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A14F0-AC8A-4A43-90CC-419A2A489479}" type="datetimeFigureOut">
              <a:rPr lang="es-CO" smtClean="0"/>
              <a:t>2/09/2023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B31D0-1100-40D7-A18F-DDCD1F8145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72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88953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96671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38948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84559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36919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3673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02670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8476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6183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0884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7944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66481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765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53895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51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ransition spd="slow">
    <p:push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253B9-A5F2-A873-9EDD-EC684A671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dirty="0">
                <a:latin typeface="Montserrat" pitchFamily="2" charset="0"/>
                <a:cs typeface="Segoe UI" panose="020B0502040204020203" pitchFamily="34" charset="0"/>
              </a:rPr>
              <a:t>Ciclos </a:t>
            </a:r>
            <a:r>
              <a:rPr lang="es-ES" sz="5400" dirty="0" err="1">
                <a:latin typeface="Montserrat" pitchFamily="2" charset="0"/>
                <a:cs typeface="Segoe UI" panose="020B0502040204020203" pitchFamily="34" charset="0"/>
              </a:rPr>
              <a:t>for</a:t>
            </a:r>
            <a:r>
              <a:rPr lang="es-ES" sz="5400" dirty="0">
                <a:latin typeface="Montserrat" pitchFamily="2" charset="0"/>
                <a:cs typeface="Segoe UI" panose="020B0502040204020203" pitchFamily="34" charset="0"/>
              </a:rPr>
              <a:t> y </a:t>
            </a:r>
            <a:r>
              <a:rPr lang="es-ES" sz="5400" dirty="0" err="1">
                <a:latin typeface="Montserrat" pitchFamily="2" charset="0"/>
                <a:cs typeface="Segoe UI" panose="020B0502040204020203" pitchFamily="34" charset="0"/>
              </a:rPr>
              <a:t>while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11141-6779-66CF-BC6F-689519E34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711153"/>
            <a:ext cx="10572000" cy="434974"/>
          </a:xfrm>
        </p:spPr>
        <p:txBody>
          <a:bodyPr>
            <a:normAutofit lnSpcReduction="10000"/>
          </a:bodyPr>
          <a:lstStyle/>
          <a:p>
            <a:r>
              <a:rPr lang="es-ES" sz="1800" dirty="0">
                <a:latin typeface="Montserrat" pitchFamily="2" charset="0"/>
              </a:rPr>
              <a:t>Por y para ADSO</a:t>
            </a:r>
          </a:p>
          <a:p>
            <a:endParaRPr lang="es-CO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08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C0D29-7A9A-D357-045B-59C8036A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ontserrat" pitchFamily="2" charset="0"/>
              </a:rPr>
              <a:t>Estructura de control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2699A8-7EE4-7E31-3F76-D5582A4128CA}"/>
              </a:ext>
            </a:extLst>
          </p:cNvPr>
          <p:cNvSpPr txBox="1"/>
          <p:nvPr/>
        </p:nvSpPr>
        <p:spPr>
          <a:xfrm>
            <a:off x="810000" y="2772531"/>
            <a:ext cx="75138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3600" dirty="0">
                <a:latin typeface="Montserrat" pitchFamily="2" charset="0"/>
              </a:rPr>
              <a:t>Componente fundamental que permite controlar el flujo de ejecución de un programa, a partir de tomar decisiones, repetir acciones u organizar el código </a:t>
            </a:r>
            <a:endParaRPr lang="es-CO" sz="3600" dirty="0">
              <a:latin typeface="Montserrat" pitchFamily="2" charset="0"/>
            </a:endParaRPr>
          </a:p>
        </p:txBody>
      </p:sp>
      <p:pic>
        <p:nvPicPr>
          <p:cNvPr id="5" name="Gráfico 4" descr="Diagrama de flujo con relleno sólido">
            <a:extLst>
              <a:ext uri="{FF2B5EF4-FFF2-40B4-BE49-F238E27FC236}">
                <a16:creationId xmlns:a16="http://schemas.microsoft.com/office/drawing/2014/main" id="{C7BA19EC-216C-8F1A-FE41-5F3E2B904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6033" y="3012140"/>
            <a:ext cx="2675965" cy="26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7746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A943-3E0F-8904-F673-17CEE933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ontserrat" pitchFamily="2" charset="0"/>
              </a:rPr>
              <a:t>Estructuras principales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0409A8-8E8A-526F-BB45-2917F5223443}"/>
              </a:ext>
            </a:extLst>
          </p:cNvPr>
          <p:cNvSpPr txBox="1"/>
          <p:nvPr/>
        </p:nvSpPr>
        <p:spPr>
          <a:xfrm>
            <a:off x="810000" y="3429000"/>
            <a:ext cx="10230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MX" sz="3600" dirty="0">
                <a:latin typeface="Montserrat" pitchFamily="2" charset="0"/>
              </a:rPr>
              <a:t>Secuenciales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MX" sz="3600" dirty="0">
                <a:latin typeface="Montserrat" pitchFamily="2" charset="0"/>
              </a:rPr>
              <a:t>Condicionales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MX" sz="3600" dirty="0">
                <a:latin typeface="Montserrat" pitchFamily="2" charset="0"/>
              </a:rPr>
              <a:t>Repetición (bucles)</a:t>
            </a:r>
            <a:endParaRPr lang="es-CO" sz="3600" dirty="0">
              <a:latin typeface="Montserrat" pitchFamily="2" charset="0"/>
            </a:endParaRPr>
          </a:p>
        </p:txBody>
      </p:sp>
      <p:pic>
        <p:nvPicPr>
          <p:cNvPr id="5" name="Gráfico 4" descr="Mejora continua con relleno sólido">
            <a:extLst>
              <a:ext uri="{FF2B5EF4-FFF2-40B4-BE49-F238E27FC236}">
                <a16:creationId xmlns:a16="http://schemas.microsoft.com/office/drawing/2014/main" id="{954D44C1-43EE-A859-5244-D5C6CCD1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717" y="2822504"/>
            <a:ext cx="2967318" cy="29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3588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F4750-2649-6923-0590-7380B620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ontserrat" pitchFamily="2" charset="0"/>
              </a:rPr>
              <a:t>Ciclo </a:t>
            </a:r>
            <a:r>
              <a:rPr lang="es-MX" dirty="0" err="1">
                <a:latin typeface="Montserrat" pitchFamily="2" charset="0"/>
              </a:rPr>
              <a:t>for</a:t>
            </a:r>
            <a:r>
              <a:rPr lang="es-MX" dirty="0">
                <a:latin typeface="Montserrat" pitchFamily="2" charset="0"/>
              </a:rPr>
              <a:t> o para</a:t>
            </a:r>
            <a:endParaRPr lang="es-CO" dirty="0">
              <a:latin typeface="Montserrat" pitchFamily="2" charset="0"/>
            </a:endParaRPr>
          </a:p>
        </p:txBody>
      </p:sp>
      <p:pic>
        <p:nvPicPr>
          <p:cNvPr id="1026" name="Picture 2" descr="Bucle for — Fundamentos de Programación en C++">
            <a:extLst>
              <a:ext uri="{FF2B5EF4-FFF2-40B4-BE49-F238E27FC236}">
                <a16:creationId xmlns:a16="http://schemas.microsoft.com/office/drawing/2014/main" id="{DE88C81A-C289-0516-4CA5-2E43D68B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14" y="2335237"/>
            <a:ext cx="4667171" cy="42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072451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A8C35-C657-150E-9D35-7C621D8E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Ciclo mientras</a:t>
            </a:r>
            <a:endParaRPr lang="es-CO" dirty="0"/>
          </a:p>
        </p:txBody>
      </p:sp>
      <p:pic>
        <p:nvPicPr>
          <p:cNvPr id="2050" name="Picture 2" descr="Ciclo Mientras | Sala Informática II">
            <a:extLst>
              <a:ext uri="{FF2B5EF4-FFF2-40B4-BE49-F238E27FC236}">
                <a16:creationId xmlns:a16="http://schemas.microsoft.com/office/drawing/2014/main" id="{70309293-444F-DF8D-EFF9-5394AABE3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46" y="2446288"/>
            <a:ext cx="5064508" cy="39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970671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985</TotalTime>
  <Words>50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Montserrat</vt:lpstr>
      <vt:lpstr>Wingdings 2</vt:lpstr>
      <vt:lpstr>Citable</vt:lpstr>
      <vt:lpstr>Ciclos for y while</vt:lpstr>
      <vt:lpstr>Estructura de control</vt:lpstr>
      <vt:lpstr>Estructuras principales</vt:lpstr>
      <vt:lpstr>Ciclo for o para</vt:lpstr>
      <vt:lpstr>Ciclo mientras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 y álgebra de Boole </dc:title>
  <dc:creator>Kevin Alejandro Henao Castañeda</dc:creator>
  <cp:lastModifiedBy>Kevin Alejandro Henao Castañeda</cp:lastModifiedBy>
  <cp:revision>11</cp:revision>
  <dcterms:created xsi:type="dcterms:W3CDTF">2023-08-12T15:08:08Z</dcterms:created>
  <dcterms:modified xsi:type="dcterms:W3CDTF">2023-09-02T23:47:04Z</dcterms:modified>
</cp:coreProperties>
</file>