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6" r:id="rId6"/>
    <p:sldId id="262" r:id="rId7"/>
    <p:sldId id="263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1850"/>
  </p:normalViewPr>
  <p:slideViewPr>
    <p:cSldViewPr snapToGrid="0" snapToObjects="1">
      <p:cViewPr varScale="1">
        <p:scale>
          <a:sx n="79" d="100"/>
          <a:sy n="79" d="100"/>
        </p:scale>
        <p:origin x="82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1221-44C2-42BC-A4FC-E99C6CFEF560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7BE6C-444B-46DA-BB6C-74A6F4530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43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7BE6C-444B-46DA-BB6C-74A6F45308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4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10/26/2017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Billy’S</a:t>
            </a:r>
            <a:r>
              <a:rPr lang="en-US" dirty="0"/>
              <a:t> escape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Billy’S</a:t>
            </a:r>
            <a:r>
              <a:rPr lang="en-US" dirty="0"/>
              <a:t> escape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Billy’s escape is a text based adventure game </a:t>
            </a:r>
          </a:p>
          <a:p>
            <a:r>
              <a:rPr lang="en-US" sz="3200" dirty="0"/>
              <a:t>Billy is a teenager who wants to escape the house for a legendary house party </a:t>
            </a:r>
            <a:r>
              <a:rPr lang="en-US" sz="3200" dirty="0">
                <a:solidFill>
                  <a:srgbClr val="FF0000"/>
                </a:solidFill>
              </a:rPr>
              <a:t>without being caught from his parents </a:t>
            </a:r>
          </a:p>
          <a:p>
            <a:r>
              <a:rPr lang="en-US" sz="3200" dirty="0"/>
              <a:t>The game forces the player into a situation where they must decide on the best solution for the problems they encounter </a:t>
            </a:r>
          </a:p>
        </p:txBody>
      </p:sp>
    </p:spTree>
    <p:extLst>
      <p:ext uri="{BB962C8B-B14F-4D97-AF65-F5344CB8AC3E}">
        <p14:creationId xmlns:p14="http://schemas.microsoft.com/office/powerpoint/2010/main" val="4438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Billy				Protagonist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Parents			Mum / Dad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Sister   			            Annoying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9861" y="2319130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45" y="421352"/>
            <a:ext cx="1839513" cy="189777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04659" y="3431087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5"/>
          <a:stretch/>
        </p:blipFill>
        <p:spPr>
          <a:xfrm>
            <a:off x="6477615" y="2529672"/>
            <a:ext cx="2247900" cy="16171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027555" y="4651475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7" y="4412435"/>
            <a:ext cx="1944425" cy="14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Keys: </a:t>
            </a:r>
            <a:r>
              <a:rPr lang="en-GB" sz="2000" dirty="0"/>
              <a:t>To escape via front door</a:t>
            </a:r>
          </a:p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en-GB" sz="2000" dirty="0">
                <a:solidFill>
                  <a:srgbClr val="FF0000"/>
                </a:solidFill>
              </a:rPr>
              <a:t>Backpack:</a:t>
            </a:r>
            <a:r>
              <a:rPr lang="en-GB" sz="2000" dirty="0"/>
              <a:t> To store coke and vodka</a:t>
            </a:r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Rope: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To climb out of his bedroom window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Lighter &amp; Deodorant: </a:t>
            </a:r>
            <a:r>
              <a:rPr lang="en-GB" dirty="0"/>
              <a:t>To clear spider webs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Flashlight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 items which are beyond Billy’s vision</a:t>
            </a:r>
          </a:p>
          <a:p>
            <a:r>
              <a:rPr lang="en-US" dirty="0">
                <a:solidFill>
                  <a:srgbClr val="FF0000"/>
                </a:solidFill>
              </a:rPr>
              <a:t>Glasses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To improve Billy’s vision</a:t>
            </a:r>
          </a:p>
          <a:p>
            <a:r>
              <a:rPr lang="en-US" dirty="0">
                <a:solidFill>
                  <a:srgbClr val="FF0000"/>
                </a:solidFill>
              </a:rPr>
              <a:t>Watch: </a:t>
            </a:r>
            <a:r>
              <a:rPr lang="en-US" dirty="0"/>
              <a:t>To check how much longer Billy has to escape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sound throughout the entirety of the game which changes in some rooms like the basement and bathroom</a:t>
            </a:r>
          </a:p>
          <a:p>
            <a:r>
              <a:rPr lang="en-US" dirty="0"/>
              <a:t>Mini game to get a key component to winning the game</a:t>
            </a:r>
          </a:p>
          <a:p>
            <a:r>
              <a:rPr lang="en-US" dirty="0"/>
              <a:t>We have incorporated a timer function which is used in multiple places in the program</a:t>
            </a:r>
          </a:p>
          <a:p>
            <a:pPr lvl="1"/>
            <a:r>
              <a:rPr lang="en-US" dirty="0"/>
              <a:t>Time limit for the whole game</a:t>
            </a:r>
          </a:p>
          <a:p>
            <a:pPr lvl="1"/>
            <a:r>
              <a:rPr lang="en-US" dirty="0"/>
              <a:t>Time limit during mini game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6862" y="2787264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Parent’s Bedroom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9848" y="1595352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Closet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7569" y="1475429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Bathroom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61101" y="2765529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Hallway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8025" y="1520115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Billy’s</a:t>
            </a:r>
          </a:p>
          <a:p>
            <a:pPr algn="ctr"/>
            <a:r>
              <a:rPr lang="en-US" dirty="0"/>
              <a:t>Bedroom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9969" y="5358567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522" y="5836720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Basement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57523" y="4264882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Hallway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9969" y="4274821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Lounge:</a:t>
            </a:r>
          </a:p>
          <a:p>
            <a:pPr algn="ctr"/>
            <a:r>
              <a:rPr lang="en-US" dirty="0"/>
              <a:t>Mum and Dad!!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7908" y="2782867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Sharon’s</a:t>
            </a:r>
          </a:p>
          <a:p>
            <a:pPr algn="ctr"/>
            <a:r>
              <a:rPr lang="en-US" dirty="0"/>
              <a:t>Bedroom</a:t>
            </a:r>
          </a:p>
          <a:p>
            <a:pPr algn="ctr"/>
            <a:endParaRPr lang="en-US" dirty="0"/>
          </a:p>
        </p:txBody>
      </p:sp>
      <p:sp>
        <p:nvSpPr>
          <p:cNvPr id="16" name="Explosion 1 15"/>
          <p:cNvSpPr/>
          <p:nvPr/>
        </p:nvSpPr>
        <p:spPr>
          <a:xfrm>
            <a:off x="8517476" y="4755548"/>
            <a:ext cx="1861457" cy="1745076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PARTYY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97397" y="2404195"/>
            <a:ext cx="587401" cy="38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24930" y="2330858"/>
            <a:ext cx="0" cy="43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692340" y="2370565"/>
            <a:ext cx="603132" cy="39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729451" y="3061586"/>
            <a:ext cx="566021" cy="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73336" y="3061586"/>
            <a:ext cx="65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-Down Arrow 34"/>
          <p:cNvSpPr/>
          <p:nvPr/>
        </p:nvSpPr>
        <p:spPr>
          <a:xfrm>
            <a:off x="4604657" y="3531768"/>
            <a:ext cx="120273" cy="7331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>
            <a:off x="4604656" y="5065424"/>
            <a:ext cx="120273" cy="7331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94114" y="5065424"/>
            <a:ext cx="0" cy="22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iped Right Arrow 39">
            <a:extLst>
              <a:ext uri="{FF2B5EF4-FFF2-40B4-BE49-F238E27FC236}">
                <a16:creationId xmlns:a16="http://schemas.microsoft.com/office/drawing/2014/main" id="{50BC5E86-595A-43F3-B1E9-D1AD39E35FF8}"/>
              </a:ext>
            </a:extLst>
          </p:cNvPr>
          <p:cNvSpPr/>
          <p:nvPr/>
        </p:nvSpPr>
        <p:spPr>
          <a:xfrm>
            <a:off x="8517476" y="1770446"/>
            <a:ext cx="1357150" cy="2092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3655F4-B013-4E65-B033-2993057F4FF1}"/>
              </a:ext>
            </a:extLst>
          </p:cNvPr>
          <p:cNvSpPr/>
          <p:nvPr/>
        </p:nvSpPr>
        <p:spPr>
          <a:xfrm>
            <a:off x="10043679" y="1438126"/>
            <a:ext cx="1208314" cy="859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</a:t>
            </a:r>
          </a:p>
        </p:txBody>
      </p:sp>
      <p:cxnSp>
        <p:nvCxnSpPr>
          <p:cNvPr id="28" name="Curved Connector 42">
            <a:extLst>
              <a:ext uri="{FF2B5EF4-FFF2-40B4-BE49-F238E27FC236}">
                <a16:creationId xmlns:a16="http://schemas.microsoft.com/office/drawing/2014/main" id="{8742341F-4403-4AAD-BB0D-F6BAB9D7E1C2}"/>
              </a:ext>
            </a:extLst>
          </p:cNvPr>
          <p:cNvCxnSpPr>
            <a:cxnSpLocks/>
          </p:cNvCxnSpPr>
          <p:nvPr/>
        </p:nvCxnSpPr>
        <p:spPr>
          <a:xfrm rot="5400000">
            <a:off x="8841419" y="2977351"/>
            <a:ext cx="2464082" cy="12505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D11275-9112-450D-861D-099E2F0906A1}"/>
              </a:ext>
            </a:extLst>
          </p:cNvPr>
          <p:cNvCxnSpPr>
            <a:cxnSpLocks/>
          </p:cNvCxnSpPr>
          <p:nvPr/>
        </p:nvCxnSpPr>
        <p:spPr>
          <a:xfrm>
            <a:off x="3097397" y="4676609"/>
            <a:ext cx="58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1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Mini fight game</a:t>
            </a:r>
          </a:p>
          <a:p>
            <a:r>
              <a:rPr lang="en-US" sz="2800" dirty="0"/>
              <a:t>Sounds</a:t>
            </a:r>
          </a:p>
          <a:p>
            <a:r>
              <a:rPr lang="en-US" sz="2800" dirty="0"/>
              <a:t>Ascii art</a:t>
            </a:r>
          </a:p>
          <a:p>
            <a:r>
              <a:rPr lang="en-US" sz="2800" dirty="0"/>
              <a:t>Timer</a:t>
            </a:r>
          </a:p>
          <a:p>
            <a:r>
              <a:rPr lang="en-US" sz="2800" dirty="0"/>
              <a:t>Aimed to incorporate several aspects</a:t>
            </a:r>
          </a:p>
          <a:p>
            <a:r>
              <a:rPr lang="en-US" sz="2800" dirty="0"/>
              <a:t>The difficulty vs enjoyability balance</a:t>
            </a:r>
          </a:p>
        </p:txBody>
      </p:sp>
    </p:spTree>
    <p:extLst>
      <p:ext uri="{BB962C8B-B14F-4D97-AF65-F5344CB8AC3E}">
        <p14:creationId xmlns:p14="http://schemas.microsoft.com/office/powerpoint/2010/main" val="28753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3887-C883-4A5D-8E51-BF27A9AFB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40646-BE25-4821-868D-4BF60C78F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21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now welcome any questions </a:t>
            </a:r>
          </a:p>
          <a:p>
            <a:r>
              <a:rPr lang="en-US" dirty="0"/>
              <a:t>Billy’s escape was developed by: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Sam Davis 			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Georgios Diamantopoulos 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Adam Parrington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Reema Abaoud</a:t>
            </a:r>
          </a:p>
          <a:p>
            <a:pPr lvl="1">
              <a:buFont typeface="Wingdings" charset="2"/>
              <a:buChar char="v"/>
            </a:pPr>
            <a:r>
              <a:rPr lang="en-US" dirty="0" err="1"/>
              <a:t>Todor</a:t>
            </a:r>
            <a:r>
              <a:rPr lang="en-US" dirty="0"/>
              <a:t> </a:t>
            </a:r>
            <a:r>
              <a:rPr lang="en-US" dirty="0" err="1"/>
              <a:t>Pertov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/>
              <a:t>Laura Edwards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Sebastian Squire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Jacob </a:t>
            </a:r>
            <a:r>
              <a:rPr lang="en-US" dirty="0" err="1"/>
              <a:t>Winkworth</a:t>
            </a:r>
            <a:endParaRPr lang="en-US" dirty="0"/>
          </a:p>
          <a:p>
            <a:pPr lvl="1">
              <a:buFont typeface="Wingdings" charset="2"/>
              <a:buChar char="v"/>
            </a:pPr>
            <a:endParaRPr lang="en-US" dirty="0"/>
          </a:p>
          <a:p>
            <a:pPr lvl="1">
              <a:buFont typeface="Wingdings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96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2914</TotalTime>
  <Words>234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Billy’S escape</vt:lpstr>
      <vt:lpstr>Billy’S escape :</vt:lpstr>
      <vt:lpstr>Characters </vt:lpstr>
      <vt:lpstr>items</vt:lpstr>
      <vt:lpstr>Main Features </vt:lpstr>
      <vt:lpstr>GAME MAP</vt:lpstr>
      <vt:lpstr>creativity</vt:lpstr>
      <vt:lpstr>Game Demonstration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Billy escape</dc:title>
  <dc:creator>reema abaoud</dc:creator>
  <cp:lastModifiedBy>Sam Davis</cp:lastModifiedBy>
  <cp:revision>26</cp:revision>
  <dcterms:created xsi:type="dcterms:W3CDTF">2017-10-23T14:21:07Z</dcterms:created>
  <dcterms:modified xsi:type="dcterms:W3CDTF">2017-10-26T02:16:25Z</dcterms:modified>
</cp:coreProperties>
</file>