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68" r:id="rId3"/>
    <p:sldId id="269" r:id="rId4"/>
    <p:sldId id="266" r:id="rId5"/>
    <p:sldId id="257" r:id="rId6"/>
    <p:sldId id="270" r:id="rId7"/>
    <p:sldId id="262" r:id="rId8"/>
    <p:sldId id="260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850"/>
  </p:normalViewPr>
  <p:slideViewPr>
    <p:cSldViewPr snapToGrid="0" snapToObjects="1">
      <p:cViewPr varScale="1">
        <p:scale>
          <a:sx n="49" d="100"/>
          <a:sy n="49" d="100"/>
        </p:scale>
        <p:origin x="72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1221-44C2-42BC-A4FC-E99C6CFEF560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7BE6C-444B-46DA-BB6C-74A6F453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43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Billy’S</a:t>
            </a:r>
            <a:r>
              <a:rPr lang="en-US" dirty="0"/>
              <a:t> escape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now welcome any questions </a:t>
            </a:r>
          </a:p>
          <a:p>
            <a:r>
              <a:rPr lang="en-US" dirty="0"/>
              <a:t>Billy’s escape was developed by: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Sam Davis 			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Georgios Diamantopoulos 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Adam Parrington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Reema Abaoud</a:t>
            </a:r>
          </a:p>
          <a:p>
            <a:pPr lvl="1">
              <a:buFont typeface="Wingdings" charset="2"/>
              <a:buChar char="v"/>
            </a:pPr>
            <a:r>
              <a:rPr lang="en-US" dirty="0" err="1"/>
              <a:t>Todor</a:t>
            </a:r>
            <a:r>
              <a:rPr lang="en-US" dirty="0"/>
              <a:t> </a:t>
            </a:r>
            <a:r>
              <a:rPr lang="en-US" dirty="0" err="1"/>
              <a:t>Pertov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/>
              <a:t>Laura Edwards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Sebastian Squire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Jacob </a:t>
            </a:r>
            <a:r>
              <a:rPr lang="en-US" dirty="0" err="1"/>
              <a:t>Winkworth</a:t>
            </a:r>
            <a:endParaRPr lang="en-US" dirty="0"/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 lvl="1">
              <a:buFont typeface="Wingdings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133" y="1109732"/>
            <a:ext cx="3069590" cy="8188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Advantages: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9151" y="246048"/>
            <a:ext cx="4419793" cy="81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Text-base games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9569" y="1946480"/>
            <a:ext cx="3958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Low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Easy to take.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Easy to put down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49958" y="1080588"/>
            <a:ext cx="4034836" cy="81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disAdvantages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31566" y="1928606"/>
            <a:ext cx="52695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Low level of engagement </a:t>
            </a:r>
          </a:p>
          <a:p>
            <a:r>
              <a:rPr lang="en-GB" sz="3200" dirty="0"/>
              <a:t>w</a:t>
            </a:r>
            <a:r>
              <a:rPr lang="en-GB" sz="3200" dirty="0" smtClean="0"/>
              <a:t>ith the player.</a:t>
            </a:r>
          </a:p>
          <a:p>
            <a:endParaRPr lang="en-GB" sz="3200" dirty="0" smtClean="0"/>
          </a:p>
          <a:p>
            <a:endParaRPr lang="en-GB" sz="32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18680" y="3913915"/>
            <a:ext cx="4647678" cy="81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Target audience: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0488" y="4872267"/>
            <a:ext cx="7414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People playing, because of nostalgia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327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2" y="181742"/>
            <a:ext cx="5097488" cy="1609344"/>
          </a:xfrm>
        </p:spPr>
        <p:txBody>
          <a:bodyPr>
            <a:normAutofit/>
          </a:bodyPr>
          <a:lstStyle/>
          <a:p>
            <a:r>
              <a:rPr lang="en-GB" sz="4900" dirty="0" smtClean="0"/>
              <a:t>New technologies:</a:t>
            </a:r>
            <a:endParaRPr lang="en-GB" sz="49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6060" y="233363"/>
            <a:ext cx="509748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900" dirty="0" smtClean="0"/>
              <a:t>Text-based games:</a:t>
            </a:r>
            <a:endParaRPr lang="en-GB" sz="4900" dirty="0"/>
          </a:p>
        </p:txBody>
      </p:sp>
      <p:pic>
        <p:nvPicPr>
          <p:cNvPr id="1026" name="Picture 2" descr="Image result for oculus r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11852"/>
            <a:ext cx="49720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blet with good looking g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8218"/>
            <a:ext cx="5564057" cy="312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xt based ga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60" y="2167612"/>
            <a:ext cx="6315940" cy="35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game environment is relatable to the target group.</a:t>
            </a:r>
            <a:endParaRPr lang="en-US" sz="3200" dirty="0" smtClean="0"/>
          </a:p>
          <a:p>
            <a:r>
              <a:rPr lang="en-US" sz="3200" dirty="0" smtClean="0"/>
              <a:t>There </a:t>
            </a:r>
            <a:r>
              <a:rPr lang="en-US" sz="3200" dirty="0"/>
              <a:t>is sound throughout the entirety of the game which changes in some rooms like the basement and bathroom</a:t>
            </a:r>
          </a:p>
          <a:p>
            <a:r>
              <a:rPr lang="en-US" sz="3200" dirty="0"/>
              <a:t>Mini game to get a key component to winning the game</a:t>
            </a:r>
          </a:p>
          <a:p>
            <a:r>
              <a:rPr lang="en-US" sz="3200" dirty="0"/>
              <a:t>We have incorporated a timer function which is used in multiple places in the program</a:t>
            </a:r>
          </a:p>
          <a:p>
            <a:pPr lvl="1"/>
            <a:r>
              <a:rPr lang="en-US" sz="3200" dirty="0"/>
              <a:t>Time limit for the whole game</a:t>
            </a:r>
          </a:p>
          <a:p>
            <a:pPr lvl="1"/>
            <a:r>
              <a:rPr lang="en-US" sz="3200" dirty="0"/>
              <a:t>Time limit during mini game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Billy’S</a:t>
            </a:r>
            <a:r>
              <a:rPr lang="en-US" dirty="0"/>
              <a:t> escape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553"/>
            <a:ext cx="10058400" cy="2256039"/>
          </a:xfrm>
        </p:spPr>
        <p:txBody>
          <a:bodyPr>
            <a:normAutofit/>
          </a:bodyPr>
          <a:lstStyle/>
          <a:p>
            <a:r>
              <a:rPr lang="en-US" sz="3200" dirty="0"/>
              <a:t>Billy’s escape is a text based adventure game </a:t>
            </a:r>
          </a:p>
          <a:p>
            <a:r>
              <a:rPr lang="en-US" sz="3200" dirty="0"/>
              <a:t>Billy is a teenager who wants to escape the house for a legendary house party </a:t>
            </a:r>
            <a:r>
              <a:rPr lang="en-US" sz="3200" dirty="0">
                <a:solidFill>
                  <a:srgbClr val="FF0000"/>
                </a:solidFill>
              </a:rPr>
              <a:t>without being caught from his parents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406116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SOUND: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5456892"/>
            <a:ext cx="10058400" cy="42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/>
              <a:t>Adds depth to the game.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9267"/>
            <a:ext cx="10058400" cy="1146307"/>
          </a:xfrm>
        </p:spPr>
        <p:txBody>
          <a:bodyPr>
            <a:noAutofit/>
          </a:bodyPr>
          <a:lstStyle/>
          <a:p>
            <a:r>
              <a:rPr lang="en-GB" sz="3200" dirty="0" smtClean="0"/>
              <a:t>Every time Billy enters a new room the description changes a bit.</a:t>
            </a:r>
          </a:p>
          <a:p>
            <a:r>
              <a:rPr lang="en-GB" sz="3200" dirty="0" smtClean="0"/>
              <a:t>Adds diversity and depth to the game.</a:t>
            </a:r>
          </a:p>
          <a:p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3428"/>
          </a:xfrm>
        </p:spPr>
        <p:txBody>
          <a:bodyPr/>
          <a:lstStyle/>
          <a:p>
            <a:r>
              <a:rPr lang="en-GB" dirty="0" smtClean="0"/>
              <a:t>DYNAMIC WORLD: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6862" y="2787264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Parent’s Bedroom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848" y="159535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7569" y="1475429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Bathroom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1101" y="2765529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8025" y="1520115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Billy’s</a:t>
            </a:r>
          </a:p>
          <a:p>
            <a:pPr algn="ctr"/>
            <a:r>
              <a:rPr lang="en-US" dirty="0"/>
              <a:t>Bedroom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9969" y="53585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522" y="5836720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Basement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7523" y="426488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969" y="4274821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Lounge:</a:t>
            </a:r>
          </a:p>
          <a:p>
            <a:pPr algn="ctr"/>
            <a:r>
              <a:rPr lang="en-US" dirty="0"/>
              <a:t>Mum and Dad!!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7908" y="27828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Sharon’s</a:t>
            </a:r>
          </a:p>
          <a:p>
            <a:pPr algn="ctr"/>
            <a:r>
              <a:rPr lang="en-US" dirty="0"/>
              <a:t>Bedroom</a:t>
            </a:r>
          </a:p>
          <a:p>
            <a:pPr algn="ctr"/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8517476" y="4755548"/>
            <a:ext cx="1861457" cy="1745076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97397" y="2404195"/>
            <a:ext cx="587401" cy="38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4930" y="2330858"/>
            <a:ext cx="0" cy="4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92340" y="2370565"/>
            <a:ext cx="603132" cy="39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29451" y="3061586"/>
            <a:ext cx="566021" cy="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73336" y="3061586"/>
            <a:ext cx="65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-Down Arrow 34"/>
          <p:cNvSpPr/>
          <p:nvPr/>
        </p:nvSpPr>
        <p:spPr>
          <a:xfrm>
            <a:off x="4604657" y="3531768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4604656" y="5065424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94114" y="5065424"/>
            <a:ext cx="0" cy="2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iped Right Arrow 39">
            <a:extLst>
              <a:ext uri="{FF2B5EF4-FFF2-40B4-BE49-F238E27FC236}">
                <a16:creationId xmlns:a16="http://schemas.microsoft.com/office/drawing/2014/main" xmlns="" id="{50BC5E86-595A-43F3-B1E9-D1AD39E35FF8}"/>
              </a:ext>
            </a:extLst>
          </p:cNvPr>
          <p:cNvSpPr/>
          <p:nvPr/>
        </p:nvSpPr>
        <p:spPr>
          <a:xfrm>
            <a:off x="8517476" y="1770446"/>
            <a:ext cx="1357150" cy="2092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93655F4-B013-4E65-B033-2993057F4FF1}"/>
              </a:ext>
            </a:extLst>
          </p:cNvPr>
          <p:cNvSpPr/>
          <p:nvPr/>
        </p:nvSpPr>
        <p:spPr>
          <a:xfrm>
            <a:off x="10043679" y="1438126"/>
            <a:ext cx="1208314" cy="859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cxnSp>
        <p:nvCxnSpPr>
          <p:cNvPr id="28" name="Curved Connector 42">
            <a:extLst>
              <a:ext uri="{FF2B5EF4-FFF2-40B4-BE49-F238E27FC236}">
                <a16:creationId xmlns:a16="http://schemas.microsoft.com/office/drawing/2014/main" xmlns="" id="{8742341F-4403-4AAD-BB0D-F6BAB9D7E1C2}"/>
              </a:ext>
            </a:extLst>
          </p:cNvPr>
          <p:cNvCxnSpPr>
            <a:cxnSpLocks/>
          </p:cNvCxnSpPr>
          <p:nvPr/>
        </p:nvCxnSpPr>
        <p:spPr>
          <a:xfrm rot="5400000">
            <a:off x="8841419" y="2977351"/>
            <a:ext cx="2464082" cy="1250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D11275-9112-450D-861D-099E2F0906A1}"/>
              </a:ext>
            </a:extLst>
          </p:cNvPr>
          <p:cNvCxnSpPr>
            <a:cxnSpLocks/>
          </p:cNvCxnSpPr>
          <p:nvPr/>
        </p:nvCxnSpPr>
        <p:spPr>
          <a:xfrm>
            <a:off x="3097397" y="4676609"/>
            <a:ext cx="58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1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>
                <a:solidFill>
                  <a:srgbClr val="FF0000"/>
                </a:solidFill>
              </a:rPr>
              <a:t>Backpack</a:t>
            </a:r>
            <a:r>
              <a:rPr lang="en-GB" sz="2000" dirty="0">
                <a:solidFill>
                  <a:srgbClr val="FF0000"/>
                </a:solidFill>
              </a:rPr>
              <a:t>:</a:t>
            </a:r>
            <a:r>
              <a:rPr lang="en-GB" sz="2000" dirty="0"/>
              <a:t> To store coke and vodka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Rope: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climb out of his bedroom window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Lighter &amp; Deodorant: </a:t>
            </a:r>
            <a:r>
              <a:rPr lang="en-GB" dirty="0"/>
              <a:t>To clear spider webs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Flashlight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 items which are beyond Billy’s vision</a:t>
            </a:r>
          </a:p>
          <a:p>
            <a:r>
              <a:rPr lang="en-US" dirty="0">
                <a:solidFill>
                  <a:srgbClr val="FF0000"/>
                </a:solidFill>
              </a:rPr>
              <a:t>Glasses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To improve Billy’s vision</a:t>
            </a:r>
          </a:p>
          <a:p>
            <a:r>
              <a:rPr lang="en-US" dirty="0">
                <a:solidFill>
                  <a:srgbClr val="FF0000"/>
                </a:solidFill>
              </a:rPr>
              <a:t>Watch: </a:t>
            </a:r>
            <a:r>
              <a:rPr lang="en-US" dirty="0"/>
              <a:t>To check how much longer Billy has to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B3887-C883-4A5D-8E51-BF27A9AFB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740646-BE25-4821-868D-4BF60C78F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21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2938</TotalTime>
  <Words>269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Billy’S escape</vt:lpstr>
      <vt:lpstr>Advantages:</vt:lpstr>
      <vt:lpstr>New technologies:</vt:lpstr>
      <vt:lpstr>Main Features </vt:lpstr>
      <vt:lpstr>Billy’S escape :</vt:lpstr>
      <vt:lpstr>DYNAMIC WORLD:</vt:lpstr>
      <vt:lpstr>GAME MAP</vt:lpstr>
      <vt:lpstr>items</vt:lpstr>
      <vt:lpstr>Game Demonstration</vt:lpstr>
      <vt:lpstr>Thank you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escape</dc:title>
  <dc:creator>reema abaoud</dc:creator>
  <cp:lastModifiedBy>insrv</cp:lastModifiedBy>
  <cp:revision>29</cp:revision>
  <dcterms:created xsi:type="dcterms:W3CDTF">2017-10-23T14:21:07Z</dcterms:created>
  <dcterms:modified xsi:type="dcterms:W3CDTF">2017-10-26T07:54:01Z</dcterms:modified>
</cp:coreProperties>
</file>