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71"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10/19/2017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10/19/2017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10/19/2017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DA19-D91C-42D3-B80A-100506D8A111}"/>
              </a:ext>
            </a:extLst>
          </p:cNvPr>
          <p:cNvSpPr>
            <a:spLocks noGrp="1"/>
          </p:cNvSpPr>
          <p:nvPr>
            <p:ph type="ctrTitle"/>
          </p:nvPr>
        </p:nvSpPr>
        <p:spPr/>
        <p:txBody>
          <a:bodyPr/>
          <a:lstStyle/>
          <a:p>
            <a:r>
              <a:rPr lang="en-GB" dirty="0"/>
              <a:t>Text based Game</a:t>
            </a:r>
          </a:p>
        </p:txBody>
      </p:sp>
      <p:sp>
        <p:nvSpPr>
          <p:cNvPr id="3" name="Subtitle 2">
            <a:extLst>
              <a:ext uri="{FF2B5EF4-FFF2-40B4-BE49-F238E27FC236}">
                <a16:creationId xmlns:a16="http://schemas.microsoft.com/office/drawing/2014/main" id="{438CE912-55DC-4DB6-B072-0129A01F86F5}"/>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99557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4523-A20D-4798-AD8B-3DFCC1871801}"/>
              </a:ext>
            </a:extLst>
          </p:cNvPr>
          <p:cNvSpPr>
            <a:spLocks noGrp="1"/>
          </p:cNvSpPr>
          <p:nvPr>
            <p:ph type="title"/>
          </p:nvPr>
        </p:nvSpPr>
        <p:spPr/>
        <p:txBody>
          <a:bodyPr/>
          <a:lstStyle/>
          <a:p>
            <a:r>
              <a:rPr lang="en-GB" dirty="0"/>
              <a:t>Lounge</a:t>
            </a:r>
          </a:p>
        </p:txBody>
      </p:sp>
      <p:sp>
        <p:nvSpPr>
          <p:cNvPr id="3" name="Content Placeholder 2">
            <a:extLst>
              <a:ext uri="{FF2B5EF4-FFF2-40B4-BE49-F238E27FC236}">
                <a16:creationId xmlns:a16="http://schemas.microsoft.com/office/drawing/2014/main" id="{59F0DBA5-05AB-4944-A6F6-3A15799D99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2815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3EA5-9581-403A-9800-AD78D0D18036}"/>
              </a:ext>
            </a:extLst>
          </p:cNvPr>
          <p:cNvSpPr>
            <a:spLocks noGrp="1"/>
          </p:cNvSpPr>
          <p:nvPr>
            <p:ph type="title"/>
          </p:nvPr>
        </p:nvSpPr>
        <p:spPr/>
        <p:txBody>
          <a:bodyPr/>
          <a:lstStyle/>
          <a:p>
            <a:r>
              <a:rPr lang="en-GB" dirty="0"/>
              <a:t>Kitchen</a:t>
            </a:r>
          </a:p>
        </p:txBody>
      </p:sp>
      <p:sp>
        <p:nvSpPr>
          <p:cNvPr id="3" name="Content Placeholder 2">
            <a:extLst>
              <a:ext uri="{FF2B5EF4-FFF2-40B4-BE49-F238E27FC236}">
                <a16:creationId xmlns:a16="http://schemas.microsoft.com/office/drawing/2014/main" id="{1BAFD8A2-D507-487A-A3DF-9F5E438D6793}"/>
              </a:ext>
            </a:extLst>
          </p:cNvPr>
          <p:cNvSpPr>
            <a:spLocks noGrp="1"/>
          </p:cNvSpPr>
          <p:nvPr>
            <p:ph idx="1"/>
          </p:nvPr>
        </p:nvSpPr>
        <p:spPr/>
        <p:txBody>
          <a:bodyPr/>
          <a:lstStyle/>
          <a:p>
            <a:r>
              <a:rPr lang="en-GB" dirty="0"/>
              <a:t>Coke</a:t>
            </a:r>
          </a:p>
          <a:p>
            <a:r>
              <a:rPr lang="en-GB" dirty="0"/>
              <a:t>Vodka</a:t>
            </a:r>
          </a:p>
          <a:p>
            <a:r>
              <a:rPr lang="en-GB" dirty="0"/>
              <a:t>Lighter</a:t>
            </a:r>
          </a:p>
          <a:p>
            <a:r>
              <a:rPr lang="en-GB" dirty="0"/>
              <a:t>Knife</a:t>
            </a:r>
          </a:p>
          <a:p>
            <a:r>
              <a:rPr lang="en-GB" dirty="0"/>
              <a:t>Cup of cool water</a:t>
            </a:r>
          </a:p>
          <a:p>
            <a:r>
              <a:rPr lang="en-GB" dirty="0"/>
              <a:t>Plate of food</a:t>
            </a:r>
          </a:p>
        </p:txBody>
      </p:sp>
    </p:spTree>
    <p:extLst>
      <p:ext uri="{BB962C8B-B14F-4D97-AF65-F5344CB8AC3E}">
        <p14:creationId xmlns:p14="http://schemas.microsoft.com/office/powerpoint/2010/main" val="270525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6639-EFF6-4D6D-9100-198293C9A539}"/>
              </a:ext>
            </a:extLst>
          </p:cNvPr>
          <p:cNvSpPr>
            <a:spLocks noGrp="1"/>
          </p:cNvSpPr>
          <p:nvPr>
            <p:ph type="title"/>
          </p:nvPr>
        </p:nvSpPr>
        <p:spPr/>
        <p:txBody>
          <a:bodyPr/>
          <a:lstStyle/>
          <a:p>
            <a:r>
              <a:rPr lang="en-GB" dirty="0"/>
              <a:t>Basement</a:t>
            </a:r>
          </a:p>
        </p:txBody>
      </p:sp>
      <p:sp>
        <p:nvSpPr>
          <p:cNvPr id="3" name="Content Placeholder 2">
            <a:extLst>
              <a:ext uri="{FF2B5EF4-FFF2-40B4-BE49-F238E27FC236}">
                <a16:creationId xmlns:a16="http://schemas.microsoft.com/office/drawing/2014/main" id="{479B2E9E-F14E-4DCB-B317-C9C2AA3DF105}"/>
              </a:ext>
            </a:extLst>
          </p:cNvPr>
          <p:cNvSpPr>
            <a:spLocks noGrp="1"/>
          </p:cNvSpPr>
          <p:nvPr>
            <p:ph idx="1"/>
          </p:nvPr>
        </p:nvSpPr>
        <p:spPr/>
        <p:txBody>
          <a:bodyPr/>
          <a:lstStyle/>
          <a:p>
            <a:r>
              <a:rPr lang="en-GB" dirty="0"/>
              <a:t>(Dark with lots of spider webs so use hair products + lighter to clear spider webs)</a:t>
            </a:r>
          </a:p>
          <a:p>
            <a:r>
              <a:rPr lang="en-GB" dirty="0"/>
              <a:t>Rope</a:t>
            </a:r>
          </a:p>
          <a:p>
            <a:r>
              <a:rPr lang="en-GB" dirty="0"/>
              <a:t>Tools</a:t>
            </a:r>
          </a:p>
        </p:txBody>
      </p:sp>
    </p:spTree>
    <p:extLst>
      <p:ext uri="{BB962C8B-B14F-4D97-AF65-F5344CB8AC3E}">
        <p14:creationId xmlns:p14="http://schemas.microsoft.com/office/powerpoint/2010/main" val="290009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1FCE-B5E4-40AE-87FB-CD138D4794D3}"/>
              </a:ext>
            </a:extLst>
          </p:cNvPr>
          <p:cNvSpPr>
            <a:spLocks noGrp="1"/>
          </p:cNvSpPr>
          <p:nvPr>
            <p:ph type="ctrTitle"/>
          </p:nvPr>
        </p:nvSpPr>
        <p:spPr/>
        <p:txBody>
          <a:bodyPr/>
          <a:lstStyle/>
          <a:p>
            <a:pPr algn="ctr"/>
            <a:r>
              <a:rPr lang="en-GB" sz="16600" dirty="0"/>
              <a:t>Characters</a:t>
            </a:r>
            <a:endParaRPr lang="en-GB" dirty="0"/>
          </a:p>
        </p:txBody>
      </p:sp>
      <p:sp>
        <p:nvSpPr>
          <p:cNvPr id="3" name="Subtitle 2">
            <a:extLst>
              <a:ext uri="{FF2B5EF4-FFF2-40B4-BE49-F238E27FC236}">
                <a16:creationId xmlns:a16="http://schemas.microsoft.com/office/drawing/2014/main" id="{C67B46E9-1DA6-4962-8D1E-D4F4B7C2D93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0222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39DF-4F7A-472B-B61D-65FBE77179D5}"/>
              </a:ext>
            </a:extLst>
          </p:cNvPr>
          <p:cNvSpPr>
            <a:spLocks noGrp="1"/>
          </p:cNvSpPr>
          <p:nvPr>
            <p:ph type="title"/>
          </p:nvPr>
        </p:nvSpPr>
        <p:spPr/>
        <p:txBody>
          <a:bodyPr/>
          <a:lstStyle/>
          <a:p>
            <a:r>
              <a:rPr lang="en-GB" dirty="0"/>
              <a:t>Billy</a:t>
            </a:r>
          </a:p>
        </p:txBody>
      </p:sp>
      <p:sp>
        <p:nvSpPr>
          <p:cNvPr id="3" name="Content Placeholder 2">
            <a:extLst>
              <a:ext uri="{FF2B5EF4-FFF2-40B4-BE49-F238E27FC236}">
                <a16:creationId xmlns:a16="http://schemas.microsoft.com/office/drawing/2014/main" id="{82F36B14-5B26-4B8E-8F4F-75A6133A017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545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1D60-1DF2-4AA3-BD79-7CF00527B653}"/>
              </a:ext>
            </a:extLst>
          </p:cNvPr>
          <p:cNvSpPr>
            <a:spLocks noGrp="1"/>
          </p:cNvSpPr>
          <p:nvPr>
            <p:ph type="title"/>
          </p:nvPr>
        </p:nvSpPr>
        <p:spPr/>
        <p:txBody>
          <a:bodyPr/>
          <a:lstStyle/>
          <a:p>
            <a:r>
              <a:rPr lang="en-GB" dirty="0"/>
              <a:t>Sharon (Sister)</a:t>
            </a:r>
          </a:p>
        </p:txBody>
      </p:sp>
      <p:sp>
        <p:nvSpPr>
          <p:cNvPr id="3" name="Content Placeholder 2">
            <a:extLst>
              <a:ext uri="{FF2B5EF4-FFF2-40B4-BE49-F238E27FC236}">
                <a16:creationId xmlns:a16="http://schemas.microsoft.com/office/drawing/2014/main" id="{6FA2F135-AE9B-46C0-AC2A-D6BE5133F038}"/>
              </a:ext>
            </a:extLst>
          </p:cNvPr>
          <p:cNvSpPr>
            <a:spLocks noGrp="1"/>
          </p:cNvSpPr>
          <p:nvPr>
            <p:ph idx="1"/>
          </p:nvPr>
        </p:nvSpPr>
        <p:spPr/>
        <p:txBody>
          <a:bodyPr/>
          <a:lstStyle/>
          <a:p>
            <a:r>
              <a:rPr lang="en-GB" dirty="0"/>
              <a:t>Requires bribe to distract parents while Billy sneaks out the front door</a:t>
            </a:r>
          </a:p>
          <a:p>
            <a:pPr lvl="1"/>
            <a:r>
              <a:rPr lang="en-GB" dirty="0"/>
              <a:t>Billy overhears mum talking about a dress Sharon wants. If this happens, Billy can offer to buy it for Sharon</a:t>
            </a:r>
          </a:p>
        </p:txBody>
      </p:sp>
    </p:spTree>
    <p:extLst>
      <p:ext uri="{BB962C8B-B14F-4D97-AF65-F5344CB8AC3E}">
        <p14:creationId xmlns:p14="http://schemas.microsoft.com/office/powerpoint/2010/main" val="86875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2693-F890-4889-8455-F2EA52E0EEE6}"/>
              </a:ext>
            </a:extLst>
          </p:cNvPr>
          <p:cNvSpPr>
            <a:spLocks noGrp="1"/>
          </p:cNvSpPr>
          <p:nvPr>
            <p:ph type="title"/>
          </p:nvPr>
        </p:nvSpPr>
        <p:spPr/>
        <p:txBody>
          <a:bodyPr/>
          <a:lstStyle/>
          <a:p>
            <a:r>
              <a:rPr lang="en-GB" dirty="0"/>
              <a:t>Story/Idea</a:t>
            </a:r>
          </a:p>
        </p:txBody>
      </p:sp>
      <p:sp>
        <p:nvSpPr>
          <p:cNvPr id="3" name="Content Placeholder 2">
            <a:extLst>
              <a:ext uri="{FF2B5EF4-FFF2-40B4-BE49-F238E27FC236}">
                <a16:creationId xmlns:a16="http://schemas.microsoft.com/office/drawing/2014/main" id="{0A6C8E72-830D-4872-AB8A-3D0805E823F7}"/>
              </a:ext>
            </a:extLst>
          </p:cNvPr>
          <p:cNvSpPr>
            <a:spLocks noGrp="1"/>
          </p:cNvSpPr>
          <p:nvPr>
            <p:ph idx="1"/>
          </p:nvPr>
        </p:nvSpPr>
        <p:spPr/>
        <p:txBody>
          <a:bodyPr/>
          <a:lstStyle/>
          <a:p>
            <a:r>
              <a:rPr lang="en-GB" dirty="0"/>
              <a:t>Billy is the main character who wants to go to a house party but his parents won’t let him go. Billy can find some rope to climb out of his bedroom window or he can bribe his sister to distract their parents while he sneaks out the front door. For both exits, Billy must first find a backpack and fill it with his vodka and coke.</a:t>
            </a:r>
          </a:p>
        </p:txBody>
      </p:sp>
    </p:spTree>
    <p:extLst>
      <p:ext uri="{BB962C8B-B14F-4D97-AF65-F5344CB8AC3E}">
        <p14:creationId xmlns:p14="http://schemas.microsoft.com/office/powerpoint/2010/main" val="31649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1FCE-B5E4-40AE-87FB-CD138D4794D3}"/>
              </a:ext>
            </a:extLst>
          </p:cNvPr>
          <p:cNvSpPr>
            <a:spLocks noGrp="1"/>
          </p:cNvSpPr>
          <p:nvPr>
            <p:ph type="ctrTitle"/>
          </p:nvPr>
        </p:nvSpPr>
        <p:spPr/>
        <p:txBody>
          <a:bodyPr/>
          <a:lstStyle/>
          <a:p>
            <a:pPr algn="ctr"/>
            <a:r>
              <a:rPr lang="en-GB" sz="19900" dirty="0"/>
              <a:t>ROOMS</a:t>
            </a:r>
            <a:endParaRPr lang="en-GB" dirty="0"/>
          </a:p>
        </p:txBody>
      </p:sp>
      <p:sp>
        <p:nvSpPr>
          <p:cNvPr id="3" name="Subtitle 2">
            <a:extLst>
              <a:ext uri="{FF2B5EF4-FFF2-40B4-BE49-F238E27FC236}">
                <a16:creationId xmlns:a16="http://schemas.microsoft.com/office/drawing/2014/main" id="{C67B46E9-1DA6-4962-8D1E-D4F4B7C2D93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2058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75A6-1B89-437B-B8EE-1C461A058963}"/>
              </a:ext>
            </a:extLst>
          </p:cNvPr>
          <p:cNvSpPr>
            <a:spLocks noGrp="1"/>
          </p:cNvSpPr>
          <p:nvPr>
            <p:ph type="title"/>
          </p:nvPr>
        </p:nvSpPr>
        <p:spPr/>
        <p:txBody>
          <a:bodyPr/>
          <a:lstStyle/>
          <a:p>
            <a:r>
              <a:rPr lang="en-GB" dirty="0"/>
              <a:t>Bedroom</a:t>
            </a:r>
          </a:p>
        </p:txBody>
      </p:sp>
      <p:sp>
        <p:nvSpPr>
          <p:cNvPr id="3" name="Content Placeholder 2">
            <a:extLst>
              <a:ext uri="{FF2B5EF4-FFF2-40B4-BE49-F238E27FC236}">
                <a16:creationId xmlns:a16="http://schemas.microsoft.com/office/drawing/2014/main" id="{3DBB1AF5-2BEA-439B-ADF8-A0EA6264E41C}"/>
              </a:ext>
            </a:extLst>
          </p:cNvPr>
          <p:cNvSpPr>
            <a:spLocks noGrp="1"/>
          </p:cNvSpPr>
          <p:nvPr>
            <p:ph idx="1"/>
          </p:nvPr>
        </p:nvSpPr>
        <p:spPr/>
        <p:txBody>
          <a:bodyPr/>
          <a:lstStyle/>
          <a:p>
            <a:r>
              <a:rPr lang="en-GB" dirty="0"/>
              <a:t>Open Laptop</a:t>
            </a:r>
          </a:p>
          <a:p>
            <a:r>
              <a:rPr lang="en-GB" dirty="0"/>
              <a:t>Bed</a:t>
            </a:r>
          </a:p>
          <a:p>
            <a:r>
              <a:rPr lang="en-GB" dirty="0"/>
              <a:t>Window (Use rope)</a:t>
            </a:r>
          </a:p>
        </p:txBody>
      </p:sp>
    </p:spTree>
    <p:extLst>
      <p:ext uri="{BB962C8B-B14F-4D97-AF65-F5344CB8AC3E}">
        <p14:creationId xmlns:p14="http://schemas.microsoft.com/office/powerpoint/2010/main" val="329950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839F-E015-43A3-AF20-4DEA28305767}"/>
              </a:ext>
            </a:extLst>
          </p:cNvPr>
          <p:cNvSpPr>
            <a:spLocks noGrp="1"/>
          </p:cNvSpPr>
          <p:nvPr>
            <p:ph type="title"/>
          </p:nvPr>
        </p:nvSpPr>
        <p:spPr/>
        <p:txBody>
          <a:bodyPr/>
          <a:lstStyle/>
          <a:p>
            <a:r>
              <a:rPr lang="en-GB" dirty="0"/>
              <a:t>Closet</a:t>
            </a:r>
          </a:p>
        </p:txBody>
      </p:sp>
      <p:sp>
        <p:nvSpPr>
          <p:cNvPr id="3" name="Content Placeholder 2">
            <a:extLst>
              <a:ext uri="{FF2B5EF4-FFF2-40B4-BE49-F238E27FC236}">
                <a16:creationId xmlns:a16="http://schemas.microsoft.com/office/drawing/2014/main" id="{59FFF090-C3FF-4E6B-8CE1-B2AFAAB847D1}"/>
              </a:ext>
            </a:extLst>
          </p:cNvPr>
          <p:cNvSpPr>
            <a:spLocks noGrp="1"/>
          </p:cNvSpPr>
          <p:nvPr>
            <p:ph idx="1"/>
          </p:nvPr>
        </p:nvSpPr>
        <p:spPr/>
        <p:txBody>
          <a:bodyPr/>
          <a:lstStyle/>
          <a:p>
            <a:r>
              <a:rPr lang="en-GB" dirty="0"/>
              <a:t>Backpack</a:t>
            </a:r>
            <a:br>
              <a:rPr lang="en-GB" dirty="0"/>
            </a:br>
            <a:r>
              <a:rPr lang="en-GB" dirty="0"/>
              <a:t>Flashlight</a:t>
            </a:r>
          </a:p>
          <a:p>
            <a:endParaRPr lang="en-GB" dirty="0"/>
          </a:p>
          <a:p>
            <a:r>
              <a:rPr lang="en-GB" u="sng" dirty="0"/>
              <a:t>Useless</a:t>
            </a:r>
          </a:p>
          <a:p>
            <a:r>
              <a:rPr lang="en-GB" dirty="0"/>
              <a:t>Old keys</a:t>
            </a:r>
          </a:p>
          <a:p>
            <a:r>
              <a:rPr lang="en-GB" dirty="0"/>
              <a:t>Coat</a:t>
            </a:r>
          </a:p>
        </p:txBody>
      </p:sp>
    </p:spTree>
    <p:extLst>
      <p:ext uri="{BB962C8B-B14F-4D97-AF65-F5344CB8AC3E}">
        <p14:creationId xmlns:p14="http://schemas.microsoft.com/office/powerpoint/2010/main" val="110620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16D0-16C9-44D9-A0BC-4A56A2D6753B}"/>
              </a:ext>
            </a:extLst>
          </p:cNvPr>
          <p:cNvSpPr>
            <a:spLocks noGrp="1"/>
          </p:cNvSpPr>
          <p:nvPr>
            <p:ph type="title"/>
          </p:nvPr>
        </p:nvSpPr>
        <p:spPr/>
        <p:txBody>
          <a:bodyPr/>
          <a:lstStyle/>
          <a:p>
            <a:r>
              <a:rPr lang="en-GB" dirty="0"/>
              <a:t>Bathroom</a:t>
            </a:r>
          </a:p>
        </p:txBody>
      </p:sp>
      <p:sp>
        <p:nvSpPr>
          <p:cNvPr id="3" name="Content Placeholder 2">
            <a:extLst>
              <a:ext uri="{FF2B5EF4-FFF2-40B4-BE49-F238E27FC236}">
                <a16:creationId xmlns:a16="http://schemas.microsoft.com/office/drawing/2014/main" id="{9C60D091-D229-41C7-95CA-6443A1EB56EF}"/>
              </a:ext>
            </a:extLst>
          </p:cNvPr>
          <p:cNvSpPr>
            <a:spLocks noGrp="1"/>
          </p:cNvSpPr>
          <p:nvPr>
            <p:ph idx="1"/>
          </p:nvPr>
        </p:nvSpPr>
        <p:spPr/>
        <p:txBody>
          <a:bodyPr/>
          <a:lstStyle/>
          <a:p>
            <a:r>
              <a:rPr lang="en-GB" dirty="0"/>
              <a:t>Hair Products</a:t>
            </a:r>
          </a:p>
        </p:txBody>
      </p:sp>
    </p:spTree>
    <p:extLst>
      <p:ext uri="{BB962C8B-B14F-4D97-AF65-F5344CB8AC3E}">
        <p14:creationId xmlns:p14="http://schemas.microsoft.com/office/powerpoint/2010/main" val="409498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6508-5605-4AEC-BB55-44F6B39D51FF}"/>
              </a:ext>
            </a:extLst>
          </p:cNvPr>
          <p:cNvSpPr>
            <a:spLocks noGrp="1"/>
          </p:cNvSpPr>
          <p:nvPr>
            <p:ph type="title"/>
          </p:nvPr>
        </p:nvSpPr>
        <p:spPr/>
        <p:txBody>
          <a:bodyPr/>
          <a:lstStyle/>
          <a:p>
            <a:r>
              <a:rPr lang="en-GB" dirty="0"/>
              <a:t>Hallway (Upstairs)</a:t>
            </a:r>
          </a:p>
        </p:txBody>
      </p:sp>
      <p:sp>
        <p:nvSpPr>
          <p:cNvPr id="3" name="Content Placeholder 2">
            <a:extLst>
              <a:ext uri="{FF2B5EF4-FFF2-40B4-BE49-F238E27FC236}">
                <a16:creationId xmlns:a16="http://schemas.microsoft.com/office/drawing/2014/main" id="{09021123-4634-4507-AEA8-DB3371BED0A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1375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F764-4976-4025-82FE-E7C08DFB66B5}"/>
              </a:ext>
            </a:extLst>
          </p:cNvPr>
          <p:cNvSpPr>
            <a:spLocks noGrp="1"/>
          </p:cNvSpPr>
          <p:nvPr>
            <p:ph type="title"/>
          </p:nvPr>
        </p:nvSpPr>
        <p:spPr/>
        <p:txBody>
          <a:bodyPr/>
          <a:lstStyle/>
          <a:p>
            <a:r>
              <a:rPr lang="en-GB" dirty="0"/>
              <a:t>lounge</a:t>
            </a:r>
          </a:p>
        </p:txBody>
      </p:sp>
      <p:sp>
        <p:nvSpPr>
          <p:cNvPr id="3" name="Content Placeholder 2">
            <a:extLst>
              <a:ext uri="{FF2B5EF4-FFF2-40B4-BE49-F238E27FC236}">
                <a16:creationId xmlns:a16="http://schemas.microsoft.com/office/drawing/2014/main" id="{9B0DE547-EE4C-46D0-B716-29B890D328F0}"/>
              </a:ext>
            </a:extLst>
          </p:cNvPr>
          <p:cNvSpPr>
            <a:spLocks noGrp="1"/>
          </p:cNvSpPr>
          <p:nvPr>
            <p:ph idx="1"/>
          </p:nvPr>
        </p:nvSpPr>
        <p:spPr/>
        <p:txBody>
          <a:bodyPr/>
          <a:lstStyle/>
          <a:p>
            <a:r>
              <a:rPr lang="en-GB" dirty="0"/>
              <a:t>Mum and Dad</a:t>
            </a:r>
          </a:p>
        </p:txBody>
      </p:sp>
    </p:spTree>
    <p:extLst>
      <p:ext uri="{BB962C8B-B14F-4D97-AF65-F5344CB8AC3E}">
        <p14:creationId xmlns:p14="http://schemas.microsoft.com/office/powerpoint/2010/main" val="180030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DA83-1977-47BC-AABE-2A0AB01CA68B}"/>
              </a:ext>
            </a:extLst>
          </p:cNvPr>
          <p:cNvSpPr>
            <a:spLocks noGrp="1"/>
          </p:cNvSpPr>
          <p:nvPr>
            <p:ph type="title"/>
          </p:nvPr>
        </p:nvSpPr>
        <p:spPr/>
        <p:txBody>
          <a:bodyPr/>
          <a:lstStyle/>
          <a:p>
            <a:r>
              <a:rPr lang="en-GB" dirty="0"/>
              <a:t>Hallway (Downstairs)</a:t>
            </a:r>
          </a:p>
        </p:txBody>
      </p:sp>
      <p:sp>
        <p:nvSpPr>
          <p:cNvPr id="3" name="Content Placeholder 2">
            <a:extLst>
              <a:ext uri="{FF2B5EF4-FFF2-40B4-BE49-F238E27FC236}">
                <a16:creationId xmlns:a16="http://schemas.microsoft.com/office/drawing/2014/main" id="{CCD4990A-35C3-4A36-A303-F6AE48709F0F}"/>
              </a:ext>
            </a:extLst>
          </p:cNvPr>
          <p:cNvSpPr>
            <a:spLocks noGrp="1"/>
          </p:cNvSpPr>
          <p:nvPr>
            <p:ph idx="1"/>
          </p:nvPr>
        </p:nvSpPr>
        <p:spPr/>
        <p:txBody>
          <a:bodyPr/>
          <a:lstStyle/>
          <a:p>
            <a:r>
              <a:rPr lang="en-GB" dirty="0"/>
              <a:t>Front Door</a:t>
            </a:r>
          </a:p>
        </p:txBody>
      </p:sp>
    </p:spTree>
    <p:extLst>
      <p:ext uri="{BB962C8B-B14F-4D97-AF65-F5344CB8AC3E}">
        <p14:creationId xmlns:p14="http://schemas.microsoft.com/office/powerpoint/2010/main" val="2052309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108</TotalTime>
  <Words>181</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Rockwell</vt:lpstr>
      <vt:lpstr>Rockwell Condensed</vt:lpstr>
      <vt:lpstr>Wingdings</vt:lpstr>
      <vt:lpstr>Wood Type</vt:lpstr>
      <vt:lpstr>Text based Game</vt:lpstr>
      <vt:lpstr>Story/Idea</vt:lpstr>
      <vt:lpstr>ROOMS</vt:lpstr>
      <vt:lpstr>Bedroom</vt:lpstr>
      <vt:lpstr>Closet</vt:lpstr>
      <vt:lpstr>Bathroom</vt:lpstr>
      <vt:lpstr>Hallway (Upstairs)</vt:lpstr>
      <vt:lpstr>lounge</vt:lpstr>
      <vt:lpstr>Hallway (Downstairs)</vt:lpstr>
      <vt:lpstr>Lounge</vt:lpstr>
      <vt:lpstr>Kitchen</vt:lpstr>
      <vt:lpstr>Basement</vt:lpstr>
      <vt:lpstr>Characters</vt:lpstr>
      <vt:lpstr>Billy</vt:lpstr>
      <vt:lpstr>Sharon (Sister)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Davis</dc:creator>
  <cp:lastModifiedBy>Sam Davis</cp:lastModifiedBy>
  <cp:revision>4</cp:revision>
  <dcterms:created xsi:type="dcterms:W3CDTF">2017-10-19T11:54:57Z</dcterms:created>
  <dcterms:modified xsi:type="dcterms:W3CDTF">2017-10-19T13:43:13Z</dcterms:modified>
</cp:coreProperties>
</file>