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71" r:id="rId2"/>
    <p:sldId id="269" r:id="rId3"/>
    <p:sldId id="27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6" d="100"/>
          <a:sy n="96"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10/23/17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10/23/17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10/23/17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10/23/17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7DA19-D91C-42D3-B80A-100506D8A111}"/>
              </a:ext>
            </a:extLst>
          </p:cNvPr>
          <p:cNvSpPr>
            <a:spLocks noGrp="1"/>
          </p:cNvSpPr>
          <p:nvPr>
            <p:ph type="ctrTitle"/>
          </p:nvPr>
        </p:nvSpPr>
        <p:spPr/>
        <p:txBody>
          <a:bodyPr/>
          <a:lstStyle/>
          <a:p>
            <a:r>
              <a:rPr lang="en-GB" dirty="0"/>
              <a:t>Text based Game</a:t>
            </a:r>
          </a:p>
        </p:txBody>
      </p:sp>
      <p:sp>
        <p:nvSpPr>
          <p:cNvPr id="3" name="Subtitle 2">
            <a:extLst>
              <a:ext uri="{FF2B5EF4-FFF2-40B4-BE49-F238E27FC236}">
                <a16:creationId xmlns:a16="http://schemas.microsoft.com/office/drawing/2014/main" xmlns="" id="{438CE912-55DC-4DB6-B072-0129A01F86F5}"/>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99557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3DA83-1977-47BC-AABE-2A0AB01CA68B}"/>
              </a:ext>
            </a:extLst>
          </p:cNvPr>
          <p:cNvSpPr>
            <a:spLocks noGrp="1"/>
          </p:cNvSpPr>
          <p:nvPr>
            <p:ph type="title"/>
          </p:nvPr>
        </p:nvSpPr>
        <p:spPr/>
        <p:txBody>
          <a:bodyPr/>
          <a:lstStyle/>
          <a:p>
            <a:r>
              <a:rPr lang="en-GB" dirty="0"/>
              <a:t>Hallway (Downstairs)</a:t>
            </a:r>
          </a:p>
        </p:txBody>
      </p:sp>
      <p:sp>
        <p:nvSpPr>
          <p:cNvPr id="3" name="Content Placeholder 2">
            <a:extLst>
              <a:ext uri="{FF2B5EF4-FFF2-40B4-BE49-F238E27FC236}">
                <a16:creationId xmlns:a16="http://schemas.microsoft.com/office/drawing/2014/main" xmlns="" id="{CCD4990A-35C3-4A36-A303-F6AE48709F0F}"/>
              </a:ext>
            </a:extLst>
          </p:cNvPr>
          <p:cNvSpPr>
            <a:spLocks noGrp="1"/>
          </p:cNvSpPr>
          <p:nvPr>
            <p:ph idx="1"/>
          </p:nvPr>
        </p:nvSpPr>
        <p:spPr/>
        <p:txBody>
          <a:bodyPr/>
          <a:lstStyle/>
          <a:p>
            <a:r>
              <a:rPr lang="en-GB" dirty="0"/>
              <a:t>Front Door</a:t>
            </a:r>
          </a:p>
        </p:txBody>
      </p:sp>
    </p:spTree>
    <p:extLst>
      <p:ext uri="{BB962C8B-B14F-4D97-AF65-F5344CB8AC3E}">
        <p14:creationId xmlns:p14="http://schemas.microsoft.com/office/powerpoint/2010/main" val="205230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14523-A20D-4798-AD8B-3DFCC1871801}"/>
              </a:ext>
            </a:extLst>
          </p:cNvPr>
          <p:cNvSpPr>
            <a:spLocks noGrp="1"/>
          </p:cNvSpPr>
          <p:nvPr>
            <p:ph type="title"/>
          </p:nvPr>
        </p:nvSpPr>
        <p:spPr/>
        <p:txBody>
          <a:bodyPr/>
          <a:lstStyle/>
          <a:p>
            <a:r>
              <a:rPr lang="en-GB" dirty="0"/>
              <a:t>Lounge</a:t>
            </a:r>
          </a:p>
        </p:txBody>
      </p:sp>
      <p:sp>
        <p:nvSpPr>
          <p:cNvPr id="3" name="Content Placeholder 2">
            <a:extLst>
              <a:ext uri="{FF2B5EF4-FFF2-40B4-BE49-F238E27FC236}">
                <a16:creationId xmlns:a16="http://schemas.microsoft.com/office/drawing/2014/main" xmlns="" id="{59F0DBA5-05AB-4944-A6F6-3A15799D99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815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03EA5-9581-403A-9800-AD78D0D18036}"/>
              </a:ext>
            </a:extLst>
          </p:cNvPr>
          <p:cNvSpPr>
            <a:spLocks noGrp="1"/>
          </p:cNvSpPr>
          <p:nvPr>
            <p:ph type="title"/>
          </p:nvPr>
        </p:nvSpPr>
        <p:spPr/>
        <p:txBody>
          <a:bodyPr/>
          <a:lstStyle/>
          <a:p>
            <a:r>
              <a:rPr lang="en-GB" dirty="0"/>
              <a:t>Kitchen</a:t>
            </a:r>
          </a:p>
        </p:txBody>
      </p:sp>
      <p:sp>
        <p:nvSpPr>
          <p:cNvPr id="3" name="Content Placeholder 2">
            <a:extLst>
              <a:ext uri="{FF2B5EF4-FFF2-40B4-BE49-F238E27FC236}">
                <a16:creationId xmlns:a16="http://schemas.microsoft.com/office/drawing/2014/main" xmlns="" id="{1BAFD8A2-D507-487A-A3DF-9F5E438D6793}"/>
              </a:ext>
            </a:extLst>
          </p:cNvPr>
          <p:cNvSpPr>
            <a:spLocks noGrp="1"/>
          </p:cNvSpPr>
          <p:nvPr>
            <p:ph idx="1"/>
          </p:nvPr>
        </p:nvSpPr>
        <p:spPr/>
        <p:txBody>
          <a:bodyPr/>
          <a:lstStyle/>
          <a:p>
            <a:r>
              <a:rPr lang="en-GB" dirty="0"/>
              <a:t>Coke</a:t>
            </a:r>
          </a:p>
          <a:p>
            <a:r>
              <a:rPr lang="en-GB" dirty="0"/>
              <a:t>Vodka</a:t>
            </a:r>
          </a:p>
          <a:p>
            <a:r>
              <a:rPr lang="en-GB" dirty="0"/>
              <a:t>Lighter</a:t>
            </a:r>
          </a:p>
          <a:p>
            <a:r>
              <a:rPr lang="en-GB" dirty="0"/>
              <a:t>Knife</a:t>
            </a:r>
          </a:p>
          <a:p>
            <a:r>
              <a:rPr lang="en-GB" dirty="0"/>
              <a:t>Cup of cool water</a:t>
            </a:r>
          </a:p>
          <a:p>
            <a:r>
              <a:rPr lang="en-GB" dirty="0"/>
              <a:t>Plate of food</a:t>
            </a:r>
          </a:p>
        </p:txBody>
      </p:sp>
    </p:spTree>
    <p:extLst>
      <p:ext uri="{BB962C8B-B14F-4D97-AF65-F5344CB8AC3E}">
        <p14:creationId xmlns:p14="http://schemas.microsoft.com/office/powerpoint/2010/main" val="270525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56639-EFF6-4D6D-9100-198293C9A539}"/>
              </a:ext>
            </a:extLst>
          </p:cNvPr>
          <p:cNvSpPr>
            <a:spLocks noGrp="1"/>
          </p:cNvSpPr>
          <p:nvPr>
            <p:ph type="title"/>
          </p:nvPr>
        </p:nvSpPr>
        <p:spPr/>
        <p:txBody>
          <a:bodyPr/>
          <a:lstStyle/>
          <a:p>
            <a:r>
              <a:rPr lang="en-GB" dirty="0"/>
              <a:t>Basement</a:t>
            </a:r>
          </a:p>
        </p:txBody>
      </p:sp>
      <p:sp>
        <p:nvSpPr>
          <p:cNvPr id="3" name="Content Placeholder 2">
            <a:extLst>
              <a:ext uri="{FF2B5EF4-FFF2-40B4-BE49-F238E27FC236}">
                <a16:creationId xmlns:a16="http://schemas.microsoft.com/office/drawing/2014/main" xmlns="" id="{479B2E9E-F14E-4DCB-B317-C9C2AA3DF105}"/>
              </a:ext>
            </a:extLst>
          </p:cNvPr>
          <p:cNvSpPr>
            <a:spLocks noGrp="1"/>
          </p:cNvSpPr>
          <p:nvPr>
            <p:ph idx="1"/>
          </p:nvPr>
        </p:nvSpPr>
        <p:spPr/>
        <p:txBody>
          <a:bodyPr/>
          <a:lstStyle/>
          <a:p>
            <a:r>
              <a:rPr lang="en-GB" dirty="0"/>
              <a:t>(Dark with lots of spider webs so use hair products + lighter to clear spider webs)</a:t>
            </a:r>
          </a:p>
          <a:p>
            <a:r>
              <a:rPr lang="en-GB" dirty="0"/>
              <a:t>Rope</a:t>
            </a:r>
          </a:p>
          <a:p>
            <a:r>
              <a:rPr lang="en-GB" dirty="0"/>
              <a:t>Tools</a:t>
            </a:r>
          </a:p>
        </p:txBody>
      </p:sp>
    </p:spTree>
    <p:extLst>
      <p:ext uri="{BB962C8B-B14F-4D97-AF65-F5344CB8AC3E}">
        <p14:creationId xmlns:p14="http://schemas.microsoft.com/office/powerpoint/2010/main" val="290009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31FCE-B5E4-40AE-87FB-CD138D4794D3}"/>
              </a:ext>
            </a:extLst>
          </p:cNvPr>
          <p:cNvSpPr>
            <a:spLocks noGrp="1"/>
          </p:cNvSpPr>
          <p:nvPr>
            <p:ph type="ctrTitle"/>
          </p:nvPr>
        </p:nvSpPr>
        <p:spPr/>
        <p:txBody>
          <a:bodyPr/>
          <a:lstStyle/>
          <a:p>
            <a:pPr algn="ctr"/>
            <a:r>
              <a:rPr lang="en-GB" sz="16600" dirty="0"/>
              <a:t>Characters</a:t>
            </a:r>
            <a:endParaRPr lang="en-GB" dirty="0"/>
          </a:p>
        </p:txBody>
      </p:sp>
      <p:sp>
        <p:nvSpPr>
          <p:cNvPr id="3" name="Subtitle 2">
            <a:extLst>
              <a:ext uri="{FF2B5EF4-FFF2-40B4-BE49-F238E27FC236}">
                <a16:creationId xmlns:a16="http://schemas.microsoft.com/office/drawing/2014/main" xmlns="" id="{C67B46E9-1DA6-4962-8D1E-D4F4B7C2D93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0222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039DF-4F7A-472B-B61D-65FBE77179D5}"/>
              </a:ext>
            </a:extLst>
          </p:cNvPr>
          <p:cNvSpPr>
            <a:spLocks noGrp="1"/>
          </p:cNvSpPr>
          <p:nvPr>
            <p:ph type="title"/>
          </p:nvPr>
        </p:nvSpPr>
        <p:spPr/>
        <p:txBody>
          <a:bodyPr/>
          <a:lstStyle/>
          <a:p>
            <a:r>
              <a:rPr lang="en-GB" dirty="0"/>
              <a:t>Billy</a:t>
            </a:r>
          </a:p>
        </p:txBody>
      </p:sp>
      <p:sp>
        <p:nvSpPr>
          <p:cNvPr id="3" name="Content Placeholder 2">
            <a:extLst>
              <a:ext uri="{FF2B5EF4-FFF2-40B4-BE49-F238E27FC236}">
                <a16:creationId xmlns:a16="http://schemas.microsoft.com/office/drawing/2014/main" xmlns="" id="{82F36B14-5B26-4B8E-8F4F-75A6133A017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45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51D60-1DF2-4AA3-BD79-7CF00527B653}"/>
              </a:ext>
            </a:extLst>
          </p:cNvPr>
          <p:cNvSpPr>
            <a:spLocks noGrp="1"/>
          </p:cNvSpPr>
          <p:nvPr>
            <p:ph type="title"/>
          </p:nvPr>
        </p:nvSpPr>
        <p:spPr/>
        <p:txBody>
          <a:bodyPr/>
          <a:lstStyle/>
          <a:p>
            <a:r>
              <a:rPr lang="en-GB" dirty="0"/>
              <a:t>Sharon (Sister)</a:t>
            </a:r>
          </a:p>
        </p:txBody>
      </p:sp>
      <p:sp>
        <p:nvSpPr>
          <p:cNvPr id="3" name="Content Placeholder 2">
            <a:extLst>
              <a:ext uri="{FF2B5EF4-FFF2-40B4-BE49-F238E27FC236}">
                <a16:creationId xmlns:a16="http://schemas.microsoft.com/office/drawing/2014/main" xmlns="" id="{6FA2F135-AE9B-46C0-AC2A-D6BE5133F038}"/>
              </a:ext>
            </a:extLst>
          </p:cNvPr>
          <p:cNvSpPr>
            <a:spLocks noGrp="1"/>
          </p:cNvSpPr>
          <p:nvPr>
            <p:ph idx="1"/>
          </p:nvPr>
        </p:nvSpPr>
        <p:spPr/>
        <p:txBody>
          <a:bodyPr/>
          <a:lstStyle/>
          <a:p>
            <a:r>
              <a:rPr lang="en-GB" dirty="0"/>
              <a:t>Requires bribe to distract parents while Billy sneaks out the front door</a:t>
            </a:r>
          </a:p>
          <a:p>
            <a:pPr lvl="1"/>
            <a:r>
              <a:rPr lang="en-GB" dirty="0"/>
              <a:t>Billy overhears mum talking about a dress Sharon wants. If this happens, Billy can offer to buy it for Sharon</a:t>
            </a:r>
          </a:p>
        </p:txBody>
      </p:sp>
    </p:spTree>
    <p:extLst>
      <p:ext uri="{BB962C8B-B14F-4D97-AF65-F5344CB8AC3E}">
        <p14:creationId xmlns:p14="http://schemas.microsoft.com/office/powerpoint/2010/main" val="86875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F2693-F890-4889-8455-F2EA52E0EEE6}"/>
              </a:ext>
            </a:extLst>
          </p:cNvPr>
          <p:cNvSpPr>
            <a:spLocks noGrp="1"/>
          </p:cNvSpPr>
          <p:nvPr>
            <p:ph type="title"/>
          </p:nvPr>
        </p:nvSpPr>
        <p:spPr/>
        <p:txBody>
          <a:bodyPr/>
          <a:lstStyle/>
          <a:p>
            <a:r>
              <a:rPr lang="en-GB" dirty="0"/>
              <a:t>Story/Idea</a:t>
            </a:r>
          </a:p>
        </p:txBody>
      </p:sp>
      <p:sp>
        <p:nvSpPr>
          <p:cNvPr id="3" name="Content Placeholder 2">
            <a:extLst>
              <a:ext uri="{FF2B5EF4-FFF2-40B4-BE49-F238E27FC236}">
                <a16:creationId xmlns:a16="http://schemas.microsoft.com/office/drawing/2014/main" xmlns="" id="{0A6C8E72-830D-4872-AB8A-3D0805E823F7}"/>
              </a:ext>
            </a:extLst>
          </p:cNvPr>
          <p:cNvSpPr>
            <a:spLocks noGrp="1"/>
          </p:cNvSpPr>
          <p:nvPr>
            <p:ph idx="1"/>
          </p:nvPr>
        </p:nvSpPr>
        <p:spPr/>
        <p:txBody>
          <a:bodyPr/>
          <a:lstStyle/>
          <a:p>
            <a:r>
              <a:rPr lang="en-GB" dirty="0"/>
              <a:t>Billy is the main character who wants to go to a house party but his parents won’t let him go. Billy can find some rope to climb out of his bedroom window or he can bribe his sister to distract their parents while he sneaks out the front door. For both exits, Billy must first find a backpack and fill it with his vodka and coke.</a:t>
            </a:r>
          </a:p>
        </p:txBody>
      </p:sp>
    </p:spTree>
    <p:extLst>
      <p:ext uri="{BB962C8B-B14F-4D97-AF65-F5344CB8AC3E}">
        <p14:creationId xmlns:p14="http://schemas.microsoft.com/office/powerpoint/2010/main" val="31649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061" y="477078"/>
            <a:ext cx="10866781" cy="5695122"/>
          </a:xfrm>
        </p:spPr>
        <p:txBody>
          <a:bodyPr>
            <a:normAutofit fontScale="85000" lnSpcReduction="20000"/>
          </a:bodyPr>
          <a:lstStyle/>
          <a:p>
            <a:r>
              <a:rPr lang="en-GB" dirty="0" smtClean="0"/>
              <a:t>Gathering important objects and use of room</a:t>
            </a:r>
          </a:p>
          <a:p>
            <a:pPr lvl="1"/>
            <a:r>
              <a:rPr lang="en-GB" dirty="0" smtClean="0"/>
              <a:t>Basement </a:t>
            </a:r>
            <a:r>
              <a:rPr lang="mr-IN" dirty="0" smtClean="0"/>
              <a:t>–</a:t>
            </a:r>
            <a:r>
              <a:rPr lang="en-GB" dirty="0" smtClean="0"/>
              <a:t> Use timer to burn cobwebs using random system (dictionary of North, south, east, west etc. - you are timed to decide each direction) </a:t>
            </a:r>
            <a:r>
              <a:rPr lang="en-GB" dirty="0" smtClean="0">
                <a:solidFill>
                  <a:srgbClr val="FF0000"/>
                </a:solidFill>
              </a:rPr>
              <a:t>Getting rope</a:t>
            </a:r>
          </a:p>
          <a:p>
            <a:pPr lvl="1"/>
            <a:r>
              <a:rPr lang="en-GB" dirty="0" smtClean="0"/>
              <a:t>Closet </a:t>
            </a:r>
            <a:r>
              <a:rPr lang="mr-IN" dirty="0" smtClean="0"/>
              <a:t>–</a:t>
            </a:r>
            <a:r>
              <a:rPr lang="en-GB" dirty="0" smtClean="0"/>
              <a:t> Getting </a:t>
            </a:r>
            <a:r>
              <a:rPr lang="en-GB" dirty="0" smtClean="0">
                <a:solidFill>
                  <a:srgbClr val="FF0000"/>
                </a:solidFill>
              </a:rPr>
              <a:t>backpack</a:t>
            </a:r>
            <a:r>
              <a:rPr lang="en-GB" dirty="0" smtClean="0"/>
              <a:t> to store coke and vodka</a:t>
            </a:r>
          </a:p>
          <a:p>
            <a:pPr lvl="1"/>
            <a:r>
              <a:rPr lang="en-GB" dirty="0" smtClean="0"/>
              <a:t>Kitchen </a:t>
            </a:r>
            <a:r>
              <a:rPr lang="mr-IN" dirty="0" smtClean="0"/>
              <a:t>–</a:t>
            </a:r>
            <a:r>
              <a:rPr lang="en-GB" dirty="0" smtClean="0"/>
              <a:t> Vodka, coke and lighter</a:t>
            </a:r>
          </a:p>
          <a:p>
            <a:pPr lvl="1"/>
            <a:r>
              <a:rPr lang="en-GB" dirty="0" smtClean="0"/>
              <a:t>(optional</a:t>
            </a:r>
            <a:r>
              <a:rPr lang="en-GB" dirty="0"/>
              <a:t>) </a:t>
            </a:r>
            <a:r>
              <a:rPr lang="en-GB" dirty="0">
                <a:solidFill>
                  <a:srgbClr val="FF0000"/>
                </a:solidFill>
              </a:rPr>
              <a:t>The Lounge </a:t>
            </a:r>
            <a:r>
              <a:rPr lang="en-GB" dirty="0" smtClean="0"/>
              <a:t>- Listen </a:t>
            </a:r>
            <a:r>
              <a:rPr lang="en-GB" dirty="0"/>
              <a:t>to parents about how to bribe sister </a:t>
            </a:r>
            <a:r>
              <a:rPr lang="mr-IN" dirty="0"/>
              <a:t>–</a:t>
            </a:r>
            <a:r>
              <a:rPr lang="en-GB" dirty="0"/>
              <a:t> </a:t>
            </a:r>
            <a:r>
              <a:rPr lang="en-GB" dirty="0">
                <a:solidFill>
                  <a:srgbClr val="7030A0"/>
                </a:solidFill>
              </a:rPr>
              <a:t>dress/mirror</a:t>
            </a:r>
          </a:p>
          <a:p>
            <a:pPr lvl="2"/>
            <a:r>
              <a:rPr lang="en-GB" u="sng" dirty="0"/>
              <a:t>Only if you want to leave through front door</a:t>
            </a:r>
          </a:p>
          <a:p>
            <a:pPr lvl="1"/>
            <a:endParaRPr lang="en-GB" dirty="0" smtClean="0"/>
          </a:p>
          <a:p>
            <a:r>
              <a:rPr lang="en-GB" dirty="0" smtClean="0"/>
              <a:t>(Billy can only leave when he has the exit item requirements </a:t>
            </a:r>
            <a:r>
              <a:rPr lang="mr-IN" dirty="0" smtClean="0"/>
              <a:t>–</a:t>
            </a:r>
            <a:r>
              <a:rPr lang="en-GB" dirty="0" smtClean="0"/>
              <a:t> </a:t>
            </a:r>
            <a:r>
              <a:rPr lang="en-GB" i="1" dirty="0" smtClean="0"/>
              <a:t>listed in possible exits</a:t>
            </a:r>
            <a:r>
              <a:rPr lang="en-GB" dirty="0" smtClean="0"/>
              <a:t>)</a:t>
            </a:r>
          </a:p>
          <a:p>
            <a:r>
              <a:rPr lang="en-GB" dirty="0"/>
              <a:t>1. Get coke and vodka in the </a:t>
            </a:r>
            <a:r>
              <a:rPr lang="en-GB" dirty="0" smtClean="0"/>
              <a:t>bag</a:t>
            </a:r>
          </a:p>
          <a:p>
            <a:endParaRPr lang="en-GB" dirty="0" smtClean="0"/>
          </a:p>
          <a:p>
            <a:r>
              <a:rPr lang="en-GB" dirty="0" smtClean="0"/>
              <a:t>2. Possible exits = window, locked front door</a:t>
            </a:r>
          </a:p>
          <a:p>
            <a:pPr lvl="1"/>
            <a:r>
              <a:rPr lang="en-GB" dirty="0" smtClean="0"/>
              <a:t>Window </a:t>
            </a:r>
            <a:r>
              <a:rPr lang="mr-IN" dirty="0" smtClean="0"/>
              <a:t>–</a:t>
            </a:r>
            <a:r>
              <a:rPr lang="en-GB" dirty="0" smtClean="0"/>
              <a:t> before parents go to bed/after.</a:t>
            </a:r>
          </a:p>
          <a:p>
            <a:pPr lvl="2"/>
            <a:r>
              <a:rPr lang="en-GB" dirty="0" smtClean="0"/>
              <a:t>To escape from </a:t>
            </a:r>
            <a:r>
              <a:rPr lang="en-GB" dirty="0" smtClean="0">
                <a:solidFill>
                  <a:srgbClr val="FF0000"/>
                </a:solidFill>
              </a:rPr>
              <a:t>bedroom</a:t>
            </a:r>
          </a:p>
          <a:p>
            <a:pPr lvl="2"/>
            <a:r>
              <a:rPr lang="en-GB" b="1" u="sng" dirty="0" smtClean="0"/>
              <a:t>Need rope</a:t>
            </a:r>
          </a:p>
          <a:p>
            <a:pPr lvl="1"/>
            <a:r>
              <a:rPr lang="en-GB" dirty="0" smtClean="0"/>
              <a:t>Locked front door </a:t>
            </a:r>
            <a:r>
              <a:rPr lang="mr-IN" dirty="0" smtClean="0"/>
              <a:t>–</a:t>
            </a:r>
            <a:r>
              <a:rPr lang="en-GB" dirty="0" smtClean="0"/>
              <a:t> after parents go to bed</a:t>
            </a:r>
          </a:p>
          <a:p>
            <a:pPr lvl="2"/>
            <a:r>
              <a:rPr lang="en-GB" dirty="0" smtClean="0"/>
              <a:t>To escape via </a:t>
            </a:r>
            <a:r>
              <a:rPr lang="en-GB" dirty="0" smtClean="0">
                <a:solidFill>
                  <a:srgbClr val="FF0000"/>
                </a:solidFill>
              </a:rPr>
              <a:t>front door</a:t>
            </a:r>
          </a:p>
          <a:p>
            <a:pPr lvl="2"/>
            <a:r>
              <a:rPr lang="en-GB" b="1" u="sng" dirty="0" smtClean="0"/>
              <a:t>Need keys</a:t>
            </a:r>
          </a:p>
          <a:p>
            <a:endParaRPr lang="en-GB" dirty="0"/>
          </a:p>
          <a:p>
            <a:r>
              <a:rPr lang="en-GB" dirty="0" smtClean="0"/>
              <a:t>Where use timer</a:t>
            </a:r>
          </a:p>
          <a:p>
            <a:pPr lvl="1"/>
            <a:r>
              <a:rPr lang="en-GB" dirty="0" smtClean="0"/>
              <a:t>Parents</a:t>
            </a:r>
          </a:p>
          <a:p>
            <a:pPr lvl="1"/>
            <a:r>
              <a:rPr lang="en-GB" dirty="0" smtClean="0"/>
              <a:t>Secret exit</a:t>
            </a:r>
            <a:endParaRPr lang="en-GB" dirty="0"/>
          </a:p>
        </p:txBody>
      </p:sp>
    </p:spTree>
    <p:extLst>
      <p:ext uri="{BB962C8B-B14F-4D97-AF65-F5344CB8AC3E}">
        <p14:creationId xmlns:p14="http://schemas.microsoft.com/office/powerpoint/2010/main" val="12449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31FCE-B5E4-40AE-87FB-CD138D4794D3}"/>
              </a:ext>
            </a:extLst>
          </p:cNvPr>
          <p:cNvSpPr>
            <a:spLocks noGrp="1"/>
          </p:cNvSpPr>
          <p:nvPr>
            <p:ph type="ctrTitle"/>
          </p:nvPr>
        </p:nvSpPr>
        <p:spPr/>
        <p:txBody>
          <a:bodyPr/>
          <a:lstStyle/>
          <a:p>
            <a:pPr algn="ctr"/>
            <a:r>
              <a:rPr lang="en-GB" sz="19900" dirty="0"/>
              <a:t>ROOMS</a:t>
            </a:r>
            <a:endParaRPr lang="en-GB" dirty="0"/>
          </a:p>
        </p:txBody>
      </p:sp>
      <p:sp>
        <p:nvSpPr>
          <p:cNvPr id="3" name="Subtitle 2">
            <a:extLst>
              <a:ext uri="{FF2B5EF4-FFF2-40B4-BE49-F238E27FC236}">
                <a16:creationId xmlns:a16="http://schemas.microsoft.com/office/drawing/2014/main" xmlns="" id="{C67B46E9-1DA6-4962-8D1E-D4F4B7C2D93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2058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775A6-1B89-437B-B8EE-1C461A058963}"/>
              </a:ext>
            </a:extLst>
          </p:cNvPr>
          <p:cNvSpPr>
            <a:spLocks noGrp="1"/>
          </p:cNvSpPr>
          <p:nvPr>
            <p:ph type="title"/>
          </p:nvPr>
        </p:nvSpPr>
        <p:spPr/>
        <p:txBody>
          <a:bodyPr/>
          <a:lstStyle/>
          <a:p>
            <a:r>
              <a:rPr lang="en-GB" dirty="0"/>
              <a:t>Bedroom</a:t>
            </a:r>
          </a:p>
        </p:txBody>
      </p:sp>
      <p:sp>
        <p:nvSpPr>
          <p:cNvPr id="3" name="Content Placeholder 2">
            <a:extLst>
              <a:ext uri="{FF2B5EF4-FFF2-40B4-BE49-F238E27FC236}">
                <a16:creationId xmlns:a16="http://schemas.microsoft.com/office/drawing/2014/main" xmlns="" id="{3DBB1AF5-2BEA-439B-ADF8-A0EA6264E41C}"/>
              </a:ext>
            </a:extLst>
          </p:cNvPr>
          <p:cNvSpPr>
            <a:spLocks noGrp="1"/>
          </p:cNvSpPr>
          <p:nvPr>
            <p:ph idx="1"/>
          </p:nvPr>
        </p:nvSpPr>
        <p:spPr/>
        <p:txBody>
          <a:bodyPr/>
          <a:lstStyle/>
          <a:p>
            <a:r>
              <a:rPr lang="en-GB" dirty="0"/>
              <a:t>Open Laptop</a:t>
            </a:r>
          </a:p>
          <a:p>
            <a:r>
              <a:rPr lang="en-GB" dirty="0"/>
              <a:t>Bed</a:t>
            </a:r>
          </a:p>
          <a:p>
            <a:r>
              <a:rPr lang="en-GB" dirty="0"/>
              <a:t>Window (Use rope)</a:t>
            </a:r>
          </a:p>
        </p:txBody>
      </p:sp>
    </p:spTree>
    <p:extLst>
      <p:ext uri="{BB962C8B-B14F-4D97-AF65-F5344CB8AC3E}">
        <p14:creationId xmlns:p14="http://schemas.microsoft.com/office/powerpoint/2010/main" val="32995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C839F-E015-43A3-AF20-4DEA28305767}"/>
              </a:ext>
            </a:extLst>
          </p:cNvPr>
          <p:cNvSpPr>
            <a:spLocks noGrp="1"/>
          </p:cNvSpPr>
          <p:nvPr>
            <p:ph type="title"/>
          </p:nvPr>
        </p:nvSpPr>
        <p:spPr/>
        <p:txBody>
          <a:bodyPr/>
          <a:lstStyle/>
          <a:p>
            <a:r>
              <a:rPr lang="en-GB" dirty="0"/>
              <a:t>Closet</a:t>
            </a:r>
          </a:p>
        </p:txBody>
      </p:sp>
      <p:sp>
        <p:nvSpPr>
          <p:cNvPr id="3" name="Content Placeholder 2">
            <a:extLst>
              <a:ext uri="{FF2B5EF4-FFF2-40B4-BE49-F238E27FC236}">
                <a16:creationId xmlns:a16="http://schemas.microsoft.com/office/drawing/2014/main" xmlns="" id="{59FFF090-C3FF-4E6B-8CE1-B2AFAAB847D1}"/>
              </a:ext>
            </a:extLst>
          </p:cNvPr>
          <p:cNvSpPr>
            <a:spLocks noGrp="1"/>
          </p:cNvSpPr>
          <p:nvPr>
            <p:ph idx="1"/>
          </p:nvPr>
        </p:nvSpPr>
        <p:spPr/>
        <p:txBody>
          <a:bodyPr/>
          <a:lstStyle/>
          <a:p>
            <a:r>
              <a:rPr lang="en-GB" dirty="0"/>
              <a:t>Backpack</a:t>
            </a:r>
            <a:br>
              <a:rPr lang="en-GB" dirty="0"/>
            </a:br>
            <a:r>
              <a:rPr lang="en-GB" dirty="0"/>
              <a:t>Flashlight</a:t>
            </a:r>
          </a:p>
          <a:p>
            <a:endParaRPr lang="en-GB" dirty="0"/>
          </a:p>
          <a:p>
            <a:r>
              <a:rPr lang="en-GB" u="sng" dirty="0"/>
              <a:t>Useless</a:t>
            </a:r>
          </a:p>
          <a:p>
            <a:r>
              <a:rPr lang="en-GB" dirty="0"/>
              <a:t>Old keys</a:t>
            </a:r>
          </a:p>
          <a:p>
            <a:r>
              <a:rPr lang="en-GB" dirty="0"/>
              <a:t>Coat</a:t>
            </a:r>
          </a:p>
        </p:txBody>
      </p:sp>
    </p:spTree>
    <p:extLst>
      <p:ext uri="{BB962C8B-B14F-4D97-AF65-F5344CB8AC3E}">
        <p14:creationId xmlns:p14="http://schemas.microsoft.com/office/powerpoint/2010/main" val="110620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B16D0-16C9-44D9-A0BC-4A56A2D6753B}"/>
              </a:ext>
            </a:extLst>
          </p:cNvPr>
          <p:cNvSpPr>
            <a:spLocks noGrp="1"/>
          </p:cNvSpPr>
          <p:nvPr>
            <p:ph type="title"/>
          </p:nvPr>
        </p:nvSpPr>
        <p:spPr/>
        <p:txBody>
          <a:bodyPr/>
          <a:lstStyle/>
          <a:p>
            <a:r>
              <a:rPr lang="en-GB" dirty="0"/>
              <a:t>Bathroom</a:t>
            </a:r>
          </a:p>
        </p:txBody>
      </p:sp>
      <p:sp>
        <p:nvSpPr>
          <p:cNvPr id="3" name="Content Placeholder 2">
            <a:extLst>
              <a:ext uri="{FF2B5EF4-FFF2-40B4-BE49-F238E27FC236}">
                <a16:creationId xmlns:a16="http://schemas.microsoft.com/office/drawing/2014/main" xmlns="" id="{9C60D091-D229-41C7-95CA-6443A1EB56EF}"/>
              </a:ext>
            </a:extLst>
          </p:cNvPr>
          <p:cNvSpPr>
            <a:spLocks noGrp="1"/>
          </p:cNvSpPr>
          <p:nvPr>
            <p:ph idx="1"/>
          </p:nvPr>
        </p:nvSpPr>
        <p:spPr/>
        <p:txBody>
          <a:bodyPr/>
          <a:lstStyle/>
          <a:p>
            <a:r>
              <a:rPr lang="en-GB" dirty="0"/>
              <a:t>Hair Products</a:t>
            </a:r>
          </a:p>
        </p:txBody>
      </p:sp>
    </p:spTree>
    <p:extLst>
      <p:ext uri="{BB962C8B-B14F-4D97-AF65-F5344CB8AC3E}">
        <p14:creationId xmlns:p14="http://schemas.microsoft.com/office/powerpoint/2010/main" val="409498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A6508-5605-4AEC-BB55-44F6B39D51FF}"/>
              </a:ext>
            </a:extLst>
          </p:cNvPr>
          <p:cNvSpPr>
            <a:spLocks noGrp="1"/>
          </p:cNvSpPr>
          <p:nvPr>
            <p:ph type="title"/>
          </p:nvPr>
        </p:nvSpPr>
        <p:spPr/>
        <p:txBody>
          <a:bodyPr/>
          <a:lstStyle/>
          <a:p>
            <a:r>
              <a:rPr lang="en-GB" dirty="0"/>
              <a:t>Hallway (Upstairs)</a:t>
            </a:r>
          </a:p>
        </p:txBody>
      </p:sp>
      <p:sp>
        <p:nvSpPr>
          <p:cNvPr id="3" name="Content Placeholder 2">
            <a:extLst>
              <a:ext uri="{FF2B5EF4-FFF2-40B4-BE49-F238E27FC236}">
                <a16:creationId xmlns:a16="http://schemas.microsoft.com/office/drawing/2014/main" xmlns="" id="{09021123-4634-4507-AEA8-DB3371BED0A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1375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8F764-4976-4025-82FE-E7C08DFB66B5}"/>
              </a:ext>
            </a:extLst>
          </p:cNvPr>
          <p:cNvSpPr>
            <a:spLocks noGrp="1"/>
          </p:cNvSpPr>
          <p:nvPr>
            <p:ph type="title"/>
          </p:nvPr>
        </p:nvSpPr>
        <p:spPr/>
        <p:txBody>
          <a:bodyPr/>
          <a:lstStyle/>
          <a:p>
            <a:r>
              <a:rPr lang="en-GB" dirty="0"/>
              <a:t>lounge</a:t>
            </a:r>
          </a:p>
        </p:txBody>
      </p:sp>
      <p:sp>
        <p:nvSpPr>
          <p:cNvPr id="3" name="Content Placeholder 2">
            <a:extLst>
              <a:ext uri="{FF2B5EF4-FFF2-40B4-BE49-F238E27FC236}">
                <a16:creationId xmlns:a16="http://schemas.microsoft.com/office/drawing/2014/main" xmlns="" id="{9B0DE547-EE4C-46D0-B716-29B890D328F0}"/>
              </a:ext>
            </a:extLst>
          </p:cNvPr>
          <p:cNvSpPr>
            <a:spLocks noGrp="1"/>
          </p:cNvSpPr>
          <p:nvPr>
            <p:ph idx="1"/>
          </p:nvPr>
        </p:nvSpPr>
        <p:spPr/>
        <p:txBody>
          <a:bodyPr/>
          <a:lstStyle/>
          <a:p>
            <a:r>
              <a:rPr lang="en-GB" dirty="0"/>
              <a:t>Mum and Dad</a:t>
            </a:r>
          </a:p>
        </p:txBody>
      </p:sp>
    </p:spTree>
    <p:extLst>
      <p:ext uri="{BB962C8B-B14F-4D97-AF65-F5344CB8AC3E}">
        <p14:creationId xmlns:p14="http://schemas.microsoft.com/office/powerpoint/2010/main" val="1800308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181</TotalTime>
  <Words>333</Words>
  <Application>Microsoft Macintosh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Mangal</vt:lpstr>
      <vt:lpstr>Rockwell</vt:lpstr>
      <vt:lpstr>Rockwell Condensed</vt:lpstr>
      <vt:lpstr>Wingdings</vt:lpstr>
      <vt:lpstr>Wood Type</vt:lpstr>
      <vt:lpstr>Text based Game</vt:lpstr>
      <vt:lpstr>Story/Idea</vt:lpstr>
      <vt:lpstr>PowerPoint Presentation</vt:lpstr>
      <vt:lpstr>ROOMS</vt:lpstr>
      <vt:lpstr>Bedroom</vt:lpstr>
      <vt:lpstr>Closet</vt:lpstr>
      <vt:lpstr>Bathroom</vt:lpstr>
      <vt:lpstr>Hallway (Upstairs)</vt:lpstr>
      <vt:lpstr>lounge</vt:lpstr>
      <vt:lpstr>Hallway (Downstairs)</vt:lpstr>
      <vt:lpstr>Lounge</vt:lpstr>
      <vt:lpstr>Kitchen</vt:lpstr>
      <vt:lpstr>Basement</vt:lpstr>
      <vt:lpstr>Characters</vt:lpstr>
      <vt:lpstr>Billy</vt:lpstr>
      <vt:lpstr>Sharon (Sister)</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Davis</dc:creator>
  <cp:lastModifiedBy>Seb Squire</cp:lastModifiedBy>
  <cp:revision>21</cp:revision>
  <dcterms:created xsi:type="dcterms:W3CDTF">2017-10-19T11:54:57Z</dcterms:created>
  <dcterms:modified xsi:type="dcterms:W3CDTF">2017-10-23T13:41:10Z</dcterms:modified>
</cp:coreProperties>
</file>