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1850"/>
  </p:normalViewPr>
  <p:slideViewPr>
    <p:cSldViewPr snapToGrid="0" snapToObjects="1">
      <p:cViewPr varScale="1">
        <p:scale>
          <a:sx n="78" d="100"/>
          <a:sy n="78" d="100"/>
        </p:scale>
        <p:origin x="208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10/24/17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Billy escape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Billy </a:t>
            </a:r>
            <a:r>
              <a:rPr lang="en-US" dirty="0" smtClean="0"/>
              <a:t>escape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Billy escape is a text based adventure and funny game </a:t>
            </a:r>
          </a:p>
          <a:p>
            <a:r>
              <a:rPr lang="en-US" sz="3200" dirty="0" smtClean="0"/>
              <a:t>Billy is a teenager who wants to escape the house for a legendary house party </a:t>
            </a:r>
            <a:r>
              <a:rPr lang="en-US" sz="3200" dirty="0" smtClean="0">
                <a:solidFill>
                  <a:srgbClr val="FF0000"/>
                </a:solidFill>
              </a:rPr>
              <a:t>without being caught from his parents </a:t>
            </a:r>
          </a:p>
          <a:p>
            <a:r>
              <a:rPr lang="en-US" sz="3200" dirty="0" smtClean="0"/>
              <a:t>The game forces the player into a situation where they must decide on the best solution for the problems they encounter </a:t>
            </a:r>
          </a:p>
        </p:txBody>
      </p:sp>
    </p:spTree>
    <p:extLst>
      <p:ext uri="{BB962C8B-B14F-4D97-AF65-F5344CB8AC3E}">
        <p14:creationId xmlns:p14="http://schemas.microsoft.com/office/powerpoint/2010/main" val="443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Billy				main guy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Parents			mom / dad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Annoying sister   			rat /can bribe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Dog 				can bark / noise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9861" y="2319130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45" y="421352"/>
            <a:ext cx="1839513" cy="189777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04659" y="3431087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47" y="1904281"/>
            <a:ext cx="2247900" cy="171406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511824" y="4597146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35" y="3677803"/>
            <a:ext cx="1944425" cy="149413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2199861" y="5870713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804" y="5246006"/>
            <a:ext cx="2213108" cy="16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0000"/>
                </a:solidFill>
              </a:rPr>
              <a:t>Keys: </a:t>
            </a:r>
            <a:r>
              <a:rPr lang="en-GB" sz="2000" dirty="0"/>
              <a:t>To escape via </a:t>
            </a:r>
            <a:r>
              <a:rPr lang="en-GB" sz="2000" dirty="0" smtClean="0"/>
              <a:t>front door</a:t>
            </a:r>
          </a:p>
          <a:p>
            <a:pPr marL="182880" lvl="2">
              <a:spcBef>
                <a:spcPts val="1200"/>
              </a:spcBef>
              <a:spcAft>
                <a:spcPts val="0"/>
              </a:spcAft>
            </a:pPr>
            <a:r>
              <a:rPr lang="en-GB" sz="2000" dirty="0" smtClean="0">
                <a:solidFill>
                  <a:srgbClr val="FF0000"/>
                </a:solidFill>
              </a:rPr>
              <a:t>Backpack</a:t>
            </a:r>
            <a:r>
              <a:rPr lang="en-GB" sz="2000" dirty="0" smtClean="0"/>
              <a:t> to store coke and vodka</a:t>
            </a:r>
            <a:endParaRPr lang="en-US" sz="20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Rope: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to climb out of his bedroom window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Lighter: </a:t>
            </a:r>
            <a:r>
              <a:rPr lang="en-GB" dirty="0"/>
              <a:t>to clear spider webs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Flashlight</a:t>
            </a:r>
            <a:r>
              <a:rPr lang="en-US" dirty="0" smtClean="0"/>
              <a:t>: for </a:t>
            </a:r>
            <a:r>
              <a:rPr lang="en-US" dirty="0"/>
              <a:t>items which are beyond </a:t>
            </a:r>
            <a:r>
              <a:rPr lang="en-US" dirty="0" err="1" smtClean="0"/>
              <a:t>Billys</a:t>
            </a:r>
            <a:r>
              <a:rPr lang="en-US" dirty="0" smtClean="0"/>
              <a:t>’ vision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Glasses</a:t>
            </a:r>
            <a:r>
              <a:rPr lang="en-US" dirty="0" smtClean="0"/>
              <a:t>: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6862" y="2787264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Parent’s Bedroom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9848" y="1595352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Closet:</a:t>
            </a:r>
          </a:p>
          <a:p>
            <a:pPr algn="ctr"/>
            <a:r>
              <a:rPr lang="en-US" dirty="0" smtClean="0"/>
              <a:t>Backpack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5472" y="1549822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Bathroom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61101" y="2765529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Hallway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7522" y="1563757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Belly’s</a:t>
            </a:r>
          </a:p>
          <a:p>
            <a:pPr algn="ctr"/>
            <a:r>
              <a:rPr lang="en-US" dirty="0" smtClean="0"/>
              <a:t>Bedroom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49969" y="5358567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57522" y="5836720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Basement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57523" y="4264882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Hallway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9969" y="4274821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Lounge:</a:t>
            </a:r>
          </a:p>
          <a:p>
            <a:pPr algn="ctr"/>
            <a:r>
              <a:rPr lang="en-US" dirty="0" smtClean="0"/>
              <a:t>Mom and Dad!!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337908" y="2782867"/>
            <a:ext cx="1934817" cy="76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Sharon’s</a:t>
            </a:r>
          </a:p>
          <a:p>
            <a:pPr algn="ctr"/>
            <a:r>
              <a:rPr lang="en-US" dirty="0" smtClean="0"/>
              <a:t>Bedroom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145407" y="4274821"/>
            <a:ext cx="1208314" cy="859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 door</a:t>
            </a:r>
            <a:endParaRPr lang="en-US" dirty="0"/>
          </a:p>
        </p:txBody>
      </p:sp>
      <p:sp>
        <p:nvSpPr>
          <p:cNvPr id="16" name="Explosion 1 15"/>
          <p:cNvSpPr/>
          <p:nvPr/>
        </p:nvSpPr>
        <p:spPr>
          <a:xfrm>
            <a:off x="9976221" y="4415080"/>
            <a:ext cx="1861457" cy="1745076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PARTYY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097397" y="2404195"/>
            <a:ext cx="587401" cy="38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24930" y="2330858"/>
            <a:ext cx="0" cy="43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692340" y="2370565"/>
            <a:ext cx="603132" cy="39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729451" y="3061586"/>
            <a:ext cx="566021" cy="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073336" y="3061586"/>
            <a:ext cx="654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-Down Arrow 34"/>
          <p:cNvSpPr/>
          <p:nvPr/>
        </p:nvSpPr>
        <p:spPr>
          <a:xfrm>
            <a:off x="4604657" y="3531768"/>
            <a:ext cx="120273" cy="7331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36"/>
          <p:cNvSpPr/>
          <p:nvPr/>
        </p:nvSpPr>
        <p:spPr>
          <a:xfrm>
            <a:off x="4604656" y="5065424"/>
            <a:ext cx="120273" cy="7331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94114" y="5065424"/>
            <a:ext cx="0" cy="22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triped Right Arrow 39"/>
          <p:cNvSpPr/>
          <p:nvPr/>
        </p:nvSpPr>
        <p:spPr>
          <a:xfrm>
            <a:off x="5729450" y="4572000"/>
            <a:ext cx="1357150" cy="2092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urved Connector 42"/>
          <p:cNvCxnSpPr/>
          <p:nvPr/>
        </p:nvCxnSpPr>
        <p:spPr>
          <a:xfrm>
            <a:off x="8517476" y="4572000"/>
            <a:ext cx="1512000" cy="792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3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 smtClean="0"/>
              <a:t>creativity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Aimed to incorporate several aspects</a:t>
            </a:r>
          </a:p>
          <a:p>
            <a:r>
              <a:rPr lang="en-US" sz="2800" dirty="0" smtClean="0"/>
              <a:t>Emphasis on humor</a:t>
            </a:r>
          </a:p>
          <a:p>
            <a:r>
              <a:rPr lang="en-US" sz="2800" dirty="0" smtClean="0"/>
              <a:t>The difficulty vs </a:t>
            </a:r>
            <a:r>
              <a:rPr lang="en-US" sz="2800" dirty="0" err="1" smtClean="0"/>
              <a:t>enjoyability</a:t>
            </a:r>
            <a:r>
              <a:rPr lang="en-US" sz="2800" dirty="0" smtClean="0"/>
              <a:t> balance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5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now welcome any questions </a:t>
            </a:r>
          </a:p>
          <a:p>
            <a:r>
              <a:rPr lang="en-US" dirty="0" smtClean="0"/>
              <a:t>Belly’s escape was developed by: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 Sam Davis 			</a:t>
            </a:r>
            <a:endParaRPr lang="en-US" dirty="0"/>
          </a:p>
          <a:p>
            <a:pPr lvl="1">
              <a:buFont typeface="Wingdings" charset="2"/>
              <a:buChar char="v"/>
            </a:pPr>
            <a:r>
              <a:rPr lang="en-US" dirty="0" smtClean="0"/>
              <a:t> Georgios Diamantopoulos 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Adam Parrington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Reema Abaoud</a:t>
            </a:r>
          </a:p>
          <a:p>
            <a:pPr lvl="1">
              <a:buFont typeface="Wingdings" charset="2"/>
              <a:buChar char="v"/>
            </a:pPr>
            <a:r>
              <a:rPr lang="en-US" dirty="0" err="1" smtClean="0"/>
              <a:t>Todor</a:t>
            </a:r>
            <a:r>
              <a:rPr lang="en-US" dirty="0" smtClean="0"/>
              <a:t> </a:t>
            </a:r>
            <a:r>
              <a:rPr lang="en-US" dirty="0" err="1" smtClean="0"/>
              <a:t>Pertov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r>
              <a:rPr lang="en-US" dirty="0" smtClean="0"/>
              <a:t>Laura Edwards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Sebastian Squire</a:t>
            </a:r>
          </a:p>
          <a:p>
            <a:pPr lvl="1">
              <a:buFont typeface="Wingdings" charset="2"/>
              <a:buChar char="v"/>
            </a:pPr>
            <a:r>
              <a:rPr lang="en-US" dirty="0" smtClean="0"/>
              <a:t>Jacob </a:t>
            </a:r>
            <a:r>
              <a:rPr lang="en-US" dirty="0" err="1" smtClean="0"/>
              <a:t>Winkworth</a:t>
            </a:r>
            <a:endParaRPr lang="en-US" dirty="0" smtClean="0"/>
          </a:p>
          <a:p>
            <a:pPr lvl="1">
              <a:buFont typeface="Wingdings" charset="2"/>
              <a:buChar char="v"/>
            </a:pPr>
            <a:endParaRPr lang="en-US" dirty="0"/>
          </a:p>
          <a:p>
            <a:pPr lvl="1">
              <a:buFont typeface="Wingdings" charset="2"/>
              <a:buChar char="v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2683</TotalTime>
  <Words>162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Billy escape</vt:lpstr>
      <vt:lpstr>Billy escape :</vt:lpstr>
      <vt:lpstr>Characters </vt:lpstr>
      <vt:lpstr>items</vt:lpstr>
      <vt:lpstr>Main methods </vt:lpstr>
      <vt:lpstr>GAME MAP</vt:lpstr>
      <vt:lpstr>creativity</vt:lpstr>
      <vt:lpstr>Game demonstration</vt:lpstr>
      <vt:lpstr>Thank you for listening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Billy escape</dc:title>
  <dc:creator>reema abaoud</dc:creator>
  <cp:lastModifiedBy>reema abaoud</cp:lastModifiedBy>
  <cp:revision>17</cp:revision>
  <dcterms:created xsi:type="dcterms:W3CDTF">2017-10-23T14:21:07Z</dcterms:created>
  <dcterms:modified xsi:type="dcterms:W3CDTF">2017-10-25T16:44:24Z</dcterms:modified>
</cp:coreProperties>
</file>