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46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9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1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35BF-D83E-4514-90F1-9399ABF3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CTF AWD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73C6A-30A7-4BFC-918C-0D71A2B5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Attack With Defense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3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F27A1-295B-40B8-8564-58FBE736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9DE2C-D9AD-4A52-949B-E292DF9F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常见套路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攻击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防守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下套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AWD</a:t>
            </a:r>
            <a:r>
              <a:rPr lang="zh-CN" altLang="en-US" sz="2800" dirty="0"/>
              <a:t> 现场友谊赛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没啥奖品，送个巧克力</a:t>
            </a:r>
            <a:r>
              <a:rPr lang="en-US" altLang="zh-CN" sz="2400" dirty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Writeup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咳咳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18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3DA4-006C-412A-BEC9-FC2B2E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7A9E1-AC1F-405D-9439-252F8EEF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以渗透为主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PHP </a:t>
            </a:r>
            <a:r>
              <a:rPr lang="zh-CN" altLang="en-US" sz="2800" dirty="0"/>
              <a:t>和 </a:t>
            </a:r>
            <a:r>
              <a:rPr lang="en-US" altLang="zh-CN" sz="2800" dirty="0"/>
              <a:t>Python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Linux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get Shell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en-US" altLang="zh-CN" sz="2800" dirty="0"/>
              <a:t>SQL </a:t>
            </a:r>
            <a:r>
              <a:rPr lang="zh-CN" altLang="en-US" sz="2800" dirty="0"/>
              <a:t>注入</a:t>
            </a:r>
            <a:endParaRPr lang="en-US" altLang="zh-CN" sz="2800" dirty="0"/>
          </a:p>
          <a:p>
            <a:r>
              <a:rPr lang="zh-CN" altLang="en-US" sz="2800" dirty="0"/>
              <a:t>文件包含</a:t>
            </a:r>
            <a:endParaRPr lang="en-US" altLang="zh-CN" sz="2800" dirty="0"/>
          </a:p>
          <a:p>
            <a:r>
              <a:rPr lang="zh-CN" altLang="en-US" sz="2800" dirty="0"/>
              <a:t>文件上传</a:t>
            </a:r>
            <a:endParaRPr lang="en-US" altLang="zh-CN" sz="2800" dirty="0"/>
          </a:p>
          <a:p>
            <a:r>
              <a:rPr lang="zh-CN" altLang="en-US" sz="2800" dirty="0"/>
              <a:t>实在不想多说</a:t>
            </a:r>
            <a:r>
              <a:rPr lang="en-US" altLang="zh-CN" sz="2800" dirty="0"/>
              <a:t>..</a:t>
            </a:r>
            <a:r>
              <a:rPr lang="zh-CN" altLang="en-US" sz="2800" dirty="0"/>
              <a:t>你们都懂，不懂的去刷 </a:t>
            </a:r>
            <a:r>
              <a:rPr lang="en-US" altLang="zh-CN" sz="2800" dirty="0"/>
              <a:t>GOCTF </a:t>
            </a:r>
            <a:r>
              <a:rPr lang="zh-CN" altLang="en-US" sz="2800" dirty="0"/>
              <a:t>吧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332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A395E-7822-4449-83EF-3E0D9B7B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4DD9D-0DD2-44AD-B86C-B5FDD784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改密码</a:t>
            </a:r>
            <a:endParaRPr lang="en-US" altLang="zh-CN" dirty="0"/>
          </a:p>
          <a:p>
            <a:r>
              <a:rPr lang="zh-CN" altLang="en-US" dirty="0"/>
              <a:t>备份网站目录</a:t>
            </a:r>
            <a:endParaRPr lang="en-US" altLang="zh-CN" dirty="0"/>
          </a:p>
          <a:p>
            <a:r>
              <a:rPr lang="zh-CN" altLang="en-US" dirty="0"/>
              <a:t>备份数据库</a:t>
            </a:r>
            <a:endParaRPr lang="en-US" altLang="zh-CN" dirty="0"/>
          </a:p>
          <a:p>
            <a:r>
              <a:rPr lang="zh-CN" altLang="en-US" dirty="0"/>
              <a:t>上监控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6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65F1-549E-4502-8C1C-902E02F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AWD </a:t>
            </a:r>
            <a:r>
              <a:rPr lang="zh-CN" altLang="en-US" dirty="0"/>
              <a:t>友谊赛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873F7-2A4E-4A77-8801-22973E2C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咳咳，欢迎参加第一届</a:t>
            </a:r>
            <a:r>
              <a:rPr lang="en-US" altLang="zh-CN" dirty="0"/>
              <a:t>(</a:t>
            </a:r>
            <a:r>
              <a:rPr lang="zh-CN" altLang="en-US" dirty="0"/>
              <a:t>可能没有下一届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CTF</a:t>
            </a:r>
            <a:r>
              <a:rPr lang="zh-CN" altLang="en-US" dirty="0"/>
              <a:t>分享会</a:t>
            </a:r>
            <a:r>
              <a:rPr lang="en-US" altLang="zh-CN" dirty="0"/>
              <a:t>·</a:t>
            </a:r>
            <a:r>
              <a:rPr lang="zh-CN" altLang="en-US" dirty="0"/>
              <a:t>线下赛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比赛类型：</a:t>
            </a:r>
            <a:r>
              <a:rPr lang="en-US" altLang="zh-CN" dirty="0"/>
              <a:t>AWD</a:t>
            </a:r>
          </a:p>
          <a:p>
            <a:r>
              <a:rPr lang="zh-CN" altLang="en-US" dirty="0"/>
              <a:t>比赛时间：一个小时（如果没人</a:t>
            </a:r>
            <a:r>
              <a:rPr lang="en-US" altLang="zh-CN" dirty="0"/>
              <a:t>AK</a:t>
            </a:r>
            <a:r>
              <a:rPr lang="zh-CN" altLang="en-US" dirty="0"/>
              <a:t>，则延长半个小时）</a:t>
            </a:r>
            <a:endParaRPr lang="en-US" altLang="zh-CN" dirty="0"/>
          </a:p>
          <a:p>
            <a:r>
              <a:rPr lang="zh-CN" altLang="en-US" dirty="0"/>
              <a:t>比赛奖项：得分最高的队伍 </a:t>
            </a:r>
            <a:r>
              <a:rPr lang="en-US" altLang="zh-CN" dirty="0"/>
              <a:t>-&gt; </a:t>
            </a:r>
            <a:r>
              <a:rPr lang="zh-CN" altLang="en-US" dirty="0"/>
              <a:t>小零食</a:t>
            </a:r>
            <a:endParaRPr lang="en-US" altLang="zh-CN" dirty="0"/>
          </a:p>
          <a:p>
            <a:r>
              <a:rPr lang="zh-CN" altLang="en-US" dirty="0"/>
              <a:t>比赛环境运行于 </a:t>
            </a:r>
            <a:r>
              <a:rPr lang="en-US" altLang="zh-CN" dirty="0" err="1"/>
              <a:t>DigitalOcean</a:t>
            </a:r>
            <a:r>
              <a:rPr lang="en-US" altLang="zh-CN" dirty="0"/>
              <a:t> </a:t>
            </a:r>
            <a:r>
              <a:rPr lang="zh-CN" altLang="en-US" dirty="0"/>
              <a:t>公有云，请勿对非比赛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以及端口进行非法操作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67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1E96-38F2-4158-B558-FD15DE68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友谊赛 </a:t>
            </a:r>
            <a:r>
              <a:rPr lang="en-US" altLang="zh-CN" dirty="0"/>
              <a:t>Writeup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AA5CA-EEF3-4462-A0FA-B2C56EC7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进攻部分</a:t>
            </a:r>
            <a:endParaRPr lang="en-US" altLang="zh-CN" dirty="0"/>
          </a:p>
          <a:p>
            <a:pPr lvl="1"/>
            <a:r>
              <a:rPr lang="en-US" altLang="zh-CN" dirty="0"/>
              <a:t>SSRF</a:t>
            </a:r>
          </a:p>
          <a:p>
            <a:pPr lvl="1"/>
            <a:r>
              <a:rPr lang="zh-CN" altLang="en-US" dirty="0"/>
              <a:t>文件上传校验</a:t>
            </a:r>
            <a:endParaRPr lang="en-US" altLang="zh-CN" dirty="0"/>
          </a:p>
          <a:p>
            <a:endParaRPr lang="en-US" altLang="zh-CN"/>
          </a:p>
          <a:p>
            <a:r>
              <a:rPr lang="zh-CN" altLang="en-US"/>
              <a:t>防守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en-US" altLang="zh-CN" dirty="0"/>
              <a:t>Alpine Linux</a:t>
            </a:r>
          </a:p>
          <a:p>
            <a:pPr lvl="1"/>
            <a:r>
              <a:rPr lang="en-US" altLang="zh-CN" dirty="0"/>
              <a:t>PHP + SQLite 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/>
            <a:r>
              <a:rPr lang="en-US" altLang="zh-CN" dirty="0"/>
              <a:t>Laravel </a:t>
            </a:r>
            <a:r>
              <a:rPr lang="zh-CN" altLang="en-US" dirty="0"/>
              <a:t>框架业务部分源码审计</a:t>
            </a:r>
          </a:p>
        </p:txBody>
      </p:sp>
    </p:spTree>
    <p:extLst>
      <p:ext uri="{BB962C8B-B14F-4D97-AF65-F5344CB8AC3E}">
        <p14:creationId xmlns:p14="http://schemas.microsoft.com/office/powerpoint/2010/main" val="393479531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33</TotalTime>
  <Words>167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CTF AWD</vt:lpstr>
      <vt:lpstr>主要内容</vt:lpstr>
      <vt:lpstr>攻击</vt:lpstr>
      <vt:lpstr>防守</vt:lpstr>
      <vt:lpstr>AWD 友谊赛</vt:lpstr>
      <vt:lpstr>友谊赛 Writeup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AWD</dc:title>
  <dc:creator>LeungRytia</dc:creator>
  <cp:lastModifiedBy>LeungRytia</cp:lastModifiedBy>
  <cp:revision>13</cp:revision>
  <dcterms:created xsi:type="dcterms:W3CDTF">2019-04-19T08:26:55Z</dcterms:created>
  <dcterms:modified xsi:type="dcterms:W3CDTF">2019-04-21T08:42:20Z</dcterms:modified>
</cp:coreProperties>
</file>