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B3FB9-C2AF-473B-92BD-FFFD603F5F1A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E030F4-3703-4BB4-AEFE-DC46D119A73C}">
      <dgm:prSet phldrT="[文本]"/>
      <dgm:spPr/>
      <dgm:t>
        <a:bodyPr/>
        <a:lstStyle/>
        <a:p>
          <a:r>
            <a:rPr lang="en-US" altLang="zh-CN" dirty="0" err="1" smtClean="0"/>
            <a:t>Main.c</a:t>
          </a:r>
          <a:endParaRPr lang="zh-CN" altLang="en-US" dirty="0"/>
        </a:p>
      </dgm:t>
    </dgm:pt>
    <dgm:pt modelId="{DAF39F58-3A44-4D85-95F6-C2FE62BE5C59}" type="parTrans" cxnId="{B0B10DC3-115F-4226-8681-1A012FEBA1F9}">
      <dgm:prSet/>
      <dgm:spPr/>
      <dgm:t>
        <a:bodyPr/>
        <a:lstStyle/>
        <a:p>
          <a:endParaRPr lang="zh-CN" altLang="en-US"/>
        </a:p>
      </dgm:t>
    </dgm:pt>
    <dgm:pt modelId="{E31D8313-C945-4E05-AFE5-D673091D6540}" type="sibTrans" cxnId="{B0B10DC3-115F-4226-8681-1A012FEBA1F9}">
      <dgm:prSet/>
      <dgm:spPr/>
      <dgm:t>
        <a:bodyPr/>
        <a:lstStyle/>
        <a:p>
          <a:endParaRPr lang="zh-CN" altLang="en-US"/>
        </a:p>
      </dgm:t>
    </dgm:pt>
    <dgm:pt modelId="{6C34310D-BB30-4E13-A517-EFC295ED034A}">
      <dgm:prSet phldrT="[文本]"/>
      <dgm:spPr/>
      <dgm:t>
        <a:bodyPr/>
        <a:lstStyle/>
        <a:p>
          <a:r>
            <a:rPr lang="en-US" altLang="zh-CN" dirty="0" err="1" smtClean="0"/>
            <a:t>Lcd.c</a:t>
          </a:r>
          <a:endParaRPr lang="zh-CN" altLang="en-US" dirty="0"/>
        </a:p>
      </dgm:t>
    </dgm:pt>
    <dgm:pt modelId="{4D74B949-AAE2-423C-95BF-82BCEEAEF9B4}" type="parTrans" cxnId="{C53A28D2-6498-4962-9D30-48C93FA4DE75}">
      <dgm:prSet/>
      <dgm:spPr/>
      <dgm:t>
        <a:bodyPr/>
        <a:lstStyle/>
        <a:p>
          <a:endParaRPr lang="zh-CN" altLang="en-US"/>
        </a:p>
      </dgm:t>
    </dgm:pt>
    <dgm:pt modelId="{CF43D80F-E97F-4ECA-A2BF-E3124C837B69}" type="sibTrans" cxnId="{C53A28D2-6498-4962-9D30-48C93FA4DE75}">
      <dgm:prSet/>
      <dgm:spPr/>
      <dgm:t>
        <a:bodyPr/>
        <a:lstStyle/>
        <a:p>
          <a:endParaRPr lang="zh-CN" altLang="en-US"/>
        </a:p>
      </dgm:t>
    </dgm:pt>
    <dgm:pt modelId="{794DB0F2-D00A-4B73-9CE1-8ADE3FCE48CA}">
      <dgm:prSet phldrT="[文本]"/>
      <dgm:spPr/>
      <dgm:t>
        <a:bodyPr/>
        <a:lstStyle/>
        <a:p>
          <a:r>
            <a:rPr lang="en-US" altLang="zh-CN" dirty="0" err="1" smtClean="0"/>
            <a:t>Snack.c</a:t>
          </a:r>
          <a:endParaRPr lang="zh-CN" altLang="en-US" dirty="0"/>
        </a:p>
      </dgm:t>
    </dgm:pt>
    <dgm:pt modelId="{77EC5EDA-A9DD-4F3D-B55E-7CDAB7D17E5A}" type="parTrans" cxnId="{70295DE4-F6CB-4A30-B30A-C59492FC8D2E}">
      <dgm:prSet/>
      <dgm:spPr/>
      <dgm:t>
        <a:bodyPr/>
        <a:lstStyle/>
        <a:p>
          <a:endParaRPr lang="zh-CN" altLang="en-US"/>
        </a:p>
      </dgm:t>
    </dgm:pt>
    <dgm:pt modelId="{5B8824DA-A62A-4C01-AD08-7BBA66A70A19}" type="sibTrans" cxnId="{70295DE4-F6CB-4A30-B30A-C59492FC8D2E}">
      <dgm:prSet/>
      <dgm:spPr/>
      <dgm:t>
        <a:bodyPr/>
        <a:lstStyle/>
        <a:p>
          <a:endParaRPr lang="zh-CN" altLang="en-US"/>
        </a:p>
      </dgm:t>
    </dgm:pt>
    <dgm:pt modelId="{835CB3D8-613B-4D8B-AA85-42986CEA57B8}">
      <dgm:prSet phldrT="[文本]"/>
      <dgm:spPr/>
      <dgm:t>
        <a:bodyPr/>
        <a:lstStyle/>
        <a:p>
          <a:r>
            <a:rPr lang="en-US" altLang="zh-CN" dirty="0" err="1" smtClean="0"/>
            <a:t>Touch.c</a:t>
          </a:r>
          <a:endParaRPr lang="zh-CN" altLang="en-US" dirty="0"/>
        </a:p>
      </dgm:t>
    </dgm:pt>
    <dgm:pt modelId="{B9AD3F84-6234-4965-AE2A-781109C9C2EE}" type="parTrans" cxnId="{DFF9D943-DA70-424E-A7E5-24165B61C37B}">
      <dgm:prSet/>
      <dgm:spPr/>
      <dgm:t>
        <a:bodyPr/>
        <a:lstStyle/>
        <a:p>
          <a:endParaRPr lang="zh-CN" altLang="en-US"/>
        </a:p>
      </dgm:t>
    </dgm:pt>
    <dgm:pt modelId="{011675F0-5EEA-40B4-A537-B17FADD00644}" type="sibTrans" cxnId="{DFF9D943-DA70-424E-A7E5-24165B61C37B}">
      <dgm:prSet/>
      <dgm:spPr/>
      <dgm:t>
        <a:bodyPr/>
        <a:lstStyle/>
        <a:p>
          <a:endParaRPr lang="zh-CN" altLang="en-US"/>
        </a:p>
      </dgm:t>
    </dgm:pt>
    <dgm:pt modelId="{97AC9A8E-DC81-45D6-82EE-C6EDC92EF88A}">
      <dgm:prSet phldrT="[文本]"/>
      <dgm:spPr/>
      <dgm:t>
        <a:bodyPr/>
        <a:lstStyle/>
        <a:p>
          <a:r>
            <a:rPr lang="en-US" altLang="zh-CN" dirty="0" err="1" smtClean="0"/>
            <a:t>Uart.c</a:t>
          </a:r>
          <a:endParaRPr lang="zh-CN" altLang="en-US" dirty="0"/>
        </a:p>
      </dgm:t>
    </dgm:pt>
    <dgm:pt modelId="{23030EB0-28B5-4C85-ADA4-D2B78C52427A}" type="parTrans" cxnId="{847C86FE-E01C-4BFD-BDC4-5A59B46665C3}">
      <dgm:prSet/>
      <dgm:spPr/>
      <dgm:t>
        <a:bodyPr/>
        <a:lstStyle/>
        <a:p>
          <a:endParaRPr lang="zh-CN" altLang="en-US"/>
        </a:p>
      </dgm:t>
    </dgm:pt>
    <dgm:pt modelId="{81C4E77A-E368-4F6F-A25A-879FE1AF4E99}" type="sibTrans" cxnId="{847C86FE-E01C-4BFD-BDC4-5A59B46665C3}">
      <dgm:prSet/>
      <dgm:spPr/>
      <dgm:t>
        <a:bodyPr/>
        <a:lstStyle/>
        <a:p>
          <a:endParaRPr lang="zh-CN" altLang="en-US"/>
        </a:p>
      </dgm:t>
    </dgm:pt>
    <dgm:pt modelId="{26DD169C-4857-4193-BD4A-DC2F064A72A7}" type="pres">
      <dgm:prSet presAssocID="{126B3FB9-C2AF-473B-92BD-FFFD603F5F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144975-0A53-4CF9-999C-4B2295DED393}" type="pres">
      <dgm:prSet presAssocID="{6CE030F4-3703-4BB4-AEFE-DC46D119A73C}" presName="hierRoot1" presStyleCnt="0">
        <dgm:presLayoutVars>
          <dgm:hierBranch val="init"/>
        </dgm:presLayoutVars>
      </dgm:prSet>
      <dgm:spPr/>
    </dgm:pt>
    <dgm:pt modelId="{32490A0C-CCD3-4B00-886F-BD1004D12806}" type="pres">
      <dgm:prSet presAssocID="{6CE030F4-3703-4BB4-AEFE-DC46D119A73C}" presName="rootComposite1" presStyleCnt="0"/>
      <dgm:spPr/>
    </dgm:pt>
    <dgm:pt modelId="{5F25EEC3-7908-4A0B-85C6-94C1776B0C6A}" type="pres">
      <dgm:prSet presAssocID="{6CE030F4-3703-4BB4-AEFE-DC46D119A73C}" presName="rootText1" presStyleLbl="node0" presStyleIdx="0" presStyleCnt="1">
        <dgm:presLayoutVars>
          <dgm:chPref val="3"/>
        </dgm:presLayoutVars>
      </dgm:prSet>
      <dgm:spPr/>
    </dgm:pt>
    <dgm:pt modelId="{C5BDA55A-7FA0-4CEC-A5CC-6AD803E66BEE}" type="pres">
      <dgm:prSet presAssocID="{6CE030F4-3703-4BB4-AEFE-DC46D119A73C}" presName="rootConnector1" presStyleLbl="node1" presStyleIdx="0" presStyleCnt="0"/>
      <dgm:spPr/>
    </dgm:pt>
    <dgm:pt modelId="{C2794E42-68D7-4DB0-A2CF-64F1FD411342}" type="pres">
      <dgm:prSet presAssocID="{6CE030F4-3703-4BB4-AEFE-DC46D119A73C}" presName="hierChild2" presStyleCnt="0"/>
      <dgm:spPr/>
    </dgm:pt>
    <dgm:pt modelId="{16FAF4E2-5B56-4C74-95E0-9AD73AC3CB84}" type="pres">
      <dgm:prSet presAssocID="{4D74B949-AAE2-423C-95BF-82BCEEAEF9B4}" presName="Name37" presStyleLbl="parChTrans1D2" presStyleIdx="0" presStyleCnt="4"/>
      <dgm:spPr/>
    </dgm:pt>
    <dgm:pt modelId="{772D92A1-4ED8-4208-A61B-B6DAC39B3A91}" type="pres">
      <dgm:prSet presAssocID="{6C34310D-BB30-4E13-A517-EFC295ED034A}" presName="hierRoot2" presStyleCnt="0">
        <dgm:presLayoutVars>
          <dgm:hierBranch val="init"/>
        </dgm:presLayoutVars>
      </dgm:prSet>
      <dgm:spPr/>
    </dgm:pt>
    <dgm:pt modelId="{ED303FE1-2FAA-42DB-A87D-AE201511F781}" type="pres">
      <dgm:prSet presAssocID="{6C34310D-BB30-4E13-A517-EFC295ED034A}" presName="rootComposite" presStyleCnt="0"/>
      <dgm:spPr/>
    </dgm:pt>
    <dgm:pt modelId="{0AD771CC-6873-4CA6-B719-A7E1FD587C4F}" type="pres">
      <dgm:prSet presAssocID="{6C34310D-BB30-4E13-A517-EFC295ED034A}" presName="rootText" presStyleLbl="node2" presStyleIdx="0" presStyleCnt="4">
        <dgm:presLayoutVars>
          <dgm:chPref val="3"/>
        </dgm:presLayoutVars>
      </dgm:prSet>
      <dgm:spPr/>
    </dgm:pt>
    <dgm:pt modelId="{43EABB4B-CD15-40C9-98CC-C2B2946886E1}" type="pres">
      <dgm:prSet presAssocID="{6C34310D-BB30-4E13-A517-EFC295ED034A}" presName="rootConnector" presStyleLbl="node2" presStyleIdx="0" presStyleCnt="4"/>
      <dgm:spPr/>
    </dgm:pt>
    <dgm:pt modelId="{9B9C2BDD-1ABC-48A1-8A89-B37A33811CC1}" type="pres">
      <dgm:prSet presAssocID="{6C34310D-BB30-4E13-A517-EFC295ED034A}" presName="hierChild4" presStyleCnt="0"/>
      <dgm:spPr/>
    </dgm:pt>
    <dgm:pt modelId="{9989A95E-6479-462E-B2ED-87C4C6B0C43F}" type="pres">
      <dgm:prSet presAssocID="{6C34310D-BB30-4E13-A517-EFC295ED034A}" presName="hierChild5" presStyleCnt="0"/>
      <dgm:spPr/>
    </dgm:pt>
    <dgm:pt modelId="{6E51602B-10DE-4A3C-B353-5A77D48B5466}" type="pres">
      <dgm:prSet presAssocID="{77EC5EDA-A9DD-4F3D-B55E-7CDAB7D17E5A}" presName="Name37" presStyleLbl="parChTrans1D2" presStyleIdx="1" presStyleCnt="4"/>
      <dgm:spPr/>
    </dgm:pt>
    <dgm:pt modelId="{9ED14F2F-A771-4628-AB83-933148AC2D32}" type="pres">
      <dgm:prSet presAssocID="{794DB0F2-D00A-4B73-9CE1-8ADE3FCE48CA}" presName="hierRoot2" presStyleCnt="0">
        <dgm:presLayoutVars>
          <dgm:hierBranch val="init"/>
        </dgm:presLayoutVars>
      </dgm:prSet>
      <dgm:spPr/>
    </dgm:pt>
    <dgm:pt modelId="{B5547FA5-9CC2-4B36-85A0-47A95A5DB967}" type="pres">
      <dgm:prSet presAssocID="{794DB0F2-D00A-4B73-9CE1-8ADE3FCE48CA}" presName="rootComposite" presStyleCnt="0"/>
      <dgm:spPr/>
    </dgm:pt>
    <dgm:pt modelId="{3078BF93-F4DF-4D07-A898-FAA6B0860FBF}" type="pres">
      <dgm:prSet presAssocID="{794DB0F2-D00A-4B73-9CE1-8ADE3FCE48CA}" presName="rootText" presStyleLbl="node2" presStyleIdx="1" presStyleCnt="4">
        <dgm:presLayoutVars>
          <dgm:chPref val="3"/>
        </dgm:presLayoutVars>
      </dgm:prSet>
      <dgm:spPr/>
    </dgm:pt>
    <dgm:pt modelId="{912BBCF1-4AA3-4C07-B8EE-534206C6E49A}" type="pres">
      <dgm:prSet presAssocID="{794DB0F2-D00A-4B73-9CE1-8ADE3FCE48CA}" presName="rootConnector" presStyleLbl="node2" presStyleIdx="1" presStyleCnt="4"/>
      <dgm:spPr/>
    </dgm:pt>
    <dgm:pt modelId="{447512F0-3000-4744-B6B9-7C88927A8EB4}" type="pres">
      <dgm:prSet presAssocID="{794DB0F2-D00A-4B73-9CE1-8ADE3FCE48CA}" presName="hierChild4" presStyleCnt="0"/>
      <dgm:spPr/>
    </dgm:pt>
    <dgm:pt modelId="{A8AC9290-8DCC-465B-BEB9-8AAF83E025BE}" type="pres">
      <dgm:prSet presAssocID="{794DB0F2-D00A-4B73-9CE1-8ADE3FCE48CA}" presName="hierChild5" presStyleCnt="0"/>
      <dgm:spPr/>
    </dgm:pt>
    <dgm:pt modelId="{E4DCA6C2-46D1-46D2-A9FF-C11CE1C11464}" type="pres">
      <dgm:prSet presAssocID="{B9AD3F84-6234-4965-AE2A-781109C9C2EE}" presName="Name37" presStyleLbl="parChTrans1D2" presStyleIdx="2" presStyleCnt="4"/>
      <dgm:spPr/>
    </dgm:pt>
    <dgm:pt modelId="{5997E11F-361F-4A23-AFD0-6D4428CEAC77}" type="pres">
      <dgm:prSet presAssocID="{835CB3D8-613B-4D8B-AA85-42986CEA57B8}" presName="hierRoot2" presStyleCnt="0">
        <dgm:presLayoutVars>
          <dgm:hierBranch val="init"/>
        </dgm:presLayoutVars>
      </dgm:prSet>
      <dgm:spPr/>
    </dgm:pt>
    <dgm:pt modelId="{C8135FFA-7D16-49A3-93D7-3D1A929776D8}" type="pres">
      <dgm:prSet presAssocID="{835CB3D8-613B-4D8B-AA85-42986CEA57B8}" presName="rootComposite" presStyleCnt="0"/>
      <dgm:spPr/>
    </dgm:pt>
    <dgm:pt modelId="{1FB3CF08-758A-4A58-8252-DBF93FD466F3}" type="pres">
      <dgm:prSet presAssocID="{835CB3D8-613B-4D8B-AA85-42986CEA57B8}" presName="rootText" presStyleLbl="node2" presStyleIdx="2" presStyleCnt="4">
        <dgm:presLayoutVars>
          <dgm:chPref val="3"/>
        </dgm:presLayoutVars>
      </dgm:prSet>
      <dgm:spPr/>
    </dgm:pt>
    <dgm:pt modelId="{2E8032B8-10DE-4CFA-BE1F-B13E9842DB26}" type="pres">
      <dgm:prSet presAssocID="{835CB3D8-613B-4D8B-AA85-42986CEA57B8}" presName="rootConnector" presStyleLbl="node2" presStyleIdx="2" presStyleCnt="4"/>
      <dgm:spPr/>
    </dgm:pt>
    <dgm:pt modelId="{3B2C56CC-62E9-44EA-B890-47894F9342D7}" type="pres">
      <dgm:prSet presAssocID="{835CB3D8-613B-4D8B-AA85-42986CEA57B8}" presName="hierChild4" presStyleCnt="0"/>
      <dgm:spPr/>
    </dgm:pt>
    <dgm:pt modelId="{47E4BCBD-4965-4E7C-8A39-EF77EE5298AB}" type="pres">
      <dgm:prSet presAssocID="{835CB3D8-613B-4D8B-AA85-42986CEA57B8}" presName="hierChild5" presStyleCnt="0"/>
      <dgm:spPr/>
    </dgm:pt>
    <dgm:pt modelId="{FE5360F7-0CA3-4B86-BB9A-010EBE555C48}" type="pres">
      <dgm:prSet presAssocID="{23030EB0-28B5-4C85-ADA4-D2B78C52427A}" presName="Name37" presStyleLbl="parChTrans1D2" presStyleIdx="3" presStyleCnt="4"/>
      <dgm:spPr/>
    </dgm:pt>
    <dgm:pt modelId="{3DFFE314-B15D-4F80-8DCA-6FA5131C294C}" type="pres">
      <dgm:prSet presAssocID="{97AC9A8E-DC81-45D6-82EE-C6EDC92EF88A}" presName="hierRoot2" presStyleCnt="0">
        <dgm:presLayoutVars>
          <dgm:hierBranch val="init"/>
        </dgm:presLayoutVars>
      </dgm:prSet>
      <dgm:spPr/>
    </dgm:pt>
    <dgm:pt modelId="{0146F5F3-7217-4C5E-A3F7-B8E21DCD0F85}" type="pres">
      <dgm:prSet presAssocID="{97AC9A8E-DC81-45D6-82EE-C6EDC92EF88A}" presName="rootComposite" presStyleCnt="0"/>
      <dgm:spPr/>
    </dgm:pt>
    <dgm:pt modelId="{F58AC129-9364-455E-8442-19CC280E4007}" type="pres">
      <dgm:prSet presAssocID="{97AC9A8E-DC81-45D6-82EE-C6EDC92EF88A}" presName="rootText" presStyleLbl="node2" presStyleIdx="3" presStyleCnt="4">
        <dgm:presLayoutVars>
          <dgm:chPref val="3"/>
        </dgm:presLayoutVars>
      </dgm:prSet>
      <dgm:spPr/>
    </dgm:pt>
    <dgm:pt modelId="{F6C6DDCC-64E3-4C3E-B87E-882031AD5796}" type="pres">
      <dgm:prSet presAssocID="{97AC9A8E-DC81-45D6-82EE-C6EDC92EF88A}" presName="rootConnector" presStyleLbl="node2" presStyleIdx="3" presStyleCnt="4"/>
      <dgm:spPr/>
    </dgm:pt>
    <dgm:pt modelId="{E5F1FC55-4DE4-4190-BDB5-56526B2A8BF3}" type="pres">
      <dgm:prSet presAssocID="{97AC9A8E-DC81-45D6-82EE-C6EDC92EF88A}" presName="hierChild4" presStyleCnt="0"/>
      <dgm:spPr/>
    </dgm:pt>
    <dgm:pt modelId="{D1FF2AC5-490E-4227-92C0-D9CD0C2C4481}" type="pres">
      <dgm:prSet presAssocID="{97AC9A8E-DC81-45D6-82EE-C6EDC92EF88A}" presName="hierChild5" presStyleCnt="0"/>
      <dgm:spPr/>
    </dgm:pt>
    <dgm:pt modelId="{8FAC9E2E-DEC4-46C4-BD16-7ED67AB4D2A3}" type="pres">
      <dgm:prSet presAssocID="{6CE030F4-3703-4BB4-AEFE-DC46D119A73C}" presName="hierChild3" presStyleCnt="0"/>
      <dgm:spPr/>
    </dgm:pt>
  </dgm:ptLst>
  <dgm:cxnLst>
    <dgm:cxn modelId="{2D62FD0C-FD64-4A1B-9511-7019CA68E730}" type="presOf" srcId="{6C34310D-BB30-4E13-A517-EFC295ED034A}" destId="{0AD771CC-6873-4CA6-B719-A7E1FD587C4F}" srcOrd="0" destOrd="0" presId="urn:microsoft.com/office/officeart/2005/8/layout/orgChart1"/>
    <dgm:cxn modelId="{63D8F04F-D06E-4899-AF7B-406486118DE0}" type="presOf" srcId="{6CE030F4-3703-4BB4-AEFE-DC46D119A73C}" destId="{5F25EEC3-7908-4A0B-85C6-94C1776B0C6A}" srcOrd="0" destOrd="0" presId="urn:microsoft.com/office/officeart/2005/8/layout/orgChart1"/>
    <dgm:cxn modelId="{31DA7FDD-BF58-440B-9284-1A8E4AFA0EBC}" type="presOf" srcId="{97AC9A8E-DC81-45D6-82EE-C6EDC92EF88A}" destId="{F58AC129-9364-455E-8442-19CC280E4007}" srcOrd="0" destOrd="0" presId="urn:microsoft.com/office/officeart/2005/8/layout/orgChart1"/>
    <dgm:cxn modelId="{648B9FCE-3C07-4004-A4BC-D43E7279D84C}" type="presOf" srcId="{835CB3D8-613B-4D8B-AA85-42986CEA57B8}" destId="{2E8032B8-10DE-4CFA-BE1F-B13E9842DB26}" srcOrd="1" destOrd="0" presId="urn:microsoft.com/office/officeart/2005/8/layout/orgChart1"/>
    <dgm:cxn modelId="{ECF21561-40E6-40DD-94EC-860D902FD5A2}" type="presOf" srcId="{4D74B949-AAE2-423C-95BF-82BCEEAEF9B4}" destId="{16FAF4E2-5B56-4C74-95E0-9AD73AC3CB84}" srcOrd="0" destOrd="0" presId="urn:microsoft.com/office/officeart/2005/8/layout/orgChart1"/>
    <dgm:cxn modelId="{C53A28D2-6498-4962-9D30-48C93FA4DE75}" srcId="{6CE030F4-3703-4BB4-AEFE-DC46D119A73C}" destId="{6C34310D-BB30-4E13-A517-EFC295ED034A}" srcOrd="0" destOrd="0" parTransId="{4D74B949-AAE2-423C-95BF-82BCEEAEF9B4}" sibTransId="{CF43D80F-E97F-4ECA-A2BF-E3124C837B69}"/>
    <dgm:cxn modelId="{F6A0308A-4F11-4452-B65D-18D7E824A903}" type="presOf" srcId="{794DB0F2-D00A-4B73-9CE1-8ADE3FCE48CA}" destId="{3078BF93-F4DF-4D07-A898-FAA6B0860FBF}" srcOrd="0" destOrd="0" presId="urn:microsoft.com/office/officeart/2005/8/layout/orgChart1"/>
    <dgm:cxn modelId="{4E481A77-4C13-4844-892B-267C9A9A09D6}" type="presOf" srcId="{97AC9A8E-DC81-45D6-82EE-C6EDC92EF88A}" destId="{F6C6DDCC-64E3-4C3E-B87E-882031AD5796}" srcOrd="1" destOrd="0" presId="urn:microsoft.com/office/officeart/2005/8/layout/orgChart1"/>
    <dgm:cxn modelId="{37F50F1A-7165-4BDB-9F12-EDC419F58647}" type="presOf" srcId="{794DB0F2-D00A-4B73-9CE1-8ADE3FCE48CA}" destId="{912BBCF1-4AA3-4C07-B8EE-534206C6E49A}" srcOrd="1" destOrd="0" presId="urn:microsoft.com/office/officeart/2005/8/layout/orgChart1"/>
    <dgm:cxn modelId="{70295DE4-F6CB-4A30-B30A-C59492FC8D2E}" srcId="{6CE030F4-3703-4BB4-AEFE-DC46D119A73C}" destId="{794DB0F2-D00A-4B73-9CE1-8ADE3FCE48CA}" srcOrd="1" destOrd="0" parTransId="{77EC5EDA-A9DD-4F3D-B55E-7CDAB7D17E5A}" sibTransId="{5B8824DA-A62A-4C01-AD08-7BBA66A70A19}"/>
    <dgm:cxn modelId="{132290DD-5D57-4975-8251-2A633C6DDE65}" type="presOf" srcId="{6CE030F4-3703-4BB4-AEFE-DC46D119A73C}" destId="{C5BDA55A-7FA0-4CEC-A5CC-6AD803E66BEE}" srcOrd="1" destOrd="0" presId="urn:microsoft.com/office/officeart/2005/8/layout/orgChart1"/>
    <dgm:cxn modelId="{8719A6CA-3003-491E-A515-D39D44B5E749}" type="presOf" srcId="{B9AD3F84-6234-4965-AE2A-781109C9C2EE}" destId="{E4DCA6C2-46D1-46D2-A9FF-C11CE1C11464}" srcOrd="0" destOrd="0" presId="urn:microsoft.com/office/officeart/2005/8/layout/orgChart1"/>
    <dgm:cxn modelId="{279DD6EE-141A-4EDC-91F7-A899FD195DE0}" type="presOf" srcId="{126B3FB9-C2AF-473B-92BD-FFFD603F5F1A}" destId="{26DD169C-4857-4193-BD4A-DC2F064A72A7}" srcOrd="0" destOrd="0" presId="urn:microsoft.com/office/officeart/2005/8/layout/orgChart1"/>
    <dgm:cxn modelId="{9752C4E6-90C3-404F-A97A-C5E9A3D12EA4}" type="presOf" srcId="{835CB3D8-613B-4D8B-AA85-42986CEA57B8}" destId="{1FB3CF08-758A-4A58-8252-DBF93FD466F3}" srcOrd="0" destOrd="0" presId="urn:microsoft.com/office/officeart/2005/8/layout/orgChart1"/>
    <dgm:cxn modelId="{DFF9D943-DA70-424E-A7E5-24165B61C37B}" srcId="{6CE030F4-3703-4BB4-AEFE-DC46D119A73C}" destId="{835CB3D8-613B-4D8B-AA85-42986CEA57B8}" srcOrd="2" destOrd="0" parTransId="{B9AD3F84-6234-4965-AE2A-781109C9C2EE}" sibTransId="{011675F0-5EEA-40B4-A537-B17FADD00644}"/>
    <dgm:cxn modelId="{81EC4BAE-4092-432F-A84D-5A3B4B4CF02C}" type="presOf" srcId="{6C34310D-BB30-4E13-A517-EFC295ED034A}" destId="{43EABB4B-CD15-40C9-98CC-C2B2946886E1}" srcOrd="1" destOrd="0" presId="urn:microsoft.com/office/officeart/2005/8/layout/orgChart1"/>
    <dgm:cxn modelId="{B0B10DC3-115F-4226-8681-1A012FEBA1F9}" srcId="{126B3FB9-C2AF-473B-92BD-FFFD603F5F1A}" destId="{6CE030F4-3703-4BB4-AEFE-DC46D119A73C}" srcOrd="0" destOrd="0" parTransId="{DAF39F58-3A44-4D85-95F6-C2FE62BE5C59}" sibTransId="{E31D8313-C945-4E05-AFE5-D673091D6540}"/>
    <dgm:cxn modelId="{C606D197-9540-4501-B61B-FF1C5D74BFDB}" type="presOf" srcId="{77EC5EDA-A9DD-4F3D-B55E-7CDAB7D17E5A}" destId="{6E51602B-10DE-4A3C-B353-5A77D48B5466}" srcOrd="0" destOrd="0" presId="urn:microsoft.com/office/officeart/2005/8/layout/orgChart1"/>
    <dgm:cxn modelId="{847C86FE-E01C-4BFD-BDC4-5A59B46665C3}" srcId="{6CE030F4-3703-4BB4-AEFE-DC46D119A73C}" destId="{97AC9A8E-DC81-45D6-82EE-C6EDC92EF88A}" srcOrd="3" destOrd="0" parTransId="{23030EB0-28B5-4C85-ADA4-D2B78C52427A}" sibTransId="{81C4E77A-E368-4F6F-A25A-879FE1AF4E99}"/>
    <dgm:cxn modelId="{DEA14B06-A4FF-4F0D-87AD-D9B2B69D686D}" type="presOf" srcId="{23030EB0-28B5-4C85-ADA4-D2B78C52427A}" destId="{FE5360F7-0CA3-4B86-BB9A-010EBE555C48}" srcOrd="0" destOrd="0" presId="urn:microsoft.com/office/officeart/2005/8/layout/orgChart1"/>
    <dgm:cxn modelId="{6196FA03-92C9-4158-A60A-B6EE197AA514}" type="presParOf" srcId="{26DD169C-4857-4193-BD4A-DC2F064A72A7}" destId="{AB144975-0A53-4CF9-999C-4B2295DED393}" srcOrd="0" destOrd="0" presId="urn:microsoft.com/office/officeart/2005/8/layout/orgChart1"/>
    <dgm:cxn modelId="{683FD3FC-776E-49A2-9690-040F8FFA65AE}" type="presParOf" srcId="{AB144975-0A53-4CF9-999C-4B2295DED393}" destId="{32490A0C-CCD3-4B00-886F-BD1004D12806}" srcOrd="0" destOrd="0" presId="urn:microsoft.com/office/officeart/2005/8/layout/orgChart1"/>
    <dgm:cxn modelId="{889C2BC9-38BE-4FA4-997E-89F5D3E954D0}" type="presParOf" srcId="{32490A0C-CCD3-4B00-886F-BD1004D12806}" destId="{5F25EEC3-7908-4A0B-85C6-94C1776B0C6A}" srcOrd="0" destOrd="0" presId="urn:microsoft.com/office/officeart/2005/8/layout/orgChart1"/>
    <dgm:cxn modelId="{15B0F93F-CEF5-4C09-A1CF-EE7B334E46E4}" type="presParOf" srcId="{32490A0C-CCD3-4B00-886F-BD1004D12806}" destId="{C5BDA55A-7FA0-4CEC-A5CC-6AD803E66BEE}" srcOrd="1" destOrd="0" presId="urn:microsoft.com/office/officeart/2005/8/layout/orgChart1"/>
    <dgm:cxn modelId="{790434F1-9D17-48A8-A8D1-B54A16F19868}" type="presParOf" srcId="{AB144975-0A53-4CF9-999C-4B2295DED393}" destId="{C2794E42-68D7-4DB0-A2CF-64F1FD411342}" srcOrd="1" destOrd="0" presId="urn:microsoft.com/office/officeart/2005/8/layout/orgChart1"/>
    <dgm:cxn modelId="{5D5D5C63-294C-485D-A45E-0A49B9B89404}" type="presParOf" srcId="{C2794E42-68D7-4DB0-A2CF-64F1FD411342}" destId="{16FAF4E2-5B56-4C74-95E0-9AD73AC3CB84}" srcOrd="0" destOrd="0" presId="urn:microsoft.com/office/officeart/2005/8/layout/orgChart1"/>
    <dgm:cxn modelId="{BBA8E161-6D0B-43B2-B994-27C477650D64}" type="presParOf" srcId="{C2794E42-68D7-4DB0-A2CF-64F1FD411342}" destId="{772D92A1-4ED8-4208-A61B-B6DAC39B3A91}" srcOrd="1" destOrd="0" presId="urn:microsoft.com/office/officeart/2005/8/layout/orgChart1"/>
    <dgm:cxn modelId="{08022DF5-9B7B-41AB-9568-60B961028588}" type="presParOf" srcId="{772D92A1-4ED8-4208-A61B-B6DAC39B3A91}" destId="{ED303FE1-2FAA-42DB-A87D-AE201511F781}" srcOrd="0" destOrd="0" presId="urn:microsoft.com/office/officeart/2005/8/layout/orgChart1"/>
    <dgm:cxn modelId="{D92F1362-406B-4059-838B-2082DFE7FDA0}" type="presParOf" srcId="{ED303FE1-2FAA-42DB-A87D-AE201511F781}" destId="{0AD771CC-6873-4CA6-B719-A7E1FD587C4F}" srcOrd="0" destOrd="0" presId="urn:microsoft.com/office/officeart/2005/8/layout/orgChart1"/>
    <dgm:cxn modelId="{36399CEA-8F19-461F-A071-51C028AA8379}" type="presParOf" srcId="{ED303FE1-2FAA-42DB-A87D-AE201511F781}" destId="{43EABB4B-CD15-40C9-98CC-C2B2946886E1}" srcOrd="1" destOrd="0" presId="urn:microsoft.com/office/officeart/2005/8/layout/orgChart1"/>
    <dgm:cxn modelId="{C8884922-FA26-4778-9342-A9396F075907}" type="presParOf" srcId="{772D92A1-4ED8-4208-A61B-B6DAC39B3A91}" destId="{9B9C2BDD-1ABC-48A1-8A89-B37A33811CC1}" srcOrd="1" destOrd="0" presId="urn:microsoft.com/office/officeart/2005/8/layout/orgChart1"/>
    <dgm:cxn modelId="{A9071093-964B-4FAD-9828-6F8C0393177B}" type="presParOf" srcId="{772D92A1-4ED8-4208-A61B-B6DAC39B3A91}" destId="{9989A95E-6479-462E-B2ED-87C4C6B0C43F}" srcOrd="2" destOrd="0" presId="urn:microsoft.com/office/officeart/2005/8/layout/orgChart1"/>
    <dgm:cxn modelId="{627A6E4C-CA9D-4809-A80D-DD0D76A3EE48}" type="presParOf" srcId="{C2794E42-68D7-4DB0-A2CF-64F1FD411342}" destId="{6E51602B-10DE-4A3C-B353-5A77D48B5466}" srcOrd="2" destOrd="0" presId="urn:microsoft.com/office/officeart/2005/8/layout/orgChart1"/>
    <dgm:cxn modelId="{599757C2-5BE9-42C6-B952-A001BB359498}" type="presParOf" srcId="{C2794E42-68D7-4DB0-A2CF-64F1FD411342}" destId="{9ED14F2F-A771-4628-AB83-933148AC2D32}" srcOrd="3" destOrd="0" presId="urn:microsoft.com/office/officeart/2005/8/layout/orgChart1"/>
    <dgm:cxn modelId="{10E75385-288D-4EAA-BA6E-ECE1236AC30A}" type="presParOf" srcId="{9ED14F2F-A771-4628-AB83-933148AC2D32}" destId="{B5547FA5-9CC2-4B36-85A0-47A95A5DB967}" srcOrd="0" destOrd="0" presId="urn:microsoft.com/office/officeart/2005/8/layout/orgChart1"/>
    <dgm:cxn modelId="{34C48BAC-CA93-44A0-BDCF-82B73517D436}" type="presParOf" srcId="{B5547FA5-9CC2-4B36-85A0-47A95A5DB967}" destId="{3078BF93-F4DF-4D07-A898-FAA6B0860FBF}" srcOrd="0" destOrd="0" presId="urn:microsoft.com/office/officeart/2005/8/layout/orgChart1"/>
    <dgm:cxn modelId="{628DE8A7-DC94-45A8-94FC-18D6427CCD1E}" type="presParOf" srcId="{B5547FA5-9CC2-4B36-85A0-47A95A5DB967}" destId="{912BBCF1-4AA3-4C07-B8EE-534206C6E49A}" srcOrd="1" destOrd="0" presId="urn:microsoft.com/office/officeart/2005/8/layout/orgChart1"/>
    <dgm:cxn modelId="{04039905-869E-4DF3-A6D2-A14F2177A0FD}" type="presParOf" srcId="{9ED14F2F-A771-4628-AB83-933148AC2D32}" destId="{447512F0-3000-4744-B6B9-7C88927A8EB4}" srcOrd="1" destOrd="0" presId="urn:microsoft.com/office/officeart/2005/8/layout/orgChart1"/>
    <dgm:cxn modelId="{5C5010EA-F024-4443-AC18-000339071AA9}" type="presParOf" srcId="{9ED14F2F-A771-4628-AB83-933148AC2D32}" destId="{A8AC9290-8DCC-465B-BEB9-8AAF83E025BE}" srcOrd="2" destOrd="0" presId="urn:microsoft.com/office/officeart/2005/8/layout/orgChart1"/>
    <dgm:cxn modelId="{68843FE8-A1B0-4FF7-BFED-3156A45A75E9}" type="presParOf" srcId="{C2794E42-68D7-4DB0-A2CF-64F1FD411342}" destId="{E4DCA6C2-46D1-46D2-A9FF-C11CE1C11464}" srcOrd="4" destOrd="0" presId="urn:microsoft.com/office/officeart/2005/8/layout/orgChart1"/>
    <dgm:cxn modelId="{F8C053C2-C7C4-4B70-9685-6497797DB09D}" type="presParOf" srcId="{C2794E42-68D7-4DB0-A2CF-64F1FD411342}" destId="{5997E11F-361F-4A23-AFD0-6D4428CEAC77}" srcOrd="5" destOrd="0" presId="urn:microsoft.com/office/officeart/2005/8/layout/orgChart1"/>
    <dgm:cxn modelId="{126D0E10-C4D0-416A-B2B8-57D0D50AB7EF}" type="presParOf" srcId="{5997E11F-361F-4A23-AFD0-6D4428CEAC77}" destId="{C8135FFA-7D16-49A3-93D7-3D1A929776D8}" srcOrd="0" destOrd="0" presId="urn:microsoft.com/office/officeart/2005/8/layout/orgChart1"/>
    <dgm:cxn modelId="{30A4A4EC-59AC-40DF-914A-DB27D7DDF354}" type="presParOf" srcId="{C8135FFA-7D16-49A3-93D7-3D1A929776D8}" destId="{1FB3CF08-758A-4A58-8252-DBF93FD466F3}" srcOrd="0" destOrd="0" presId="urn:microsoft.com/office/officeart/2005/8/layout/orgChart1"/>
    <dgm:cxn modelId="{69F68F7E-F724-4B40-935E-1567AFB35305}" type="presParOf" srcId="{C8135FFA-7D16-49A3-93D7-3D1A929776D8}" destId="{2E8032B8-10DE-4CFA-BE1F-B13E9842DB26}" srcOrd="1" destOrd="0" presId="urn:microsoft.com/office/officeart/2005/8/layout/orgChart1"/>
    <dgm:cxn modelId="{38EED7A0-6547-4A56-92F2-27C7527B38AB}" type="presParOf" srcId="{5997E11F-361F-4A23-AFD0-6D4428CEAC77}" destId="{3B2C56CC-62E9-44EA-B890-47894F9342D7}" srcOrd="1" destOrd="0" presId="urn:microsoft.com/office/officeart/2005/8/layout/orgChart1"/>
    <dgm:cxn modelId="{2D310FAD-F510-4115-B93D-68DF0D5BEF55}" type="presParOf" srcId="{5997E11F-361F-4A23-AFD0-6D4428CEAC77}" destId="{47E4BCBD-4965-4E7C-8A39-EF77EE5298AB}" srcOrd="2" destOrd="0" presId="urn:microsoft.com/office/officeart/2005/8/layout/orgChart1"/>
    <dgm:cxn modelId="{20D70E3B-544B-4F88-B83A-2E553452FC0E}" type="presParOf" srcId="{C2794E42-68D7-4DB0-A2CF-64F1FD411342}" destId="{FE5360F7-0CA3-4B86-BB9A-010EBE555C48}" srcOrd="6" destOrd="0" presId="urn:microsoft.com/office/officeart/2005/8/layout/orgChart1"/>
    <dgm:cxn modelId="{6EF55165-B9F6-4185-84E9-39FC101E424C}" type="presParOf" srcId="{C2794E42-68D7-4DB0-A2CF-64F1FD411342}" destId="{3DFFE314-B15D-4F80-8DCA-6FA5131C294C}" srcOrd="7" destOrd="0" presId="urn:microsoft.com/office/officeart/2005/8/layout/orgChart1"/>
    <dgm:cxn modelId="{DE80B3C2-8608-4676-A805-9BEFD1B4A410}" type="presParOf" srcId="{3DFFE314-B15D-4F80-8DCA-6FA5131C294C}" destId="{0146F5F3-7217-4C5E-A3F7-B8E21DCD0F85}" srcOrd="0" destOrd="0" presId="urn:microsoft.com/office/officeart/2005/8/layout/orgChart1"/>
    <dgm:cxn modelId="{4B868C71-3EC2-40B9-B41E-82BB144CE5FC}" type="presParOf" srcId="{0146F5F3-7217-4C5E-A3F7-B8E21DCD0F85}" destId="{F58AC129-9364-455E-8442-19CC280E4007}" srcOrd="0" destOrd="0" presId="urn:microsoft.com/office/officeart/2005/8/layout/orgChart1"/>
    <dgm:cxn modelId="{DDEED405-D4A2-4EB5-9F18-3B0D3D5FB836}" type="presParOf" srcId="{0146F5F3-7217-4C5E-A3F7-B8E21DCD0F85}" destId="{F6C6DDCC-64E3-4C3E-B87E-882031AD5796}" srcOrd="1" destOrd="0" presId="urn:microsoft.com/office/officeart/2005/8/layout/orgChart1"/>
    <dgm:cxn modelId="{A5CD1A61-CA59-4D66-84B2-C2515F5D5294}" type="presParOf" srcId="{3DFFE314-B15D-4F80-8DCA-6FA5131C294C}" destId="{E5F1FC55-4DE4-4190-BDB5-56526B2A8BF3}" srcOrd="1" destOrd="0" presId="urn:microsoft.com/office/officeart/2005/8/layout/orgChart1"/>
    <dgm:cxn modelId="{14F4F1C6-C243-4374-BB53-BD527295C878}" type="presParOf" srcId="{3DFFE314-B15D-4F80-8DCA-6FA5131C294C}" destId="{D1FF2AC5-490E-4227-92C0-D9CD0C2C4481}" srcOrd="2" destOrd="0" presId="urn:microsoft.com/office/officeart/2005/8/layout/orgChart1"/>
    <dgm:cxn modelId="{F86F4CD7-9401-4EE0-82D1-C548CECB7196}" type="presParOf" srcId="{AB144975-0A53-4CF9-999C-4B2295DED393}" destId="{8FAC9E2E-DEC4-46C4-BD16-7ED67AB4D2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360F7-0CA3-4B86-BB9A-010EBE555C48}">
      <dsp:nvSpPr>
        <dsp:cNvPr id="0" name=""/>
        <dsp:cNvSpPr/>
      </dsp:nvSpPr>
      <dsp:spPr>
        <a:xfrm>
          <a:off x="3048000" y="1893896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CA6C2-46D1-46D2-A9FF-C11CE1C11464}">
      <dsp:nvSpPr>
        <dsp:cNvPr id="0" name=""/>
        <dsp:cNvSpPr/>
      </dsp:nvSpPr>
      <dsp:spPr>
        <a:xfrm>
          <a:off x="3048000" y="1893896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1602B-10DE-4A3C-B353-5A77D48B5466}">
      <dsp:nvSpPr>
        <dsp:cNvPr id="0" name=""/>
        <dsp:cNvSpPr/>
      </dsp:nvSpPr>
      <dsp:spPr>
        <a:xfrm>
          <a:off x="2252262" y="1893896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AF4E2-5B56-4C74-95E0-9AD73AC3CB84}">
      <dsp:nvSpPr>
        <dsp:cNvPr id="0" name=""/>
        <dsp:cNvSpPr/>
      </dsp:nvSpPr>
      <dsp:spPr>
        <a:xfrm>
          <a:off x="660787" y="1893896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5EEC3-7908-4A0B-85C6-94C1776B0C6A}">
      <dsp:nvSpPr>
        <dsp:cNvPr id="0" name=""/>
        <dsp:cNvSpPr/>
      </dsp:nvSpPr>
      <dsp:spPr>
        <a:xfrm>
          <a:off x="2390365" y="1236262"/>
          <a:ext cx="1315268" cy="6576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Main.c</a:t>
          </a:r>
          <a:endParaRPr lang="zh-CN" altLang="en-US" sz="3000" kern="1200" dirty="0"/>
        </a:p>
      </dsp:txBody>
      <dsp:txXfrm>
        <a:off x="2390365" y="1236262"/>
        <a:ext cx="1315268" cy="657634"/>
      </dsp:txXfrm>
    </dsp:sp>
    <dsp:sp modelId="{0AD771CC-6873-4CA6-B719-A7E1FD587C4F}">
      <dsp:nvSpPr>
        <dsp:cNvPr id="0" name=""/>
        <dsp:cNvSpPr/>
      </dsp:nvSpPr>
      <dsp:spPr>
        <a:xfrm>
          <a:off x="3153" y="2170103"/>
          <a:ext cx="1315268" cy="6576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Lcd.c</a:t>
          </a:r>
          <a:endParaRPr lang="zh-CN" altLang="en-US" sz="3000" kern="1200" dirty="0"/>
        </a:p>
      </dsp:txBody>
      <dsp:txXfrm>
        <a:off x="3153" y="2170103"/>
        <a:ext cx="1315268" cy="657634"/>
      </dsp:txXfrm>
    </dsp:sp>
    <dsp:sp modelId="{3078BF93-F4DF-4D07-A898-FAA6B0860FBF}">
      <dsp:nvSpPr>
        <dsp:cNvPr id="0" name=""/>
        <dsp:cNvSpPr/>
      </dsp:nvSpPr>
      <dsp:spPr>
        <a:xfrm>
          <a:off x="1594628" y="2170103"/>
          <a:ext cx="1315268" cy="6576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Snack.c</a:t>
          </a:r>
          <a:endParaRPr lang="zh-CN" altLang="en-US" sz="3000" kern="1200" dirty="0"/>
        </a:p>
      </dsp:txBody>
      <dsp:txXfrm>
        <a:off x="1594628" y="2170103"/>
        <a:ext cx="1315268" cy="657634"/>
      </dsp:txXfrm>
    </dsp:sp>
    <dsp:sp modelId="{1FB3CF08-758A-4A58-8252-DBF93FD466F3}">
      <dsp:nvSpPr>
        <dsp:cNvPr id="0" name=""/>
        <dsp:cNvSpPr/>
      </dsp:nvSpPr>
      <dsp:spPr>
        <a:xfrm>
          <a:off x="3186103" y="2170103"/>
          <a:ext cx="1315268" cy="6576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Touch.c</a:t>
          </a:r>
          <a:endParaRPr lang="zh-CN" altLang="en-US" sz="3000" kern="1200" dirty="0"/>
        </a:p>
      </dsp:txBody>
      <dsp:txXfrm>
        <a:off x="3186103" y="2170103"/>
        <a:ext cx="1315268" cy="657634"/>
      </dsp:txXfrm>
    </dsp:sp>
    <dsp:sp modelId="{F58AC129-9364-455E-8442-19CC280E4007}">
      <dsp:nvSpPr>
        <dsp:cNvPr id="0" name=""/>
        <dsp:cNvSpPr/>
      </dsp:nvSpPr>
      <dsp:spPr>
        <a:xfrm>
          <a:off x="4777578" y="2170103"/>
          <a:ext cx="1315268" cy="6576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Uart.c</a:t>
          </a:r>
          <a:endParaRPr lang="zh-CN" altLang="en-US" sz="3000" kern="1200" dirty="0"/>
        </a:p>
      </dsp:txBody>
      <dsp:txXfrm>
        <a:off x="4777578" y="2170103"/>
        <a:ext cx="1315268" cy="657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2013/10/6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2013/10/6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2013/10/6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2013/10/6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2013/10/6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2013/10/6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060848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 smtClean="0"/>
              <a:t>贪食蛇项目实践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6208" y="4509120"/>
            <a:ext cx="7372176" cy="914400"/>
          </a:xfrm>
        </p:spPr>
        <p:txBody>
          <a:bodyPr/>
          <a:lstStyle/>
          <a:p>
            <a:pPr algn="r"/>
            <a:r>
              <a:rPr lang="zh-CN" altLang="en-US" dirty="0" smtClean="0"/>
              <a:t>作者：吴昊宣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4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365755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具体实现</a:t>
            </a:r>
            <a:endParaRPr lang="zh-CN" alt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60555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五、非游戏区域：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084655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游戏进行时，非游戏区域上方为分数栏，</a:t>
            </a:r>
            <a:r>
              <a:rPr lang="en-US" altLang="zh-CN" sz="2400" dirty="0"/>
              <a:t>LCD</a:t>
            </a:r>
            <a:r>
              <a:rPr lang="zh-CN" altLang="en-US" sz="2400" dirty="0"/>
              <a:t>每刷新一次，同时刷新分数。下方为暂停按钮，点击一次将游戏暂停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六、其他设置：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509120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 smtClean="0"/>
              <a:t>游戏开始时，会有提示用户选择地图与难度，难度决定了游戏的速度（既两次数据更新之间的延迟），地图为一个数组（</a:t>
            </a:r>
            <a:r>
              <a:rPr lang="en-US" altLang="zh-CN" sz="2400" dirty="0" smtClean="0"/>
              <a:t>240×320</a:t>
            </a:r>
            <a:r>
              <a:rPr lang="zh-CN" altLang="en-US" sz="2400" dirty="0" smtClean="0"/>
              <a:t>），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刷新时，会根据此数组决定刷新点的颜色，同时根据该数组判断是否撞墙。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游戏结束时，会有一块区域供用户决定是否重开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82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365755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文件组图</a:t>
            </a:r>
            <a:endParaRPr lang="zh-CN" altLang="en-US" sz="4800" b="1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962162320"/>
              </p:ext>
            </p:extLst>
          </p:nvPr>
        </p:nvGraphicFramePr>
        <p:xfrm>
          <a:off x="1644352" y="9807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18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1567" y="2967335"/>
            <a:ext cx="6940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Thank You for watching</a:t>
            </a:r>
            <a:endParaRPr lang="zh-CN" altLang="en-US" sz="5400" b="1" i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53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916832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项目要求：在</a:t>
            </a:r>
            <a:r>
              <a:rPr lang="en-US" altLang="zh-CN" sz="2800" dirty="0" smtClean="0"/>
              <a:t>ARM</a:t>
            </a:r>
            <a:r>
              <a:rPr lang="zh-CN" altLang="en-US" sz="2800" dirty="0"/>
              <a:t>开发</a:t>
            </a:r>
            <a:r>
              <a:rPr lang="zh-CN" altLang="en-US" sz="2800" dirty="0" smtClean="0"/>
              <a:t>板上用</a:t>
            </a:r>
            <a:r>
              <a:rPr lang="en-US" altLang="zh-CN" sz="2800" dirty="0" smtClean="0"/>
              <a:t>LCD</a:t>
            </a:r>
            <a:r>
              <a:rPr lang="zh-CN" altLang="en-US" sz="2800" dirty="0" smtClean="0"/>
              <a:t>与触摸屏实现贪食蛇游戏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123728" y="260648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总体规划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750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916832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项目要求：在</a:t>
            </a:r>
            <a:r>
              <a:rPr lang="en-US" altLang="zh-CN" sz="2800" dirty="0" smtClean="0"/>
              <a:t>ARM</a:t>
            </a:r>
            <a:r>
              <a:rPr lang="zh-CN" altLang="en-US" sz="2800" dirty="0"/>
              <a:t>开发</a:t>
            </a:r>
            <a:r>
              <a:rPr lang="zh-CN" altLang="en-US" sz="2800" dirty="0" smtClean="0"/>
              <a:t>板上用</a:t>
            </a:r>
            <a:r>
              <a:rPr lang="en-US" altLang="zh-CN" sz="2800" dirty="0" smtClean="0"/>
              <a:t>LCD</a:t>
            </a:r>
            <a:r>
              <a:rPr lang="zh-CN" altLang="en-US" sz="2800" dirty="0" smtClean="0"/>
              <a:t>与触摸屏实现贪食蛇游戏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20869" y="37890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主体</a:t>
            </a:r>
            <a:r>
              <a:rPr lang="zh-CN" altLang="en-US" sz="2800" dirty="0" smtClean="0"/>
              <a:t>思路：贪食蛇主体用链表保存，通过链表中的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坐标，记录当前贪食蛇位置，每隔一段时间刷新一次</a:t>
            </a:r>
            <a:r>
              <a:rPr lang="en-US" altLang="zh-CN" sz="2800" dirty="0" smtClean="0"/>
              <a:t>LCD</a:t>
            </a:r>
            <a:r>
              <a:rPr lang="zh-CN" altLang="en-US" sz="2800" dirty="0" smtClean="0"/>
              <a:t>屏幕，视为贪食蛇前进一段距离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843808" y="33265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总体规划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158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365755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具体实现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832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365755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具体实现</a:t>
            </a:r>
            <a:endParaRPr lang="zh-CN" alt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60555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一、贪食蛇主体的保存：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276872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 smtClean="0"/>
              <a:t>使用链表，链表的每一单元，对应存储贪食蛇一节的数据，单元内容有：贪食蛇这一节的坐标，前进的方向，以及指向下一节的指针。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77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365755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具体实现</a:t>
            </a:r>
            <a:endParaRPr lang="zh-CN" alt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60555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一、贪食蛇主体的保存：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084655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 smtClean="0"/>
              <a:t>使用链表，链表的每一单元，对应存储贪食蛇一节的数据，单元内容有：贪食蛇这一节的坐标，前进的方向，以及指向下一节的指针。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二、游戏进行时的数据更新：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50912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 smtClean="0"/>
              <a:t>每隔一定时间（具体长度由所选难度决定），更新一次贪食蛇数据，更新完进行一次判定，如果此时贪食蛇撞墙或者撞到自己，则游戏结束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38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365755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具体实现</a:t>
            </a:r>
            <a:endParaRPr lang="zh-CN" alt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60555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三、</a:t>
            </a:r>
            <a:r>
              <a:rPr lang="en-US" altLang="zh-CN" sz="2800" dirty="0" smtClean="0"/>
              <a:t>LCD</a:t>
            </a:r>
            <a:r>
              <a:rPr lang="zh-CN" altLang="en-US" sz="2800" dirty="0" smtClean="0"/>
              <a:t>屏刷新操作：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084655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 smtClean="0"/>
              <a:t>如果更新完数据，游戏未结束，则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屏进行一次刷新，将贪食蛇的每个点刷到新的位置，同时清除之前的位置。如果游戏已经结束，则清屏并显示 </a:t>
            </a:r>
            <a:r>
              <a:rPr lang="en-US" altLang="zh-CN" sz="2400" dirty="0" smtClean="0"/>
              <a:t>Game over</a:t>
            </a:r>
            <a:r>
              <a:rPr lang="zh-CN" altLang="en-US" sz="2400" dirty="0" smtClean="0"/>
              <a:t>，提示用户是否重开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50912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4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365755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具体实现</a:t>
            </a:r>
            <a:endParaRPr lang="zh-CN" alt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60555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三、</a:t>
            </a:r>
            <a:r>
              <a:rPr lang="en-US" altLang="zh-CN" sz="2800" dirty="0" smtClean="0"/>
              <a:t>LCD</a:t>
            </a:r>
            <a:r>
              <a:rPr lang="zh-CN" altLang="en-US" sz="2800" dirty="0" smtClean="0"/>
              <a:t>屏刷新操作：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084655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 smtClean="0"/>
              <a:t>如果更新完数据，游戏未结束，则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屏进行一次刷新，将贪食蛇的每个点刷到新的位置，同时清除之前的位置。如果游戏已经结束，则清屏并显示 </a:t>
            </a:r>
            <a:r>
              <a:rPr lang="en-US" altLang="zh-CN" sz="2400" dirty="0" smtClean="0"/>
              <a:t>Game over</a:t>
            </a:r>
            <a:r>
              <a:rPr lang="zh-CN" altLang="en-US" sz="2400" dirty="0" smtClean="0"/>
              <a:t>，提示用户是否重开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四、游戏进行时的用户操作：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50912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 smtClean="0"/>
              <a:t>设置触摸屏中断，在游戏进行时，如果用户点击屏幕，则根据贪食蛇</a:t>
            </a:r>
            <a:r>
              <a:rPr lang="en-US" altLang="zh-CN" sz="2400" dirty="0" smtClean="0"/>
              <a:t>head</a:t>
            </a:r>
            <a:r>
              <a:rPr lang="zh-CN" altLang="en-US" sz="2400" dirty="0" smtClean="0"/>
              <a:t>节点的位置与前进方向，结合用户点击屏幕的位置，改变贪食蛇的前进方向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744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365755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具体实现</a:t>
            </a:r>
            <a:endParaRPr lang="zh-CN" alt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60555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五、非游戏区域：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084655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 smtClean="0"/>
              <a:t>游戏进行时，非游戏区域上方为分数栏，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每刷新一次，同时刷新分数。下方为暂停按钮，点击一次将游戏暂停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50912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78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62</TotalTime>
  <Words>175</Words>
  <Application>Microsoft Office PowerPoint</Application>
  <PresentationFormat>全屏显示(4:3)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跋涉</vt:lpstr>
      <vt:lpstr>贪食蛇项目实践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wuhaoxuan</cp:lastModifiedBy>
  <cp:revision>12</cp:revision>
  <dcterms:created xsi:type="dcterms:W3CDTF">2013-10-06T01:46:21Z</dcterms:created>
  <dcterms:modified xsi:type="dcterms:W3CDTF">2013-10-06T02:51:10Z</dcterms:modified>
</cp:coreProperties>
</file>