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1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8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31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0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6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7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78EA-B5C8-4DDB-B94F-88E3C10FFC0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EBC37A-3332-47BA-A70B-B704BDA03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Regressor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DE76-EA45-4CE7-BC81-88108AC9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6" y="2404534"/>
            <a:ext cx="8943974" cy="1646302"/>
          </a:xfrm>
        </p:spPr>
        <p:txBody>
          <a:bodyPr/>
          <a:lstStyle/>
          <a:p>
            <a:r>
              <a:rPr lang="en-US" dirty="0"/>
              <a:t>TMDB Popularity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1E0B-5A28-1EC1-A4BA-DD334550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269" y="4898571"/>
            <a:ext cx="3461032" cy="911634"/>
          </a:xfrm>
        </p:spPr>
        <p:txBody>
          <a:bodyPr>
            <a:no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C.Kevin</a:t>
            </a:r>
            <a:r>
              <a:rPr lang="en-US" sz="3200" dirty="0"/>
              <a:t> Patrick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580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2A0F-1365-C2CF-9F63-E72A374D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5" y="609601"/>
            <a:ext cx="5987878" cy="135255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9897-3272-D7CE-AB4A-F50FA95A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09800"/>
            <a:ext cx="8596668" cy="3831562"/>
          </a:xfrm>
        </p:spPr>
        <p:txBody>
          <a:bodyPr/>
          <a:lstStyle/>
          <a:p>
            <a:r>
              <a:rPr lang="en-US" dirty="0"/>
              <a:t>1.To predict the </a:t>
            </a:r>
            <a:r>
              <a:rPr lang="en-US" dirty="0" err="1"/>
              <a:t>populatity</a:t>
            </a:r>
            <a:r>
              <a:rPr lang="en-US" dirty="0"/>
              <a:t> of The Movie </a:t>
            </a:r>
            <a:r>
              <a:rPr lang="en-US" dirty="0" err="1"/>
              <a:t>DataBase</a:t>
            </a:r>
            <a:r>
              <a:rPr lang="en-US" dirty="0"/>
              <a:t> using Machine Learning      algorithms.</a:t>
            </a:r>
          </a:p>
          <a:p>
            <a:r>
              <a:rPr lang="en-IN" dirty="0"/>
              <a:t>2. To </a:t>
            </a:r>
            <a:r>
              <a:rPr lang="en-IN" dirty="0" err="1"/>
              <a:t>analyze</a:t>
            </a:r>
            <a:r>
              <a:rPr lang="en-IN" dirty="0"/>
              <a:t> the columns of data like popularity, budget, genres, vote count, vote average and visualize the data using </a:t>
            </a:r>
            <a:r>
              <a:rPr lang="en-IN" dirty="0" err="1"/>
              <a:t>PowerBI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5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D229-F7C6-800D-B984-8EB39A12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49" y="609600"/>
            <a:ext cx="7007053" cy="2371725"/>
          </a:xfrm>
        </p:spPr>
        <p:txBody>
          <a:bodyPr/>
          <a:lstStyle/>
          <a:p>
            <a:r>
              <a:rPr lang="en-US" dirty="0"/>
              <a:t>Background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0068-A48C-3CD2-013B-DA1553FD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895600"/>
            <a:ext cx="8596668" cy="314576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Importing the data.</a:t>
            </a:r>
          </a:p>
          <a:p>
            <a:pPr marL="342900" indent="-342900">
              <a:buAutoNum type="arabicPeriod"/>
            </a:pPr>
            <a:r>
              <a:rPr lang="en-US" dirty="0"/>
              <a:t>Exploring the data.</a:t>
            </a:r>
          </a:p>
          <a:p>
            <a:pPr marL="342900" indent="-342900">
              <a:buAutoNum type="arabicPeriod"/>
            </a:pPr>
            <a:r>
              <a:rPr lang="en-US" dirty="0"/>
              <a:t>Training the model.</a:t>
            </a:r>
          </a:p>
          <a:p>
            <a:pPr marL="342900" indent="-342900">
              <a:buAutoNum type="arabicPeriod"/>
            </a:pPr>
            <a:r>
              <a:rPr lang="en-US" dirty="0"/>
              <a:t>Improvising the accuracy of the model.</a:t>
            </a:r>
          </a:p>
          <a:p>
            <a:pPr marL="342900" indent="-342900">
              <a:buAutoNum type="arabicPeriod"/>
            </a:pPr>
            <a:r>
              <a:rPr lang="en-US" dirty="0"/>
              <a:t>Deploying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E33E-3C0A-96A9-12BD-67E5C9DC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609600"/>
            <a:ext cx="5806902" cy="2038350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6C9D7-1432-65FE-4E91-02D54AD1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562225"/>
            <a:ext cx="8596668" cy="3479137"/>
          </a:xfrm>
        </p:spPr>
        <p:txBody>
          <a:bodyPr/>
          <a:lstStyle/>
          <a:p>
            <a:r>
              <a:rPr lang="en-US" dirty="0"/>
              <a:t>1.Linear regression – </a:t>
            </a:r>
            <a:r>
              <a:rPr lang="en-US" dirty="0">
                <a:hlinkClick r:id="rId2"/>
              </a:rPr>
              <a:t>https://scikit-learn.org/stable/modules/generated/sklearn.linear_model.LinearRegression.html</a:t>
            </a:r>
            <a:endParaRPr lang="en-US" dirty="0"/>
          </a:p>
          <a:p>
            <a:r>
              <a:rPr lang="en-IN" dirty="0"/>
              <a:t>2.RandomForestRegressor – </a:t>
            </a:r>
            <a:r>
              <a:rPr lang="en-IN" dirty="0">
                <a:hlinkClick r:id="rId3"/>
              </a:rPr>
              <a:t>https://scikit-learn.org/stable/modules/generated/sklearn.ensemble.RandomForestRegressor.html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71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E95D-EB25-A3E2-CD79-A37BE2CB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9" y="609600"/>
            <a:ext cx="6540134" cy="1685731"/>
          </a:xfrm>
        </p:spPr>
        <p:txBody>
          <a:bodyPr/>
          <a:lstStyle/>
          <a:p>
            <a:r>
              <a:rPr lang="en-US" dirty="0"/>
              <a:t>What you did?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F96B-E196-8808-99EC-19F29986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15412"/>
            <a:ext cx="8596668" cy="40259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Exploring the data</a:t>
            </a:r>
          </a:p>
          <a:p>
            <a:pPr marL="342900" indent="-342900">
              <a:buAutoNum type="arabicPeriod"/>
            </a:pPr>
            <a:r>
              <a:rPr lang="en-US" dirty="0"/>
              <a:t>Removing null values</a:t>
            </a:r>
          </a:p>
          <a:p>
            <a:pPr marL="342900" indent="-342900">
              <a:buAutoNum type="arabicPeriod"/>
            </a:pPr>
            <a:r>
              <a:rPr lang="en-US" dirty="0"/>
              <a:t>Visualizing the data</a:t>
            </a:r>
          </a:p>
          <a:p>
            <a:pPr marL="342900" indent="-342900">
              <a:buAutoNum type="arabicPeriod"/>
            </a:pPr>
            <a:r>
              <a:rPr lang="en-US" dirty="0"/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5626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AFB2-9D94-F014-4422-B19BC236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20" y="2062066"/>
            <a:ext cx="5812972" cy="2351314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799523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143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TMDB Popularity Prediction</vt:lpstr>
      <vt:lpstr>Objective</vt:lpstr>
      <vt:lpstr>Background Work</vt:lpstr>
      <vt:lpstr>Reference</vt:lpstr>
      <vt:lpstr>What you did?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Popularity Prediction</dc:title>
  <dc:creator>KEVIN PATRICK C</dc:creator>
  <cp:lastModifiedBy>KEVIN PATRICK C</cp:lastModifiedBy>
  <cp:revision>2</cp:revision>
  <dcterms:created xsi:type="dcterms:W3CDTF">2022-08-01T14:32:55Z</dcterms:created>
  <dcterms:modified xsi:type="dcterms:W3CDTF">2022-08-02T04:40:18Z</dcterms:modified>
</cp:coreProperties>
</file>