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March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March 26, 2022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March 26, 2022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March 26,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March 26, 2022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1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March 26, 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March 26,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26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196CE-2134-4A6A-9E66-266EF559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299811"/>
            <a:ext cx="6326373" cy="4056282"/>
          </a:xfrm>
        </p:spPr>
        <p:txBody>
          <a:bodyPr anchor="t">
            <a:normAutofit/>
          </a:bodyPr>
          <a:lstStyle/>
          <a:p>
            <a:r>
              <a:rPr lang="en-US" sz="7200" i="1" dirty="0">
                <a:solidFill>
                  <a:schemeClr val="bg2"/>
                </a:solidFill>
                <a:latin typeface="Monotype Corsiva" panose="03010101010201010101" pitchFamily="66" charset="0"/>
              </a:rPr>
              <a:t>Reverse engineering an ad</a:t>
            </a:r>
            <a:endParaRPr lang="en-IN" sz="7200" i="1" dirty="0">
              <a:solidFill>
                <a:schemeClr val="bg2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7B80-55DD-46A3-834B-B1DF24A3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6057898" cy="1173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alpha val="56000"/>
                  </a:schemeClr>
                </a:solidFill>
              </a:rPr>
              <a:t>By</a:t>
            </a:r>
          </a:p>
          <a:p>
            <a:r>
              <a:rPr lang="en-US" sz="2000" dirty="0">
                <a:solidFill>
                  <a:schemeClr val="bg2">
                    <a:alpha val="56000"/>
                  </a:schemeClr>
                </a:solidFill>
              </a:rPr>
              <a:t>     KEVIN</a:t>
            </a:r>
            <a:endParaRPr lang="en-IN" sz="2000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A digital stock market graph">
            <a:extLst>
              <a:ext uri="{FF2B5EF4-FFF2-40B4-BE49-F238E27FC236}">
                <a16:creationId xmlns:a16="http://schemas.microsoft.com/office/drawing/2014/main" id="{7E686F45-A25E-F9CD-06DA-A92BE22FD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09" r="14637" b="-1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27267-7484-4214-A265-76336B01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97425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6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car with a logo&#10;&#10;Description automatically generated with low confidence">
            <a:extLst>
              <a:ext uri="{FF2B5EF4-FFF2-40B4-BE49-F238E27FC236}">
                <a16:creationId xmlns:a16="http://schemas.microsoft.com/office/drawing/2014/main" id="{3155177A-6C8E-49E8-B554-12BE2EF97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17" y="0"/>
            <a:ext cx="7638054" cy="4177548"/>
          </a:xfrm>
          <a:prstGeom prst="rect">
            <a:avLst/>
          </a:prstGeom>
        </p:spPr>
      </p:pic>
      <p:pic>
        <p:nvPicPr>
          <p:cNvPr id="5" name="Picture 4" descr="A white and blue sports car&#10;&#10;Description automatically generated with medium confidence">
            <a:extLst>
              <a:ext uri="{FF2B5EF4-FFF2-40B4-BE49-F238E27FC236}">
                <a16:creationId xmlns:a16="http://schemas.microsoft.com/office/drawing/2014/main" id="{027AC07E-BB29-4954-847F-78B7EF05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96" y="3429000"/>
            <a:ext cx="5990492" cy="3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51251-2835-47D0-B923-8B96BA8B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88" y="0"/>
            <a:ext cx="745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3128C8-890D-4B2A-8750-F40D8D0AA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23067"/>
              </p:ext>
            </p:extLst>
          </p:nvPr>
        </p:nvGraphicFramePr>
        <p:xfrm>
          <a:off x="2031999" y="727587"/>
          <a:ext cx="9117780" cy="526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445">
                  <a:extLst>
                    <a:ext uri="{9D8B030D-6E8A-4147-A177-3AD203B41FA5}">
                      <a16:colId xmlns:a16="http://schemas.microsoft.com/office/drawing/2014/main" val="89273770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2105172081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3044842459"/>
                    </a:ext>
                  </a:extLst>
                </a:gridCol>
                <a:gridCol w="2279445">
                  <a:extLst>
                    <a:ext uri="{9D8B030D-6E8A-4147-A177-3AD203B41FA5}">
                      <a16:colId xmlns:a16="http://schemas.microsoft.com/office/drawing/2014/main" val="2619577995"/>
                    </a:ext>
                  </a:extLst>
                </a:gridCol>
              </a:tblGrid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CARS SOLD IN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CARS SOLD IN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31701"/>
                  </a:ext>
                </a:extLst>
              </a:tr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45.60%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13823"/>
                  </a:ext>
                </a:extLst>
              </a:tr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49.90%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 = 0.004969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62424"/>
                  </a:ext>
                </a:extLst>
              </a:tr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53.20%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059"/>
                  </a:ext>
                </a:extLst>
              </a:tr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70.80%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45619"/>
                  </a:ext>
                </a:extLst>
              </a:tr>
              <a:tr h="876710">
                <a:tc>
                  <a:txBody>
                    <a:bodyPr/>
                    <a:lstStyle/>
                    <a:p>
                      <a:r>
                        <a:rPr lang="en-IN" dirty="0"/>
                        <a:t>63.60%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9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2CABE-D11C-4121-A3C7-34D90D42676E}"/>
              </a:ext>
            </a:extLst>
          </p:cNvPr>
          <p:cNvSpPr txBox="1"/>
          <p:nvPr/>
        </p:nvSpPr>
        <p:spPr>
          <a:xfrm>
            <a:off x="3518739" y="2056428"/>
            <a:ext cx="743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TWO SAMPLE T TEST</a:t>
            </a:r>
          </a:p>
          <a:p>
            <a:r>
              <a:rPr lang="en-IN" dirty="0"/>
              <a:t>Y = SALES (continues)</a:t>
            </a:r>
          </a:p>
          <a:p>
            <a:r>
              <a:rPr lang="en-IN" dirty="0"/>
              <a:t>X = COUNTRIES (discrete)</a:t>
            </a:r>
          </a:p>
          <a:p>
            <a:r>
              <a:rPr lang="en-IN" dirty="0"/>
              <a:t>P = 0.004696  ,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α = 0.05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P is low ,null rejected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So there is a difference in sales between the two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3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F43A135-6766-4A9F-9B89-7CD31699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92" y="279794"/>
            <a:ext cx="7553647" cy="47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01221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LinesVTI</vt:lpstr>
      <vt:lpstr>Reverse engineering an 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an ad</dc:title>
  <dc:creator>KEVIN PATRICK C</dc:creator>
  <cp:lastModifiedBy>kevin Patrick</cp:lastModifiedBy>
  <cp:revision>3</cp:revision>
  <dcterms:created xsi:type="dcterms:W3CDTF">2022-03-20T16:00:56Z</dcterms:created>
  <dcterms:modified xsi:type="dcterms:W3CDTF">2022-03-26T16:49:21Z</dcterms:modified>
</cp:coreProperties>
</file>