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DA0C-CAB8-AD9A-D230-145126E49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9BFB4-BCD3-D317-A497-FCC36D9EA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941D4-A810-C81F-7F76-2AD91B2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2370-4C45-231B-773C-F3FD3F1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A52A4-B1D1-9C27-0BA2-7DB541E0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20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6104-20EC-6B2C-7E62-286A866A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DD669-C01D-F76E-2727-4D11057A8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FC37-0BDB-799E-BA32-1261A850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5483-1DCA-DFBF-64AB-3FBA491A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CAC5-B10F-2CB8-77FC-D0BE9D71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329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23A08-2D46-7DB7-C538-55AF1CDBE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68632-5AA1-FA66-18BC-1B84891A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ADC7-5081-B6C5-F577-6F3E80EA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BBA6-6C63-0714-3192-6D3232E3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A968-81E4-6EBD-B168-899F3D74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697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263D-92F6-7E4D-878D-29BB59B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BC82-7306-C277-54F6-8348A3B4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B385-C118-1E62-0375-8137BD91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07CC-90D7-1114-D7EC-91345BE8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C8B0-CB29-B83D-C2E0-8564A11A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9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6854-CB7E-CDED-D1FA-40F90F71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41129-BE62-54EC-BC7D-3B3F88D59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A3DA-80F0-938C-9325-5CCCD397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C525-1349-75E1-D70E-9E5274FE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142C-448A-CF25-FFD8-EDC3BE21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927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6CEC-019A-4CBA-4087-F52F929A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68B1-B051-2EF0-D0FA-E189B2C37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2FF9D-E4C7-37E4-AB3E-7F537EBD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9D7A4-367E-CCB7-4E00-CFEADC50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59D78-895A-24B0-4C1C-1A9BCF45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9F3A2-6CDE-10E4-A9F6-5E681C83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848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BCF0-237F-E0B5-0919-AB878DBD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A264-C792-1BC3-1533-F4950980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4129C-B330-AF89-AE3F-C24719EE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099BF-F9F9-5E8F-2B42-3BE0BA3A6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20693-9BAD-B902-541A-E6F3877C4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DE621-4954-6796-BD93-D3EADA22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36815-8C03-DCB4-F90A-301CEB99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AE1CF-84DA-3C2C-CE72-A3ED0AB1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552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3EA1-D0CC-5A83-19E6-BE3FF9D0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72E91-BE78-6EC8-0CBD-4235127C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E03E5-5BFF-D4D1-E650-AE635C42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F4980-7313-C874-86F5-7735B39F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0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26792-3E96-1AE1-7279-011DB49E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0B558-9BAD-0E4E-9884-D0F0E9D7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BCDE8-BC2E-A961-7C96-76B28DB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153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718E-F651-D348-4DE4-3ED40BB0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3B92-671C-ECA1-8914-3583E524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A6C28-3146-1F05-CC2E-6D6568D8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C3C9D-3045-A171-30B7-541BF428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EDF9-B1D3-C5CD-0AC0-27BD78F7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A48F7-452E-C492-5791-9412F2F7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185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1F1E-009F-7727-5D8E-58BE0D8C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7CB4A-CC1C-1C22-58F1-7C289AF8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FE93B-D318-0C32-11B5-9330AD8B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83EDD-E09B-0C2D-514A-BB35AEE5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1D9AA-B442-10B1-A46E-4F26B0B1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FA537-4499-D96F-4860-765165BB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40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0C9F9-D667-0E6E-56A5-13AD3842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F95ED-4385-9BEE-3ADB-6E031B5E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BD6A-5955-1765-75FD-968D06CE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24CC-E87B-40F6-B0C3-BA62D48EA64D}" type="datetimeFigureOut">
              <a:rPr lang="da-DK" smtClean="0"/>
              <a:t>15-08-2023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0AD7-2FB5-3FD3-86EE-472EE6271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FAE8-FCC3-F3C6-FDA8-DFD7D3A10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6FD1E-EFFB-4FEA-B885-A9B8B39E3CC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25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B601-2A33-1FEB-AE2A-2F37B8DB5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B6CCE-FB24-129F-32EF-1B75E8748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008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Borup Hansen</dc:creator>
  <cp:lastModifiedBy>Kevin Borup Hansen</cp:lastModifiedBy>
  <cp:revision>1</cp:revision>
  <dcterms:created xsi:type="dcterms:W3CDTF">2023-08-15T10:15:38Z</dcterms:created>
  <dcterms:modified xsi:type="dcterms:W3CDTF">2023-08-15T10:15:56Z</dcterms:modified>
</cp:coreProperties>
</file>