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9" r:id="rId3"/>
    <p:sldId id="260" r:id="rId4"/>
    <p:sldId id="261" r:id="rId5"/>
    <p:sldId id="262" r:id="rId6"/>
    <p:sldId id="268" r:id="rId7"/>
    <p:sldId id="263" r:id="rId8"/>
    <p:sldId id="264" r:id="rId9"/>
    <p:sldId id="265" r:id="rId10"/>
    <p:sldId id="269" r:id="rId11"/>
    <p:sldId id="266" r:id="rId12"/>
    <p:sldId id="274" r:id="rId13"/>
    <p:sldId id="267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84B4A-830F-507F-C012-958D48F8C784}" v="29" dt="2022-09-27T04:31:47.423"/>
    <p1510:client id="{245F8DAD-7B07-9CE0-2653-CC48164C005D}" v="2027" dt="2022-09-27T03:29:03.049"/>
    <p1510:client id="{A97CDBAF-50B3-441D-A4EF-8D102818ECD5}" v="1326" dt="2022-09-26T17:29:00.304"/>
    <p1510:client id="{D8407058-73BA-F9A1-DBD9-592F14EBE91E}" v="26" dt="2022-09-27T03:49:49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72CFD-9A66-4854-8575-CF03DE341D1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8227FE-9C58-4A94-AEBF-D7FDE2A0AE87}">
      <dgm:prSet/>
      <dgm:spPr/>
      <dgm:t>
        <a:bodyPr/>
        <a:lstStyle/>
        <a:p>
          <a:pPr>
            <a:defRPr cap="all"/>
          </a:pPr>
          <a:r>
            <a:rPr lang="es-ES"/>
            <a:t>20 empleados actualmente</a:t>
          </a:r>
          <a:endParaRPr lang="en-US"/>
        </a:p>
      </dgm:t>
    </dgm:pt>
    <dgm:pt modelId="{0F517932-D2C6-41A9-A282-A576E6A4500A}" type="parTrans" cxnId="{26BF3401-9390-4785-95BD-E35391258C21}">
      <dgm:prSet/>
      <dgm:spPr/>
      <dgm:t>
        <a:bodyPr/>
        <a:lstStyle/>
        <a:p>
          <a:endParaRPr lang="en-US"/>
        </a:p>
      </dgm:t>
    </dgm:pt>
    <dgm:pt modelId="{F59953AB-8649-4B71-A8C6-ED55D6CDB5E1}" type="sibTrans" cxnId="{26BF3401-9390-4785-95BD-E35391258C21}">
      <dgm:prSet/>
      <dgm:spPr/>
      <dgm:t>
        <a:bodyPr/>
        <a:lstStyle/>
        <a:p>
          <a:endParaRPr lang="en-US"/>
        </a:p>
      </dgm:t>
    </dgm:pt>
    <dgm:pt modelId="{C4CB9D03-3C11-40B3-88E6-64B19FAA7DDC}">
      <dgm:prSet/>
      <dgm:spPr/>
      <dgm:t>
        <a:bodyPr/>
        <a:lstStyle/>
        <a:p>
          <a:pPr>
            <a:defRPr cap="all"/>
          </a:pPr>
          <a:r>
            <a:rPr lang="es-ES"/>
            <a:t>Sector de servicios (tecnología)</a:t>
          </a:r>
          <a:endParaRPr lang="en-US"/>
        </a:p>
      </dgm:t>
    </dgm:pt>
    <dgm:pt modelId="{1CF03395-5A2C-4506-9230-7903AAD267D4}" type="parTrans" cxnId="{4A22A5E3-3DE9-4422-A19C-E64FE1C84FB4}">
      <dgm:prSet/>
      <dgm:spPr/>
      <dgm:t>
        <a:bodyPr/>
        <a:lstStyle/>
        <a:p>
          <a:endParaRPr lang="en-US"/>
        </a:p>
      </dgm:t>
    </dgm:pt>
    <dgm:pt modelId="{2D61DDE3-FE20-40E1-9C54-13ACC9BB6B2F}" type="sibTrans" cxnId="{4A22A5E3-3DE9-4422-A19C-E64FE1C84FB4}">
      <dgm:prSet/>
      <dgm:spPr/>
      <dgm:t>
        <a:bodyPr/>
        <a:lstStyle/>
        <a:p>
          <a:endParaRPr lang="en-US"/>
        </a:p>
      </dgm:t>
    </dgm:pt>
    <dgm:pt modelId="{75016AD8-27F4-44ED-B81F-BB31F5AF17FB}" type="pres">
      <dgm:prSet presAssocID="{7A572CFD-9A66-4854-8575-CF03DE341D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D84DA0-9E45-4467-9A0F-C86F433535A0}" type="pres">
      <dgm:prSet presAssocID="{3F8227FE-9C58-4A94-AEBF-D7FDE2A0AE87}" presName="hierRoot1" presStyleCnt="0"/>
      <dgm:spPr/>
    </dgm:pt>
    <dgm:pt modelId="{11F2D683-4B9C-4D16-ABC7-109088948135}" type="pres">
      <dgm:prSet presAssocID="{3F8227FE-9C58-4A94-AEBF-D7FDE2A0AE87}" presName="composite" presStyleCnt="0"/>
      <dgm:spPr/>
    </dgm:pt>
    <dgm:pt modelId="{D77703B6-0AED-442F-8688-7DD30E53E2D7}" type="pres">
      <dgm:prSet presAssocID="{3F8227FE-9C58-4A94-AEBF-D7FDE2A0AE87}" presName="background" presStyleLbl="node0" presStyleIdx="0" presStyleCnt="2"/>
      <dgm:spPr/>
    </dgm:pt>
    <dgm:pt modelId="{344F9819-D6C4-48A3-AB16-0A82352280C6}" type="pres">
      <dgm:prSet presAssocID="{3F8227FE-9C58-4A94-AEBF-D7FDE2A0AE87}" presName="text" presStyleLbl="fgAcc0" presStyleIdx="0" presStyleCnt="2">
        <dgm:presLayoutVars>
          <dgm:chPref val="3"/>
        </dgm:presLayoutVars>
      </dgm:prSet>
      <dgm:spPr/>
    </dgm:pt>
    <dgm:pt modelId="{460A776C-699D-4F68-BD7A-17099D77592B}" type="pres">
      <dgm:prSet presAssocID="{3F8227FE-9C58-4A94-AEBF-D7FDE2A0AE87}" presName="hierChild2" presStyleCnt="0"/>
      <dgm:spPr/>
    </dgm:pt>
    <dgm:pt modelId="{DD366DA9-7CDD-4854-BD89-05DB10C69E69}" type="pres">
      <dgm:prSet presAssocID="{C4CB9D03-3C11-40B3-88E6-64B19FAA7DDC}" presName="hierRoot1" presStyleCnt="0"/>
      <dgm:spPr/>
    </dgm:pt>
    <dgm:pt modelId="{2B5CB788-3FD9-4502-B7CB-7DB8C7D155AC}" type="pres">
      <dgm:prSet presAssocID="{C4CB9D03-3C11-40B3-88E6-64B19FAA7DDC}" presName="composite" presStyleCnt="0"/>
      <dgm:spPr/>
    </dgm:pt>
    <dgm:pt modelId="{0285FB97-5EB1-42C8-BABA-B69007403CEB}" type="pres">
      <dgm:prSet presAssocID="{C4CB9D03-3C11-40B3-88E6-64B19FAA7DDC}" presName="background" presStyleLbl="node0" presStyleIdx="1" presStyleCnt="2"/>
      <dgm:spPr/>
    </dgm:pt>
    <dgm:pt modelId="{6C51FA92-C76A-42AF-BD6A-E8CBC65E8F15}" type="pres">
      <dgm:prSet presAssocID="{C4CB9D03-3C11-40B3-88E6-64B19FAA7DDC}" presName="text" presStyleLbl="fgAcc0" presStyleIdx="1" presStyleCnt="2">
        <dgm:presLayoutVars>
          <dgm:chPref val="3"/>
        </dgm:presLayoutVars>
      </dgm:prSet>
      <dgm:spPr/>
    </dgm:pt>
    <dgm:pt modelId="{9D0E85EC-0DBA-475F-92F6-28F57E559B5D}" type="pres">
      <dgm:prSet presAssocID="{C4CB9D03-3C11-40B3-88E6-64B19FAA7DDC}" presName="hierChild2" presStyleCnt="0"/>
      <dgm:spPr/>
    </dgm:pt>
  </dgm:ptLst>
  <dgm:cxnLst>
    <dgm:cxn modelId="{26BF3401-9390-4785-95BD-E35391258C21}" srcId="{7A572CFD-9A66-4854-8575-CF03DE341D19}" destId="{3F8227FE-9C58-4A94-AEBF-D7FDE2A0AE87}" srcOrd="0" destOrd="0" parTransId="{0F517932-D2C6-41A9-A282-A576E6A4500A}" sibTransId="{F59953AB-8649-4B71-A8C6-ED55D6CDB5E1}"/>
    <dgm:cxn modelId="{8256B935-3864-4680-9C49-FB843B28EDD6}" type="presOf" srcId="{7A572CFD-9A66-4854-8575-CF03DE341D19}" destId="{75016AD8-27F4-44ED-B81F-BB31F5AF17FB}" srcOrd="0" destOrd="0" presId="urn:microsoft.com/office/officeart/2005/8/layout/hierarchy1"/>
    <dgm:cxn modelId="{5184713C-5BC4-47DC-B0D1-B5A0705B516A}" type="presOf" srcId="{3F8227FE-9C58-4A94-AEBF-D7FDE2A0AE87}" destId="{344F9819-D6C4-48A3-AB16-0A82352280C6}" srcOrd="0" destOrd="0" presId="urn:microsoft.com/office/officeart/2005/8/layout/hierarchy1"/>
    <dgm:cxn modelId="{90DE5AAF-6FD3-4179-AAE7-FFD72AAECF8F}" type="presOf" srcId="{C4CB9D03-3C11-40B3-88E6-64B19FAA7DDC}" destId="{6C51FA92-C76A-42AF-BD6A-E8CBC65E8F15}" srcOrd="0" destOrd="0" presId="urn:microsoft.com/office/officeart/2005/8/layout/hierarchy1"/>
    <dgm:cxn modelId="{4A22A5E3-3DE9-4422-A19C-E64FE1C84FB4}" srcId="{7A572CFD-9A66-4854-8575-CF03DE341D19}" destId="{C4CB9D03-3C11-40B3-88E6-64B19FAA7DDC}" srcOrd="1" destOrd="0" parTransId="{1CF03395-5A2C-4506-9230-7903AAD267D4}" sibTransId="{2D61DDE3-FE20-40E1-9C54-13ACC9BB6B2F}"/>
    <dgm:cxn modelId="{C5B4401E-E7EF-466B-9FB8-59D4E5641522}" type="presParOf" srcId="{75016AD8-27F4-44ED-B81F-BB31F5AF17FB}" destId="{8CD84DA0-9E45-4467-9A0F-C86F433535A0}" srcOrd="0" destOrd="0" presId="urn:microsoft.com/office/officeart/2005/8/layout/hierarchy1"/>
    <dgm:cxn modelId="{20C0EF42-5E71-4A2A-9C6D-B7F223DB624F}" type="presParOf" srcId="{8CD84DA0-9E45-4467-9A0F-C86F433535A0}" destId="{11F2D683-4B9C-4D16-ABC7-109088948135}" srcOrd="0" destOrd="0" presId="urn:microsoft.com/office/officeart/2005/8/layout/hierarchy1"/>
    <dgm:cxn modelId="{FF09ED3F-5520-476E-9B1E-9DEFE466E296}" type="presParOf" srcId="{11F2D683-4B9C-4D16-ABC7-109088948135}" destId="{D77703B6-0AED-442F-8688-7DD30E53E2D7}" srcOrd="0" destOrd="0" presId="urn:microsoft.com/office/officeart/2005/8/layout/hierarchy1"/>
    <dgm:cxn modelId="{7536DD66-D13F-4DDE-98D0-FE8E87644B15}" type="presParOf" srcId="{11F2D683-4B9C-4D16-ABC7-109088948135}" destId="{344F9819-D6C4-48A3-AB16-0A82352280C6}" srcOrd="1" destOrd="0" presId="urn:microsoft.com/office/officeart/2005/8/layout/hierarchy1"/>
    <dgm:cxn modelId="{C35E12DE-6363-4D19-97B2-DFE95CD7059A}" type="presParOf" srcId="{8CD84DA0-9E45-4467-9A0F-C86F433535A0}" destId="{460A776C-699D-4F68-BD7A-17099D77592B}" srcOrd="1" destOrd="0" presId="urn:microsoft.com/office/officeart/2005/8/layout/hierarchy1"/>
    <dgm:cxn modelId="{B98331D4-D3F9-4027-86E3-DA328A4E1D13}" type="presParOf" srcId="{75016AD8-27F4-44ED-B81F-BB31F5AF17FB}" destId="{DD366DA9-7CDD-4854-BD89-05DB10C69E69}" srcOrd="1" destOrd="0" presId="urn:microsoft.com/office/officeart/2005/8/layout/hierarchy1"/>
    <dgm:cxn modelId="{ECAE23EB-4510-4D2B-B94A-22890BFE01BE}" type="presParOf" srcId="{DD366DA9-7CDD-4854-BD89-05DB10C69E69}" destId="{2B5CB788-3FD9-4502-B7CB-7DB8C7D155AC}" srcOrd="0" destOrd="0" presId="urn:microsoft.com/office/officeart/2005/8/layout/hierarchy1"/>
    <dgm:cxn modelId="{C13EF0D5-FADE-4037-A2D6-2700365DD660}" type="presParOf" srcId="{2B5CB788-3FD9-4502-B7CB-7DB8C7D155AC}" destId="{0285FB97-5EB1-42C8-BABA-B69007403CEB}" srcOrd="0" destOrd="0" presId="urn:microsoft.com/office/officeart/2005/8/layout/hierarchy1"/>
    <dgm:cxn modelId="{B2E2B84A-CDE8-4521-AC16-877E504B1698}" type="presParOf" srcId="{2B5CB788-3FD9-4502-B7CB-7DB8C7D155AC}" destId="{6C51FA92-C76A-42AF-BD6A-E8CBC65E8F15}" srcOrd="1" destOrd="0" presId="urn:microsoft.com/office/officeart/2005/8/layout/hierarchy1"/>
    <dgm:cxn modelId="{4B04A367-0562-41FD-9C0D-917515BFBF8B}" type="presParOf" srcId="{DD366DA9-7CDD-4854-BD89-05DB10C69E69}" destId="{9D0E85EC-0DBA-475F-92F6-28F57E559B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2A6C6-0BF8-444A-82AC-445AB1CAA6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0EC13A-5D50-4ED7-BC17-C9AAA832E67E}">
      <dgm:prSet/>
      <dgm:spPr/>
      <dgm:t>
        <a:bodyPr/>
        <a:lstStyle/>
        <a:p>
          <a:pPr>
            <a:defRPr cap="all"/>
          </a:pPr>
          <a:r>
            <a:rPr lang="es-ES"/>
            <a:t>Gerencia Financiera</a:t>
          </a:r>
          <a:endParaRPr lang="en-US"/>
        </a:p>
      </dgm:t>
    </dgm:pt>
    <dgm:pt modelId="{BD1A7A88-06AD-4ABF-811D-43E9A6390201}" type="parTrans" cxnId="{B7BAE8D9-6147-43E2-8379-42316457842C}">
      <dgm:prSet/>
      <dgm:spPr/>
      <dgm:t>
        <a:bodyPr/>
        <a:lstStyle/>
        <a:p>
          <a:endParaRPr lang="en-US"/>
        </a:p>
      </dgm:t>
    </dgm:pt>
    <dgm:pt modelId="{EE7DBB80-90DD-4832-BBE2-3745F9FCAD17}" type="sibTrans" cxnId="{B7BAE8D9-6147-43E2-8379-42316457842C}">
      <dgm:prSet/>
      <dgm:spPr/>
      <dgm:t>
        <a:bodyPr/>
        <a:lstStyle/>
        <a:p>
          <a:endParaRPr lang="en-US"/>
        </a:p>
      </dgm:t>
    </dgm:pt>
    <dgm:pt modelId="{CD38F55D-61AE-4174-881E-776D438CBAE1}">
      <dgm:prSet/>
      <dgm:spPr/>
      <dgm:t>
        <a:bodyPr/>
        <a:lstStyle/>
        <a:p>
          <a:pPr>
            <a:defRPr cap="all"/>
          </a:pPr>
          <a:r>
            <a:rPr lang="es-ES"/>
            <a:t>Gerencia Comercial</a:t>
          </a:r>
          <a:endParaRPr lang="en-US"/>
        </a:p>
      </dgm:t>
    </dgm:pt>
    <dgm:pt modelId="{7F46668F-B9C1-4A04-A277-39B6CF88A048}" type="parTrans" cxnId="{8E416504-4750-4E42-A551-1E6D8D4D15D0}">
      <dgm:prSet/>
      <dgm:spPr/>
      <dgm:t>
        <a:bodyPr/>
        <a:lstStyle/>
        <a:p>
          <a:endParaRPr lang="en-US"/>
        </a:p>
      </dgm:t>
    </dgm:pt>
    <dgm:pt modelId="{E677866C-ECDD-42CF-8B5F-996BE3523E16}" type="sibTrans" cxnId="{8E416504-4750-4E42-A551-1E6D8D4D15D0}">
      <dgm:prSet/>
      <dgm:spPr/>
      <dgm:t>
        <a:bodyPr/>
        <a:lstStyle/>
        <a:p>
          <a:endParaRPr lang="en-US"/>
        </a:p>
      </dgm:t>
    </dgm:pt>
    <dgm:pt modelId="{23DF0B20-C2E5-456D-8206-9B1392EFB86A}">
      <dgm:prSet/>
      <dgm:spPr/>
      <dgm:t>
        <a:bodyPr/>
        <a:lstStyle/>
        <a:p>
          <a:pPr>
            <a:defRPr cap="all"/>
          </a:pPr>
          <a:r>
            <a:rPr lang="es-ES"/>
            <a:t>Gerencia Técnica</a:t>
          </a:r>
          <a:endParaRPr lang="en-US"/>
        </a:p>
      </dgm:t>
    </dgm:pt>
    <dgm:pt modelId="{D0DA7D61-F73E-4776-BAC0-C3B860D25A2C}" type="parTrans" cxnId="{2072C1D3-480A-4962-B3DA-64EF110BFC8C}">
      <dgm:prSet/>
      <dgm:spPr/>
      <dgm:t>
        <a:bodyPr/>
        <a:lstStyle/>
        <a:p>
          <a:endParaRPr lang="en-US"/>
        </a:p>
      </dgm:t>
    </dgm:pt>
    <dgm:pt modelId="{C55E63D1-98C4-4BE7-9B1F-3FF56C7ABFD4}" type="sibTrans" cxnId="{2072C1D3-480A-4962-B3DA-64EF110BFC8C}">
      <dgm:prSet/>
      <dgm:spPr/>
      <dgm:t>
        <a:bodyPr/>
        <a:lstStyle/>
        <a:p>
          <a:endParaRPr lang="en-US"/>
        </a:p>
      </dgm:t>
    </dgm:pt>
    <dgm:pt modelId="{F014C307-76E9-456B-B6D2-B963D26DDAA4}">
      <dgm:prSet/>
      <dgm:spPr/>
      <dgm:t>
        <a:bodyPr/>
        <a:lstStyle/>
        <a:p>
          <a:pPr>
            <a:defRPr cap="all"/>
          </a:pPr>
          <a:r>
            <a:rPr lang="es-ES"/>
            <a:t>Gerencia de Mercadeo</a:t>
          </a:r>
          <a:endParaRPr lang="en-US"/>
        </a:p>
      </dgm:t>
    </dgm:pt>
    <dgm:pt modelId="{31B97E5D-01B4-4F97-B3C4-5E7C0AC32E37}" type="parTrans" cxnId="{CAE27AB7-AC9B-46CE-837F-FA48306165E8}">
      <dgm:prSet/>
      <dgm:spPr/>
      <dgm:t>
        <a:bodyPr/>
        <a:lstStyle/>
        <a:p>
          <a:endParaRPr lang="en-US"/>
        </a:p>
      </dgm:t>
    </dgm:pt>
    <dgm:pt modelId="{8AB07EEB-11D5-4AF9-B4F4-79E5C364CD8D}" type="sibTrans" cxnId="{CAE27AB7-AC9B-46CE-837F-FA48306165E8}">
      <dgm:prSet/>
      <dgm:spPr/>
      <dgm:t>
        <a:bodyPr/>
        <a:lstStyle/>
        <a:p>
          <a:endParaRPr lang="en-US"/>
        </a:p>
      </dgm:t>
    </dgm:pt>
    <dgm:pt modelId="{1434DEA3-952A-4549-82F6-DC0EADBC2676}" type="pres">
      <dgm:prSet presAssocID="{DF02A6C6-0BF8-444A-82AC-445AB1CAA650}" presName="root" presStyleCnt="0">
        <dgm:presLayoutVars>
          <dgm:dir/>
          <dgm:resizeHandles val="exact"/>
        </dgm:presLayoutVars>
      </dgm:prSet>
      <dgm:spPr/>
    </dgm:pt>
    <dgm:pt modelId="{759E3E6A-B1EE-4E35-846C-ABEAFDEA5105}" type="pres">
      <dgm:prSet presAssocID="{490EC13A-5D50-4ED7-BC17-C9AAA832E67E}" presName="compNode" presStyleCnt="0"/>
      <dgm:spPr/>
    </dgm:pt>
    <dgm:pt modelId="{C9F829FE-74D9-4C24-AC2C-40D0B6D2E297}" type="pres">
      <dgm:prSet presAssocID="{490EC13A-5D50-4ED7-BC17-C9AAA832E67E}" presName="iconBgRect" presStyleLbl="bgShp" presStyleIdx="0" presStyleCnt="4"/>
      <dgm:spPr/>
    </dgm:pt>
    <dgm:pt modelId="{968C26B6-2692-4C1D-9952-B595F98AB656}" type="pres">
      <dgm:prSet presAssocID="{490EC13A-5D50-4ED7-BC17-C9AAA832E6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31038EDC-1802-47EA-A6A8-C473F82436DD}" type="pres">
      <dgm:prSet presAssocID="{490EC13A-5D50-4ED7-BC17-C9AAA832E67E}" presName="spaceRect" presStyleCnt="0"/>
      <dgm:spPr/>
    </dgm:pt>
    <dgm:pt modelId="{C7484A66-F46B-4E94-9A6B-E162408BC330}" type="pres">
      <dgm:prSet presAssocID="{490EC13A-5D50-4ED7-BC17-C9AAA832E67E}" presName="textRect" presStyleLbl="revTx" presStyleIdx="0" presStyleCnt="4">
        <dgm:presLayoutVars>
          <dgm:chMax val="1"/>
          <dgm:chPref val="1"/>
        </dgm:presLayoutVars>
      </dgm:prSet>
      <dgm:spPr/>
    </dgm:pt>
    <dgm:pt modelId="{48C21ABD-4CA6-4196-9CC6-C85AE54BC5FA}" type="pres">
      <dgm:prSet presAssocID="{EE7DBB80-90DD-4832-BBE2-3745F9FCAD17}" presName="sibTrans" presStyleCnt="0"/>
      <dgm:spPr/>
    </dgm:pt>
    <dgm:pt modelId="{00E4148D-87DF-438D-94A1-7FDA0F0B3557}" type="pres">
      <dgm:prSet presAssocID="{CD38F55D-61AE-4174-881E-776D438CBAE1}" presName="compNode" presStyleCnt="0"/>
      <dgm:spPr/>
    </dgm:pt>
    <dgm:pt modelId="{E75A0A9D-F04D-4F2E-88B5-FD244BF7C840}" type="pres">
      <dgm:prSet presAssocID="{CD38F55D-61AE-4174-881E-776D438CBAE1}" presName="iconBgRect" presStyleLbl="bgShp" presStyleIdx="1" presStyleCnt="4"/>
      <dgm:spPr/>
    </dgm:pt>
    <dgm:pt modelId="{07CA9A94-8842-43AE-A948-F8327E89739A}" type="pres">
      <dgm:prSet presAssocID="{CD38F55D-61AE-4174-881E-776D438CBA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F594399-7266-4771-A85D-4DF120903803}" type="pres">
      <dgm:prSet presAssocID="{CD38F55D-61AE-4174-881E-776D438CBAE1}" presName="spaceRect" presStyleCnt="0"/>
      <dgm:spPr/>
    </dgm:pt>
    <dgm:pt modelId="{EEAE4180-BC07-4D26-A05C-95BBBDCBFD7C}" type="pres">
      <dgm:prSet presAssocID="{CD38F55D-61AE-4174-881E-776D438CBAE1}" presName="textRect" presStyleLbl="revTx" presStyleIdx="1" presStyleCnt="4">
        <dgm:presLayoutVars>
          <dgm:chMax val="1"/>
          <dgm:chPref val="1"/>
        </dgm:presLayoutVars>
      </dgm:prSet>
      <dgm:spPr/>
    </dgm:pt>
    <dgm:pt modelId="{B7B78745-4515-43E0-8530-297168A7C39A}" type="pres">
      <dgm:prSet presAssocID="{E677866C-ECDD-42CF-8B5F-996BE3523E16}" presName="sibTrans" presStyleCnt="0"/>
      <dgm:spPr/>
    </dgm:pt>
    <dgm:pt modelId="{C9EE4797-EB6D-4EA5-8E91-22D6AA80ABA7}" type="pres">
      <dgm:prSet presAssocID="{23DF0B20-C2E5-456D-8206-9B1392EFB86A}" presName="compNode" presStyleCnt="0"/>
      <dgm:spPr/>
    </dgm:pt>
    <dgm:pt modelId="{466CBEF7-8C7B-45CC-B584-781CAE9F15A8}" type="pres">
      <dgm:prSet presAssocID="{23DF0B20-C2E5-456D-8206-9B1392EFB86A}" presName="iconBgRect" presStyleLbl="bgShp" presStyleIdx="2" presStyleCnt="4"/>
      <dgm:spPr/>
    </dgm:pt>
    <dgm:pt modelId="{E47B8FF9-0B1C-4AA8-B31A-DEF42CD39746}" type="pres">
      <dgm:prSet presAssocID="{23DF0B20-C2E5-456D-8206-9B1392EFB8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45586A76-3738-48E8-88AD-E5EE84971603}" type="pres">
      <dgm:prSet presAssocID="{23DF0B20-C2E5-456D-8206-9B1392EFB86A}" presName="spaceRect" presStyleCnt="0"/>
      <dgm:spPr/>
    </dgm:pt>
    <dgm:pt modelId="{9FEE5EA4-FA0F-416F-9BD3-1294BA807FC0}" type="pres">
      <dgm:prSet presAssocID="{23DF0B20-C2E5-456D-8206-9B1392EFB86A}" presName="textRect" presStyleLbl="revTx" presStyleIdx="2" presStyleCnt="4">
        <dgm:presLayoutVars>
          <dgm:chMax val="1"/>
          <dgm:chPref val="1"/>
        </dgm:presLayoutVars>
      </dgm:prSet>
      <dgm:spPr/>
    </dgm:pt>
    <dgm:pt modelId="{571F3116-7044-48AD-A2F9-D648E88CF7DC}" type="pres">
      <dgm:prSet presAssocID="{C55E63D1-98C4-4BE7-9B1F-3FF56C7ABFD4}" presName="sibTrans" presStyleCnt="0"/>
      <dgm:spPr/>
    </dgm:pt>
    <dgm:pt modelId="{D2C29855-B701-4EA1-91A3-CEA08D307B08}" type="pres">
      <dgm:prSet presAssocID="{F014C307-76E9-456B-B6D2-B963D26DDAA4}" presName="compNode" presStyleCnt="0"/>
      <dgm:spPr/>
    </dgm:pt>
    <dgm:pt modelId="{8143821C-FF57-4343-BAA8-073CD5652BB3}" type="pres">
      <dgm:prSet presAssocID="{F014C307-76E9-456B-B6D2-B963D26DDAA4}" presName="iconBgRect" presStyleLbl="bgShp" presStyleIdx="3" presStyleCnt="4"/>
      <dgm:spPr/>
    </dgm:pt>
    <dgm:pt modelId="{CFED56DE-B85F-49E6-8B8B-DBD31B9C947C}" type="pres">
      <dgm:prSet presAssocID="{F014C307-76E9-456B-B6D2-B963D26DDA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áfono"/>
        </a:ext>
      </dgm:extLst>
    </dgm:pt>
    <dgm:pt modelId="{B26A80E3-C5B1-4C23-AEA8-C3EFF1F31F07}" type="pres">
      <dgm:prSet presAssocID="{F014C307-76E9-456B-B6D2-B963D26DDAA4}" presName="spaceRect" presStyleCnt="0"/>
      <dgm:spPr/>
    </dgm:pt>
    <dgm:pt modelId="{DC896017-39B1-4045-A654-F0C0C77AB2C9}" type="pres">
      <dgm:prSet presAssocID="{F014C307-76E9-456B-B6D2-B963D26DDA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E416504-4750-4E42-A551-1E6D8D4D15D0}" srcId="{DF02A6C6-0BF8-444A-82AC-445AB1CAA650}" destId="{CD38F55D-61AE-4174-881E-776D438CBAE1}" srcOrd="1" destOrd="0" parTransId="{7F46668F-B9C1-4A04-A277-39B6CF88A048}" sibTransId="{E677866C-ECDD-42CF-8B5F-996BE3523E16}"/>
    <dgm:cxn modelId="{2D952A0F-7C14-4529-8878-C27C8227CB6A}" type="presOf" srcId="{23DF0B20-C2E5-456D-8206-9B1392EFB86A}" destId="{9FEE5EA4-FA0F-416F-9BD3-1294BA807FC0}" srcOrd="0" destOrd="0" presId="urn:microsoft.com/office/officeart/2018/5/layout/IconCircleLabelList"/>
    <dgm:cxn modelId="{41D76715-5781-4593-B09B-91A342DF9951}" type="presOf" srcId="{490EC13A-5D50-4ED7-BC17-C9AAA832E67E}" destId="{C7484A66-F46B-4E94-9A6B-E162408BC330}" srcOrd="0" destOrd="0" presId="urn:microsoft.com/office/officeart/2018/5/layout/IconCircleLabelList"/>
    <dgm:cxn modelId="{40A61067-220B-453F-80FC-44A02D8FB0CC}" type="presOf" srcId="{F014C307-76E9-456B-B6D2-B963D26DDAA4}" destId="{DC896017-39B1-4045-A654-F0C0C77AB2C9}" srcOrd="0" destOrd="0" presId="urn:microsoft.com/office/officeart/2018/5/layout/IconCircleLabelList"/>
    <dgm:cxn modelId="{1E2F5178-B28E-439D-B0FE-A34DF4AEFE43}" type="presOf" srcId="{CD38F55D-61AE-4174-881E-776D438CBAE1}" destId="{EEAE4180-BC07-4D26-A05C-95BBBDCBFD7C}" srcOrd="0" destOrd="0" presId="urn:microsoft.com/office/officeart/2018/5/layout/IconCircleLabelList"/>
    <dgm:cxn modelId="{6929577A-036B-4665-BF9D-75A4C1516A26}" type="presOf" srcId="{DF02A6C6-0BF8-444A-82AC-445AB1CAA650}" destId="{1434DEA3-952A-4549-82F6-DC0EADBC2676}" srcOrd="0" destOrd="0" presId="urn:microsoft.com/office/officeart/2018/5/layout/IconCircleLabelList"/>
    <dgm:cxn modelId="{CAE27AB7-AC9B-46CE-837F-FA48306165E8}" srcId="{DF02A6C6-0BF8-444A-82AC-445AB1CAA650}" destId="{F014C307-76E9-456B-B6D2-B963D26DDAA4}" srcOrd="3" destOrd="0" parTransId="{31B97E5D-01B4-4F97-B3C4-5E7C0AC32E37}" sibTransId="{8AB07EEB-11D5-4AF9-B4F4-79E5C364CD8D}"/>
    <dgm:cxn modelId="{2072C1D3-480A-4962-B3DA-64EF110BFC8C}" srcId="{DF02A6C6-0BF8-444A-82AC-445AB1CAA650}" destId="{23DF0B20-C2E5-456D-8206-9B1392EFB86A}" srcOrd="2" destOrd="0" parTransId="{D0DA7D61-F73E-4776-BAC0-C3B860D25A2C}" sibTransId="{C55E63D1-98C4-4BE7-9B1F-3FF56C7ABFD4}"/>
    <dgm:cxn modelId="{B7BAE8D9-6147-43E2-8379-42316457842C}" srcId="{DF02A6C6-0BF8-444A-82AC-445AB1CAA650}" destId="{490EC13A-5D50-4ED7-BC17-C9AAA832E67E}" srcOrd="0" destOrd="0" parTransId="{BD1A7A88-06AD-4ABF-811D-43E9A6390201}" sibTransId="{EE7DBB80-90DD-4832-BBE2-3745F9FCAD17}"/>
    <dgm:cxn modelId="{3D382F19-2123-4434-BA27-6B2320FCAA56}" type="presParOf" srcId="{1434DEA3-952A-4549-82F6-DC0EADBC2676}" destId="{759E3E6A-B1EE-4E35-846C-ABEAFDEA5105}" srcOrd="0" destOrd="0" presId="urn:microsoft.com/office/officeart/2018/5/layout/IconCircleLabelList"/>
    <dgm:cxn modelId="{A00C0044-9235-4F7C-8AF1-06CF54D5174F}" type="presParOf" srcId="{759E3E6A-B1EE-4E35-846C-ABEAFDEA5105}" destId="{C9F829FE-74D9-4C24-AC2C-40D0B6D2E297}" srcOrd="0" destOrd="0" presId="urn:microsoft.com/office/officeart/2018/5/layout/IconCircleLabelList"/>
    <dgm:cxn modelId="{24E456D8-8C38-4143-919E-A38943561D23}" type="presParOf" srcId="{759E3E6A-B1EE-4E35-846C-ABEAFDEA5105}" destId="{968C26B6-2692-4C1D-9952-B595F98AB656}" srcOrd="1" destOrd="0" presId="urn:microsoft.com/office/officeart/2018/5/layout/IconCircleLabelList"/>
    <dgm:cxn modelId="{69141EFF-DBEB-44E2-8584-AE8D3AE7AE34}" type="presParOf" srcId="{759E3E6A-B1EE-4E35-846C-ABEAFDEA5105}" destId="{31038EDC-1802-47EA-A6A8-C473F82436DD}" srcOrd="2" destOrd="0" presId="urn:microsoft.com/office/officeart/2018/5/layout/IconCircleLabelList"/>
    <dgm:cxn modelId="{CB52699B-474C-4EBE-AC81-3F463C859578}" type="presParOf" srcId="{759E3E6A-B1EE-4E35-846C-ABEAFDEA5105}" destId="{C7484A66-F46B-4E94-9A6B-E162408BC330}" srcOrd="3" destOrd="0" presId="urn:microsoft.com/office/officeart/2018/5/layout/IconCircleLabelList"/>
    <dgm:cxn modelId="{3F63CB77-6AFF-4BC8-BF57-6383F84B41CE}" type="presParOf" srcId="{1434DEA3-952A-4549-82F6-DC0EADBC2676}" destId="{48C21ABD-4CA6-4196-9CC6-C85AE54BC5FA}" srcOrd="1" destOrd="0" presId="urn:microsoft.com/office/officeart/2018/5/layout/IconCircleLabelList"/>
    <dgm:cxn modelId="{2FCBD7D4-3090-449F-8FD2-B1438F666F89}" type="presParOf" srcId="{1434DEA3-952A-4549-82F6-DC0EADBC2676}" destId="{00E4148D-87DF-438D-94A1-7FDA0F0B3557}" srcOrd="2" destOrd="0" presId="urn:microsoft.com/office/officeart/2018/5/layout/IconCircleLabelList"/>
    <dgm:cxn modelId="{E4D64DA8-B5B1-4652-AD5A-BE6DDC5C469A}" type="presParOf" srcId="{00E4148D-87DF-438D-94A1-7FDA0F0B3557}" destId="{E75A0A9D-F04D-4F2E-88B5-FD244BF7C840}" srcOrd="0" destOrd="0" presId="urn:microsoft.com/office/officeart/2018/5/layout/IconCircleLabelList"/>
    <dgm:cxn modelId="{6978B123-B670-4A85-8FA9-66B8A911BA80}" type="presParOf" srcId="{00E4148D-87DF-438D-94A1-7FDA0F0B3557}" destId="{07CA9A94-8842-43AE-A948-F8327E89739A}" srcOrd="1" destOrd="0" presId="urn:microsoft.com/office/officeart/2018/5/layout/IconCircleLabelList"/>
    <dgm:cxn modelId="{0AA4258B-105E-461E-9D85-B046CD39108D}" type="presParOf" srcId="{00E4148D-87DF-438D-94A1-7FDA0F0B3557}" destId="{AF594399-7266-4771-A85D-4DF120903803}" srcOrd="2" destOrd="0" presId="urn:microsoft.com/office/officeart/2018/5/layout/IconCircleLabelList"/>
    <dgm:cxn modelId="{8DAAC073-505A-41C3-9E96-58A551AF2C2F}" type="presParOf" srcId="{00E4148D-87DF-438D-94A1-7FDA0F0B3557}" destId="{EEAE4180-BC07-4D26-A05C-95BBBDCBFD7C}" srcOrd="3" destOrd="0" presId="urn:microsoft.com/office/officeart/2018/5/layout/IconCircleLabelList"/>
    <dgm:cxn modelId="{ED69BC66-8558-4EB7-916E-2A627AA2CA5A}" type="presParOf" srcId="{1434DEA3-952A-4549-82F6-DC0EADBC2676}" destId="{B7B78745-4515-43E0-8530-297168A7C39A}" srcOrd="3" destOrd="0" presId="urn:microsoft.com/office/officeart/2018/5/layout/IconCircleLabelList"/>
    <dgm:cxn modelId="{635C44CE-EECF-42F2-85E6-1BC23EC37C67}" type="presParOf" srcId="{1434DEA3-952A-4549-82F6-DC0EADBC2676}" destId="{C9EE4797-EB6D-4EA5-8E91-22D6AA80ABA7}" srcOrd="4" destOrd="0" presId="urn:microsoft.com/office/officeart/2018/5/layout/IconCircleLabelList"/>
    <dgm:cxn modelId="{1DD882C0-871B-4648-9A77-43994AAC4250}" type="presParOf" srcId="{C9EE4797-EB6D-4EA5-8E91-22D6AA80ABA7}" destId="{466CBEF7-8C7B-45CC-B584-781CAE9F15A8}" srcOrd="0" destOrd="0" presId="urn:microsoft.com/office/officeart/2018/5/layout/IconCircleLabelList"/>
    <dgm:cxn modelId="{D38D10C5-6AB2-4F56-B7DF-09E889E6282B}" type="presParOf" srcId="{C9EE4797-EB6D-4EA5-8E91-22D6AA80ABA7}" destId="{E47B8FF9-0B1C-4AA8-B31A-DEF42CD39746}" srcOrd="1" destOrd="0" presId="urn:microsoft.com/office/officeart/2018/5/layout/IconCircleLabelList"/>
    <dgm:cxn modelId="{F24AC7ED-0752-48AC-91E9-62317AA63A2B}" type="presParOf" srcId="{C9EE4797-EB6D-4EA5-8E91-22D6AA80ABA7}" destId="{45586A76-3738-48E8-88AD-E5EE84971603}" srcOrd="2" destOrd="0" presId="urn:microsoft.com/office/officeart/2018/5/layout/IconCircleLabelList"/>
    <dgm:cxn modelId="{92F28228-C40B-40A7-AB4E-6D236CEC3AF3}" type="presParOf" srcId="{C9EE4797-EB6D-4EA5-8E91-22D6AA80ABA7}" destId="{9FEE5EA4-FA0F-416F-9BD3-1294BA807FC0}" srcOrd="3" destOrd="0" presId="urn:microsoft.com/office/officeart/2018/5/layout/IconCircleLabelList"/>
    <dgm:cxn modelId="{E7B962E3-5714-4D64-AFBC-38B725E655BD}" type="presParOf" srcId="{1434DEA3-952A-4549-82F6-DC0EADBC2676}" destId="{571F3116-7044-48AD-A2F9-D648E88CF7DC}" srcOrd="5" destOrd="0" presId="urn:microsoft.com/office/officeart/2018/5/layout/IconCircleLabelList"/>
    <dgm:cxn modelId="{1ECA50AB-1C7A-4D52-8ABD-E3B440FD3B5A}" type="presParOf" srcId="{1434DEA3-952A-4549-82F6-DC0EADBC2676}" destId="{D2C29855-B701-4EA1-91A3-CEA08D307B08}" srcOrd="6" destOrd="0" presId="urn:microsoft.com/office/officeart/2018/5/layout/IconCircleLabelList"/>
    <dgm:cxn modelId="{15BA8A15-34D6-4454-A6F0-A33249A88267}" type="presParOf" srcId="{D2C29855-B701-4EA1-91A3-CEA08D307B08}" destId="{8143821C-FF57-4343-BAA8-073CD5652BB3}" srcOrd="0" destOrd="0" presId="urn:microsoft.com/office/officeart/2018/5/layout/IconCircleLabelList"/>
    <dgm:cxn modelId="{DF45806A-822E-4DC7-86EE-9AFBE0BC48BB}" type="presParOf" srcId="{D2C29855-B701-4EA1-91A3-CEA08D307B08}" destId="{CFED56DE-B85F-49E6-8B8B-DBD31B9C947C}" srcOrd="1" destOrd="0" presId="urn:microsoft.com/office/officeart/2018/5/layout/IconCircleLabelList"/>
    <dgm:cxn modelId="{EBBC7A8D-31BA-423F-880C-7E1A1DA311C8}" type="presParOf" srcId="{D2C29855-B701-4EA1-91A3-CEA08D307B08}" destId="{B26A80E3-C5B1-4C23-AEA8-C3EFF1F31F07}" srcOrd="2" destOrd="0" presId="urn:microsoft.com/office/officeart/2018/5/layout/IconCircleLabelList"/>
    <dgm:cxn modelId="{72EDE1B8-278A-4E98-8306-2A94F2BBA495}" type="presParOf" srcId="{D2C29855-B701-4EA1-91A3-CEA08D307B08}" destId="{DC896017-39B1-4045-A654-F0C0C77AB2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1CF0C6-DDED-44B4-8F16-E142FC58A27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D0B510-DC06-4708-BBBC-54DCC5232802}">
      <dgm:prSet/>
      <dgm:spPr/>
      <dgm:t>
        <a:bodyPr/>
        <a:lstStyle/>
        <a:p>
          <a:r>
            <a:rPr lang="es-ES"/>
            <a:t>Accionistas</a:t>
          </a:r>
          <a:endParaRPr lang="en-US"/>
        </a:p>
      </dgm:t>
    </dgm:pt>
    <dgm:pt modelId="{D4E3D46E-720B-49B1-B79C-6BA699AA24EC}" type="parTrans" cxnId="{AFD295B1-0BF3-439D-B0AE-5D013127B6CC}">
      <dgm:prSet/>
      <dgm:spPr/>
      <dgm:t>
        <a:bodyPr/>
        <a:lstStyle/>
        <a:p>
          <a:endParaRPr lang="en-US"/>
        </a:p>
      </dgm:t>
    </dgm:pt>
    <dgm:pt modelId="{E590D435-1582-4B1F-B605-5750F30741CE}" type="sibTrans" cxnId="{AFD295B1-0BF3-439D-B0AE-5D013127B6CC}">
      <dgm:prSet/>
      <dgm:spPr/>
      <dgm:t>
        <a:bodyPr/>
        <a:lstStyle/>
        <a:p>
          <a:endParaRPr lang="en-US"/>
        </a:p>
      </dgm:t>
    </dgm:pt>
    <dgm:pt modelId="{5D638EF2-2C07-41D1-BD56-FA3334235A72}">
      <dgm:prSet/>
      <dgm:spPr/>
      <dgm:t>
        <a:bodyPr/>
        <a:lstStyle/>
        <a:p>
          <a:r>
            <a:rPr lang="es-ES"/>
            <a:t>Proveedores</a:t>
          </a:r>
          <a:endParaRPr lang="en-US"/>
        </a:p>
      </dgm:t>
    </dgm:pt>
    <dgm:pt modelId="{F126535F-228A-4408-B929-02ED7A199B35}" type="parTrans" cxnId="{5983B8A4-A678-4EC6-9D7D-B6BB98C90A0E}">
      <dgm:prSet/>
      <dgm:spPr/>
      <dgm:t>
        <a:bodyPr/>
        <a:lstStyle/>
        <a:p>
          <a:endParaRPr lang="en-US"/>
        </a:p>
      </dgm:t>
    </dgm:pt>
    <dgm:pt modelId="{F7F4E3A7-2DB7-4080-81A0-66EA35C00290}" type="sibTrans" cxnId="{5983B8A4-A678-4EC6-9D7D-B6BB98C90A0E}">
      <dgm:prSet/>
      <dgm:spPr/>
      <dgm:t>
        <a:bodyPr/>
        <a:lstStyle/>
        <a:p>
          <a:endParaRPr lang="en-US"/>
        </a:p>
      </dgm:t>
    </dgm:pt>
    <dgm:pt modelId="{09F6C87A-A9E9-47C9-A0CE-D96AF71DBF6C}">
      <dgm:prSet/>
      <dgm:spPr/>
      <dgm:t>
        <a:bodyPr/>
        <a:lstStyle/>
        <a:p>
          <a:r>
            <a:rPr lang="es-ES"/>
            <a:t>Empleados</a:t>
          </a:r>
          <a:endParaRPr lang="en-US"/>
        </a:p>
      </dgm:t>
    </dgm:pt>
    <dgm:pt modelId="{6AEC20DA-8B06-4C83-88FD-C7CA2C3D1BE1}" type="parTrans" cxnId="{65B9D15E-33E3-41C3-905E-C90C977943D1}">
      <dgm:prSet/>
      <dgm:spPr/>
      <dgm:t>
        <a:bodyPr/>
        <a:lstStyle/>
        <a:p>
          <a:endParaRPr lang="en-US"/>
        </a:p>
      </dgm:t>
    </dgm:pt>
    <dgm:pt modelId="{3A7F1FD9-29C1-41D5-BC7A-1205C47F3B9A}" type="sibTrans" cxnId="{65B9D15E-33E3-41C3-905E-C90C977943D1}">
      <dgm:prSet/>
      <dgm:spPr/>
      <dgm:t>
        <a:bodyPr/>
        <a:lstStyle/>
        <a:p>
          <a:endParaRPr lang="en-US"/>
        </a:p>
      </dgm:t>
    </dgm:pt>
    <dgm:pt modelId="{842A8A63-523A-4DF1-9E07-C90FD8B802B3}" type="pres">
      <dgm:prSet presAssocID="{071CF0C6-DDED-44B4-8F16-E142FC58A279}" presName="vert0" presStyleCnt="0">
        <dgm:presLayoutVars>
          <dgm:dir/>
          <dgm:animOne val="branch"/>
          <dgm:animLvl val="lvl"/>
        </dgm:presLayoutVars>
      </dgm:prSet>
      <dgm:spPr/>
    </dgm:pt>
    <dgm:pt modelId="{27D0F658-CA41-48E8-A554-D83498D475C5}" type="pres">
      <dgm:prSet presAssocID="{64D0B510-DC06-4708-BBBC-54DCC5232802}" presName="thickLine" presStyleLbl="alignNode1" presStyleIdx="0" presStyleCnt="3"/>
      <dgm:spPr/>
    </dgm:pt>
    <dgm:pt modelId="{FA28E256-3892-42A1-BACF-6D1295548FBE}" type="pres">
      <dgm:prSet presAssocID="{64D0B510-DC06-4708-BBBC-54DCC5232802}" presName="horz1" presStyleCnt="0"/>
      <dgm:spPr/>
    </dgm:pt>
    <dgm:pt modelId="{F344C8D6-C770-418B-8291-703B5E52D788}" type="pres">
      <dgm:prSet presAssocID="{64D0B510-DC06-4708-BBBC-54DCC5232802}" presName="tx1" presStyleLbl="revTx" presStyleIdx="0" presStyleCnt="3"/>
      <dgm:spPr/>
    </dgm:pt>
    <dgm:pt modelId="{1C968BC7-FFA1-4D10-8A30-B50EA33E4C04}" type="pres">
      <dgm:prSet presAssocID="{64D0B510-DC06-4708-BBBC-54DCC5232802}" presName="vert1" presStyleCnt="0"/>
      <dgm:spPr/>
    </dgm:pt>
    <dgm:pt modelId="{FD3B7F2F-08C2-4246-B686-EF156E764552}" type="pres">
      <dgm:prSet presAssocID="{5D638EF2-2C07-41D1-BD56-FA3334235A72}" presName="thickLine" presStyleLbl="alignNode1" presStyleIdx="1" presStyleCnt="3"/>
      <dgm:spPr/>
    </dgm:pt>
    <dgm:pt modelId="{2786CF8A-D03E-4C0A-983D-A56FB0951708}" type="pres">
      <dgm:prSet presAssocID="{5D638EF2-2C07-41D1-BD56-FA3334235A72}" presName="horz1" presStyleCnt="0"/>
      <dgm:spPr/>
    </dgm:pt>
    <dgm:pt modelId="{71BE43FA-B772-445A-BB87-E804FE18E3AE}" type="pres">
      <dgm:prSet presAssocID="{5D638EF2-2C07-41D1-BD56-FA3334235A72}" presName="tx1" presStyleLbl="revTx" presStyleIdx="1" presStyleCnt="3"/>
      <dgm:spPr/>
    </dgm:pt>
    <dgm:pt modelId="{D1D6574D-8169-4761-928F-10EBBC5C585F}" type="pres">
      <dgm:prSet presAssocID="{5D638EF2-2C07-41D1-BD56-FA3334235A72}" presName="vert1" presStyleCnt="0"/>
      <dgm:spPr/>
    </dgm:pt>
    <dgm:pt modelId="{59B42D5F-C90C-4BBE-8452-3C0D965AFAD6}" type="pres">
      <dgm:prSet presAssocID="{09F6C87A-A9E9-47C9-A0CE-D96AF71DBF6C}" presName="thickLine" presStyleLbl="alignNode1" presStyleIdx="2" presStyleCnt="3"/>
      <dgm:spPr/>
    </dgm:pt>
    <dgm:pt modelId="{32674FCA-E7C1-4C38-BB93-F2201944CD53}" type="pres">
      <dgm:prSet presAssocID="{09F6C87A-A9E9-47C9-A0CE-D96AF71DBF6C}" presName="horz1" presStyleCnt="0"/>
      <dgm:spPr/>
    </dgm:pt>
    <dgm:pt modelId="{BB20BD44-B7B1-4620-9214-DF5C2C62E04E}" type="pres">
      <dgm:prSet presAssocID="{09F6C87A-A9E9-47C9-A0CE-D96AF71DBF6C}" presName="tx1" presStyleLbl="revTx" presStyleIdx="2" presStyleCnt="3"/>
      <dgm:spPr/>
    </dgm:pt>
    <dgm:pt modelId="{5AFB010E-2C7A-4D17-93EF-011FFA0E62F4}" type="pres">
      <dgm:prSet presAssocID="{09F6C87A-A9E9-47C9-A0CE-D96AF71DBF6C}" presName="vert1" presStyleCnt="0"/>
      <dgm:spPr/>
    </dgm:pt>
  </dgm:ptLst>
  <dgm:cxnLst>
    <dgm:cxn modelId="{65B9D15E-33E3-41C3-905E-C90C977943D1}" srcId="{071CF0C6-DDED-44B4-8F16-E142FC58A279}" destId="{09F6C87A-A9E9-47C9-A0CE-D96AF71DBF6C}" srcOrd="2" destOrd="0" parTransId="{6AEC20DA-8B06-4C83-88FD-C7CA2C3D1BE1}" sibTransId="{3A7F1FD9-29C1-41D5-BC7A-1205C47F3B9A}"/>
    <dgm:cxn modelId="{914B9C75-3599-4358-9FE8-F872A2D044F6}" type="presOf" srcId="{5D638EF2-2C07-41D1-BD56-FA3334235A72}" destId="{71BE43FA-B772-445A-BB87-E804FE18E3AE}" srcOrd="0" destOrd="0" presId="urn:microsoft.com/office/officeart/2008/layout/LinedList"/>
    <dgm:cxn modelId="{0AE30581-10F9-4694-BE16-2C7AC630BB3B}" type="presOf" srcId="{09F6C87A-A9E9-47C9-A0CE-D96AF71DBF6C}" destId="{BB20BD44-B7B1-4620-9214-DF5C2C62E04E}" srcOrd="0" destOrd="0" presId="urn:microsoft.com/office/officeart/2008/layout/LinedList"/>
    <dgm:cxn modelId="{5983B8A4-A678-4EC6-9D7D-B6BB98C90A0E}" srcId="{071CF0C6-DDED-44B4-8F16-E142FC58A279}" destId="{5D638EF2-2C07-41D1-BD56-FA3334235A72}" srcOrd="1" destOrd="0" parTransId="{F126535F-228A-4408-B929-02ED7A199B35}" sibTransId="{F7F4E3A7-2DB7-4080-81A0-66EA35C00290}"/>
    <dgm:cxn modelId="{AFD295B1-0BF3-439D-B0AE-5D013127B6CC}" srcId="{071CF0C6-DDED-44B4-8F16-E142FC58A279}" destId="{64D0B510-DC06-4708-BBBC-54DCC5232802}" srcOrd="0" destOrd="0" parTransId="{D4E3D46E-720B-49B1-B79C-6BA699AA24EC}" sibTransId="{E590D435-1582-4B1F-B605-5750F30741CE}"/>
    <dgm:cxn modelId="{6C9C6AC1-A763-47E8-8EEC-2F18C7BA64E9}" type="presOf" srcId="{071CF0C6-DDED-44B4-8F16-E142FC58A279}" destId="{842A8A63-523A-4DF1-9E07-C90FD8B802B3}" srcOrd="0" destOrd="0" presId="urn:microsoft.com/office/officeart/2008/layout/LinedList"/>
    <dgm:cxn modelId="{9FB62DCC-5231-4419-90C9-854549A067AC}" type="presOf" srcId="{64D0B510-DC06-4708-BBBC-54DCC5232802}" destId="{F344C8D6-C770-418B-8291-703B5E52D788}" srcOrd="0" destOrd="0" presId="urn:microsoft.com/office/officeart/2008/layout/LinedList"/>
    <dgm:cxn modelId="{8F1666C2-4B47-4CF1-9240-05D32AADCD04}" type="presParOf" srcId="{842A8A63-523A-4DF1-9E07-C90FD8B802B3}" destId="{27D0F658-CA41-48E8-A554-D83498D475C5}" srcOrd="0" destOrd="0" presId="urn:microsoft.com/office/officeart/2008/layout/LinedList"/>
    <dgm:cxn modelId="{2B045473-DFB7-41D5-9C98-1FA00DE75B79}" type="presParOf" srcId="{842A8A63-523A-4DF1-9E07-C90FD8B802B3}" destId="{FA28E256-3892-42A1-BACF-6D1295548FBE}" srcOrd="1" destOrd="0" presId="urn:microsoft.com/office/officeart/2008/layout/LinedList"/>
    <dgm:cxn modelId="{DC1AAF42-D245-4CE5-B807-D39D96A63447}" type="presParOf" srcId="{FA28E256-3892-42A1-BACF-6D1295548FBE}" destId="{F344C8D6-C770-418B-8291-703B5E52D788}" srcOrd="0" destOrd="0" presId="urn:microsoft.com/office/officeart/2008/layout/LinedList"/>
    <dgm:cxn modelId="{9C95D1A7-5604-4A33-BB82-361D6AD25911}" type="presParOf" srcId="{FA28E256-3892-42A1-BACF-6D1295548FBE}" destId="{1C968BC7-FFA1-4D10-8A30-B50EA33E4C04}" srcOrd="1" destOrd="0" presId="urn:microsoft.com/office/officeart/2008/layout/LinedList"/>
    <dgm:cxn modelId="{90758A97-FBCF-43B1-B355-EF771FD52192}" type="presParOf" srcId="{842A8A63-523A-4DF1-9E07-C90FD8B802B3}" destId="{FD3B7F2F-08C2-4246-B686-EF156E764552}" srcOrd="2" destOrd="0" presId="urn:microsoft.com/office/officeart/2008/layout/LinedList"/>
    <dgm:cxn modelId="{13FFA73E-6139-435F-B643-920638236BFF}" type="presParOf" srcId="{842A8A63-523A-4DF1-9E07-C90FD8B802B3}" destId="{2786CF8A-D03E-4C0A-983D-A56FB0951708}" srcOrd="3" destOrd="0" presId="urn:microsoft.com/office/officeart/2008/layout/LinedList"/>
    <dgm:cxn modelId="{F56ECA1A-8DC7-4C90-B8FD-8BE592FD18F0}" type="presParOf" srcId="{2786CF8A-D03E-4C0A-983D-A56FB0951708}" destId="{71BE43FA-B772-445A-BB87-E804FE18E3AE}" srcOrd="0" destOrd="0" presId="urn:microsoft.com/office/officeart/2008/layout/LinedList"/>
    <dgm:cxn modelId="{8D6C7206-5600-4610-B622-C117DF073BAA}" type="presParOf" srcId="{2786CF8A-D03E-4C0A-983D-A56FB0951708}" destId="{D1D6574D-8169-4761-928F-10EBBC5C585F}" srcOrd="1" destOrd="0" presId="urn:microsoft.com/office/officeart/2008/layout/LinedList"/>
    <dgm:cxn modelId="{1761E6CB-11AA-4EF8-9595-E958E64A807A}" type="presParOf" srcId="{842A8A63-523A-4DF1-9E07-C90FD8B802B3}" destId="{59B42D5F-C90C-4BBE-8452-3C0D965AFAD6}" srcOrd="4" destOrd="0" presId="urn:microsoft.com/office/officeart/2008/layout/LinedList"/>
    <dgm:cxn modelId="{7913C187-2BE4-4870-A654-20C05ADAD703}" type="presParOf" srcId="{842A8A63-523A-4DF1-9E07-C90FD8B802B3}" destId="{32674FCA-E7C1-4C38-BB93-F2201944CD53}" srcOrd="5" destOrd="0" presId="urn:microsoft.com/office/officeart/2008/layout/LinedList"/>
    <dgm:cxn modelId="{4004FF4F-642E-4622-9E27-DDE7E8925A81}" type="presParOf" srcId="{32674FCA-E7C1-4C38-BB93-F2201944CD53}" destId="{BB20BD44-B7B1-4620-9214-DF5C2C62E04E}" srcOrd="0" destOrd="0" presId="urn:microsoft.com/office/officeart/2008/layout/LinedList"/>
    <dgm:cxn modelId="{C304D9C8-C18C-4392-BD87-B2CEBFDA888F}" type="presParOf" srcId="{32674FCA-E7C1-4C38-BB93-F2201944CD53}" destId="{5AFB010E-2C7A-4D17-93EF-011FFA0E62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B04B76-3F9D-4873-9455-4FFBC547A6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898C7D-9CE5-4EE6-A649-1C6AADAFBF0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Vision2Cloud se enfoca en las empresas medianas y grandes en busca de software para mejorar sus procesos, reducir costos y tiempos de respuesta. </a:t>
          </a:r>
          <a:r>
            <a:rPr lang="es-ES">
              <a:latin typeface="Posterama"/>
            </a:rPr>
            <a:t>Específicamente</a:t>
          </a:r>
          <a:r>
            <a:rPr lang="es-ES"/>
            <a:t> aquellas que no quieren hacer una implementación de hardware.</a:t>
          </a:r>
          <a:endParaRPr lang="en-US"/>
        </a:p>
      </dgm:t>
    </dgm:pt>
    <dgm:pt modelId="{B846B77A-647B-464D-880E-CC1A4F51FF58}" type="parTrans" cxnId="{9994CA79-E377-4C09-B892-1DF8D1E4D7E5}">
      <dgm:prSet/>
      <dgm:spPr/>
      <dgm:t>
        <a:bodyPr/>
        <a:lstStyle/>
        <a:p>
          <a:endParaRPr lang="en-US"/>
        </a:p>
      </dgm:t>
    </dgm:pt>
    <dgm:pt modelId="{B5B73BB5-E164-45E2-8958-99175086EAE7}" type="sibTrans" cxnId="{9994CA79-E377-4C09-B892-1DF8D1E4D7E5}">
      <dgm:prSet/>
      <dgm:spPr/>
      <dgm:t>
        <a:bodyPr/>
        <a:lstStyle/>
        <a:p>
          <a:endParaRPr lang="en-US"/>
        </a:p>
      </dgm:t>
    </dgm:pt>
    <dgm:pt modelId="{D027E89D-4002-407B-9BF1-19AB8C08024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 ajustan a cualquier tipo de industria por lo que no se restringen a una industria en específico.</a:t>
          </a:r>
        </a:p>
      </dgm:t>
    </dgm:pt>
    <dgm:pt modelId="{72B30C32-0822-4694-8780-185A0A223D0F}" type="parTrans" cxnId="{8DD1186A-ACE2-477E-8A9C-E95B051FE305}">
      <dgm:prSet/>
      <dgm:spPr/>
      <dgm:t>
        <a:bodyPr/>
        <a:lstStyle/>
        <a:p>
          <a:endParaRPr lang="en-US"/>
        </a:p>
      </dgm:t>
    </dgm:pt>
    <dgm:pt modelId="{302245B6-A67C-46A1-A62F-76890BF28CBF}" type="sibTrans" cxnId="{8DD1186A-ACE2-477E-8A9C-E95B051FE305}">
      <dgm:prSet/>
      <dgm:spPr/>
      <dgm:t>
        <a:bodyPr/>
        <a:lstStyle/>
        <a:p>
          <a:endParaRPr lang="en-US"/>
        </a:p>
      </dgm:t>
    </dgm:pt>
    <dgm:pt modelId="{A265DCA7-6E38-45C1-8D60-5025D590C3BD}">
      <dgm:prSet phldr="0"/>
      <dgm:spPr/>
      <dgm:t>
        <a:bodyPr/>
        <a:lstStyle/>
        <a:p>
          <a:pPr rtl="0"/>
          <a:r>
            <a:rPr lang="es-ES">
              <a:latin typeface="Posterama"/>
            </a:rPr>
            <a:t>Funciona internacionalmente para las consultorías. El resto de los servicios son regionales</a:t>
          </a:r>
        </a:p>
      </dgm:t>
    </dgm:pt>
    <dgm:pt modelId="{591C27CE-4BDC-4931-A765-65153A78EC55}" type="parTrans" cxnId="{1870CFDE-1833-4388-BD89-F95BB2DFD2CF}">
      <dgm:prSet/>
      <dgm:spPr/>
    </dgm:pt>
    <dgm:pt modelId="{0D0B9953-A5EA-4D22-9BD9-114858FC99AE}" type="sibTrans" cxnId="{1870CFDE-1833-4388-BD89-F95BB2DFD2CF}">
      <dgm:prSet/>
      <dgm:spPr/>
    </dgm:pt>
    <dgm:pt modelId="{6B02F75F-FC7E-4240-9C3D-F99B202BB5D9}" type="pres">
      <dgm:prSet presAssocID="{16B04B76-3F9D-4873-9455-4FFBC547A670}" presName="root" presStyleCnt="0">
        <dgm:presLayoutVars>
          <dgm:dir/>
          <dgm:resizeHandles val="exact"/>
        </dgm:presLayoutVars>
      </dgm:prSet>
      <dgm:spPr/>
    </dgm:pt>
    <dgm:pt modelId="{34694342-FC3F-4E77-8683-8CBF47BAD754}" type="pres">
      <dgm:prSet presAssocID="{03898C7D-9CE5-4EE6-A649-1C6AADAFBF06}" presName="compNode" presStyleCnt="0"/>
      <dgm:spPr/>
    </dgm:pt>
    <dgm:pt modelId="{72422B64-EEEE-443C-A0DD-B37364241BDC}" type="pres">
      <dgm:prSet presAssocID="{03898C7D-9CE5-4EE6-A649-1C6AADAFBF06}" presName="bgRect" presStyleLbl="bgShp" presStyleIdx="0" presStyleCnt="3"/>
      <dgm:spPr/>
    </dgm:pt>
    <dgm:pt modelId="{86804E61-D227-416B-88EF-3DE71963EE3B}" type="pres">
      <dgm:prSet presAssocID="{03898C7D-9CE5-4EE6-A649-1C6AADAFBF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A3FF322-F731-4105-9EE0-FF59CA48B6BF}" type="pres">
      <dgm:prSet presAssocID="{03898C7D-9CE5-4EE6-A649-1C6AADAFBF06}" presName="spaceRect" presStyleCnt="0"/>
      <dgm:spPr/>
    </dgm:pt>
    <dgm:pt modelId="{5B7DE625-F997-4B4C-9A7D-270CA9E6EB5F}" type="pres">
      <dgm:prSet presAssocID="{03898C7D-9CE5-4EE6-A649-1C6AADAFBF06}" presName="parTx" presStyleLbl="revTx" presStyleIdx="0" presStyleCnt="3">
        <dgm:presLayoutVars>
          <dgm:chMax val="0"/>
          <dgm:chPref val="0"/>
        </dgm:presLayoutVars>
      </dgm:prSet>
      <dgm:spPr/>
    </dgm:pt>
    <dgm:pt modelId="{674E051F-5236-450A-B860-7715D5A323BD}" type="pres">
      <dgm:prSet presAssocID="{B5B73BB5-E164-45E2-8958-99175086EAE7}" presName="sibTrans" presStyleCnt="0"/>
      <dgm:spPr/>
    </dgm:pt>
    <dgm:pt modelId="{05C801B9-04B7-4B2D-A168-8ECE89B1BA2F}" type="pres">
      <dgm:prSet presAssocID="{D027E89D-4002-407B-9BF1-19AB8C08024B}" presName="compNode" presStyleCnt="0"/>
      <dgm:spPr/>
    </dgm:pt>
    <dgm:pt modelId="{1C07D36A-D49F-4936-8F87-81C12F71D086}" type="pres">
      <dgm:prSet presAssocID="{D027E89D-4002-407B-9BF1-19AB8C08024B}" presName="bgRect" presStyleLbl="bgShp" presStyleIdx="1" presStyleCnt="3"/>
      <dgm:spPr/>
    </dgm:pt>
    <dgm:pt modelId="{063649F2-3A63-4B7C-8F45-1E435991B698}" type="pres">
      <dgm:prSet presAssocID="{D027E89D-4002-407B-9BF1-19AB8C0802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FBC1C263-8DD8-4915-AD8A-F654C0FD2505}" type="pres">
      <dgm:prSet presAssocID="{D027E89D-4002-407B-9BF1-19AB8C08024B}" presName="spaceRect" presStyleCnt="0"/>
      <dgm:spPr/>
    </dgm:pt>
    <dgm:pt modelId="{BF8ED5D0-2593-4773-92D9-DFBFF345AD54}" type="pres">
      <dgm:prSet presAssocID="{D027E89D-4002-407B-9BF1-19AB8C08024B}" presName="parTx" presStyleLbl="revTx" presStyleIdx="1" presStyleCnt="3">
        <dgm:presLayoutVars>
          <dgm:chMax val="0"/>
          <dgm:chPref val="0"/>
        </dgm:presLayoutVars>
      </dgm:prSet>
      <dgm:spPr/>
    </dgm:pt>
    <dgm:pt modelId="{0FB4EBA8-9FDB-4197-B7E5-585F815B11BC}" type="pres">
      <dgm:prSet presAssocID="{302245B6-A67C-46A1-A62F-76890BF28CBF}" presName="sibTrans" presStyleCnt="0"/>
      <dgm:spPr/>
    </dgm:pt>
    <dgm:pt modelId="{AAD57309-472E-47AB-8CEC-1B282DC6DAAD}" type="pres">
      <dgm:prSet presAssocID="{A265DCA7-6E38-45C1-8D60-5025D590C3BD}" presName="compNode" presStyleCnt="0"/>
      <dgm:spPr/>
    </dgm:pt>
    <dgm:pt modelId="{8F941FED-0F48-45AA-8089-E43DF75419BB}" type="pres">
      <dgm:prSet presAssocID="{A265DCA7-6E38-45C1-8D60-5025D590C3BD}" presName="bgRect" presStyleLbl="bgShp" presStyleIdx="2" presStyleCnt="3"/>
      <dgm:spPr/>
    </dgm:pt>
    <dgm:pt modelId="{FBFC0687-7FDB-49BD-A124-8F57B77A7EBE}" type="pres">
      <dgm:prSet presAssocID="{A265DCA7-6E38-45C1-8D60-5025D590C3BD}" presName="iconRect" presStyleLbl="node1" presStyleIdx="2" presStyleCnt="3"/>
      <dgm:spPr/>
    </dgm:pt>
    <dgm:pt modelId="{E0E68F1C-872A-49BA-9CD8-239D09E07B6F}" type="pres">
      <dgm:prSet presAssocID="{A265DCA7-6E38-45C1-8D60-5025D590C3BD}" presName="spaceRect" presStyleCnt="0"/>
      <dgm:spPr/>
    </dgm:pt>
    <dgm:pt modelId="{3A7C00D3-5227-49A6-94C0-052918DB75DD}" type="pres">
      <dgm:prSet presAssocID="{A265DCA7-6E38-45C1-8D60-5025D590C3B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40C01A-C524-404A-92A7-4AD0556E7031}" type="presOf" srcId="{A265DCA7-6E38-45C1-8D60-5025D590C3BD}" destId="{3A7C00D3-5227-49A6-94C0-052918DB75DD}" srcOrd="0" destOrd="0" presId="urn:microsoft.com/office/officeart/2018/2/layout/IconVerticalSolidList"/>
    <dgm:cxn modelId="{93D52B23-5852-4ACF-9575-F442B5232F8E}" type="presOf" srcId="{03898C7D-9CE5-4EE6-A649-1C6AADAFBF06}" destId="{5B7DE625-F997-4B4C-9A7D-270CA9E6EB5F}" srcOrd="0" destOrd="0" presId="urn:microsoft.com/office/officeart/2018/2/layout/IconVerticalSolidList"/>
    <dgm:cxn modelId="{8DD1186A-ACE2-477E-8A9C-E95B051FE305}" srcId="{16B04B76-3F9D-4873-9455-4FFBC547A670}" destId="{D027E89D-4002-407B-9BF1-19AB8C08024B}" srcOrd="1" destOrd="0" parTransId="{72B30C32-0822-4694-8780-185A0A223D0F}" sibTransId="{302245B6-A67C-46A1-A62F-76890BF28CBF}"/>
    <dgm:cxn modelId="{9994CA79-E377-4C09-B892-1DF8D1E4D7E5}" srcId="{16B04B76-3F9D-4873-9455-4FFBC547A670}" destId="{03898C7D-9CE5-4EE6-A649-1C6AADAFBF06}" srcOrd="0" destOrd="0" parTransId="{B846B77A-647B-464D-880E-CC1A4F51FF58}" sibTransId="{B5B73BB5-E164-45E2-8958-99175086EAE7}"/>
    <dgm:cxn modelId="{7E445195-7126-4059-B623-3F92FD98B004}" type="presOf" srcId="{16B04B76-3F9D-4873-9455-4FFBC547A670}" destId="{6B02F75F-FC7E-4240-9C3D-F99B202BB5D9}" srcOrd="0" destOrd="0" presId="urn:microsoft.com/office/officeart/2018/2/layout/IconVerticalSolidList"/>
    <dgm:cxn modelId="{1D61E2A2-B00D-4131-822A-DCC8C9354E14}" type="presOf" srcId="{D027E89D-4002-407B-9BF1-19AB8C08024B}" destId="{BF8ED5D0-2593-4773-92D9-DFBFF345AD54}" srcOrd="0" destOrd="0" presId="urn:microsoft.com/office/officeart/2018/2/layout/IconVerticalSolidList"/>
    <dgm:cxn modelId="{1870CFDE-1833-4388-BD89-F95BB2DFD2CF}" srcId="{16B04B76-3F9D-4873-9455-4FFBC547A670}" destId="{A265DCA7-6E38-45C1-8D60-5025D590C3BD}" srcOrd="2" destOrd="0" parTransId="{591C27CE-4BDC-4931-A765-65153A78EC55}" sibTransId="{0D0B9953-A5EA-4D22-9BD9-114858FC99AE}"/>
    <dgm:cxn modelId="{C49E8AD9-FA03-47BA-B959-47420248D0E1}" type="presParOf" srcId="{6B02F75F-FC7E-4240-9C3D-F99B202BB5D9}" destId="{34694342-FC3F-4E77-8683-8CBF47BAD754}" srcOrd="0" destOrd="0" presId="urn:microsoft.com/office/officeart/2018/2/layout/IconVerticalSolidList"/>
    <dgm:cxn modelId="{EE426D80-BF80-4CF8-A2E4-FDBB40E6AC16}" type="presParOf" srcId="{34694342-FC3F-4E77-8683-8CBF47BAD754}" destId="{72422B64-EEEE-443C-A0DD-B37364241BDC}" srcOrd="0" destOrd="0" presId="urn:microsoft.com/office/officeart/2018/2/layout/IconVerticalSolidList"/>
    <dgm:cxn modelId="{A901651F-9C54-4099-9043-10847851471C}" type="presParOf" srcId="{34694342-FC3F-4E77-8683-8CBF47BAD754}" destId="{86804E61-D227-416B-88EF-3DE71963EE3B}" srcOrd="1" destOrd="0" presId="urn:microsoft.com/office/officeart/2018/2/layout/IconVerticalSolidList"/>
    <dgm:cxn modelId="{8578CA38-32BF-4A1F-99A6-4EA7070C7832}" type="presParOf" srcId="{34694342-FC3F-4E77-8683-8CBF47BAD754}" destId="{BA3FF322-F731-4105-9EE0-FF59CA48B6BF}" srcOrd="2" destOrd="0" presId="urn:microsoft.com/office/officeart/2018/2/layout/IconVerticalSolidList"/>
    <dgm:cxn modelId="{65579D8B-7F50-421E-A054-1F5BF07866DC}" type="presParOf" srcId="{34694342-FC3F-4E77-8683-8CBF47BAD754}" destId="{5B7DE625-F997-4B4C-9A7D-270CA9E6EB5F}" srcOrd="3" destOrd="0" presId="urn:microsoft.com/office/officeart/2018/2/layout/IconVerticalSolidList"/>
    <dgm:cxn modelId="{75E9FCBA-7679-44AF-8667-9D40A20DB0F7}" type="presParOf" srcId="{6B02F75F-FC7E-4240-9C3D-F99B202BB5D9}" destId="{674E051F-5236-450A-B860-7715D5A323BD}" srcOrd="1" destOrd="0" presId="urn:microsoft.com/office/officeart/2018/2/layout/IconVerticalSolidList"/>
    <dgm:cxn modelId="{6FAE6A1B-7A23-4946-A86F-5D0CA0357D2F}" type="presParOf" srcId="{6B02F75F-FC7E-4240-9C3D-F99B202BB5D9}" destId="{05C801B9-04B7-4B2D-A168-8ECE89B1BA2F}" srcOrd="2" destOrd="0" presId="urn:microsoft.com/office/officeart/2018/2/layout/IconVerticalSolidList"/>
    <dgm:cxn modelId="{07F6A9A5-71C9-4620-969D-192B6264999D}" type="presParOf" srcId="{05C801B9-04B7-4B2D-A168-8ECE89B1BA2F}" destId="{1C07D36A-D49F-4936-8F87-81C12F71D086}" srcOrd="0" destOrd="0" presId="urn:microsoft.com/office/officeart/2018/2/layout/IconVerticalSolidList"/>
    <dgm:cxn modelId="{0E6ECBF0-FEDE-4B5C-A292-DAF500A5B8E9}" type="presParOf" srcId="{05C801B9-04B7-4B2D-A168-8ECE89B1BA2F}" destId="{063649F2-3A63-4B7C-8F45-1E435991B698}" srcOrd="1" destOrd="0" presId="urn:microsoft.com/office/officeart/2018/2/layout/IconVerticalSolidList"/>
    <dgm:cxn modelId="{1DB89E7B-0961-4138-B195-C9DEAD7A6281}" type="presParOf" srcId="{05C801B9-04B7-4B2D-A168-8ECE89B1BA2F}" destId="{FBC1C263-8DD8-4915-AD8A-F654C0FD2505}" srcOrd="2" destOrd="0" presId="urn:microsoft.com/office/officeart/2018/2/layout/IconVerticalSolidList"/>
    <dgm:cxn modelId="{63960FD9-B6ED-46F2-BC05-8115F9EF67F7}" type="presParOf" srcId="{05C801B9-04B7-4B2D-A168-8ECE89B1BA2F}" destId="{BF8ED5D0-2593-4773-92D9-DFBFF345AD54}" srcOrd="3" destOrd="0" presId="urn:microsoft.com/office/officeart/2018/2/layout/IconVerticalSolidList"/>
    <dgm:cxn modelId="{152A9D89-388C-434D-AD00-09E4814D9762}" type="presParOf" srcId="{6B02F75F-FC7E-4240-9C3D-F99B202BB5D9}" destId="{0FB4EBA8-9FDB-4197-B7E5-585F815B11BC}" srcOrd="3" destOrd="0" presId="urn:microsoft.com/office/officeart/2018/2/layout/IconVerticalSolidList"/>
    <dgm:cxn modelId="{AB52F011-1EDA-4E87-93C3-295A6D1952C8}" type="presParOf" srcId="{6B02F75F-FC7E-4240-9C3D-F99B202BB5D9}" destId="{AAD57309-472E-47AB-8CEC-1B282DC6DAAD}" srcOrd="4" destOrd="0" presId="urn:microsoft.com/office/officeart/2018/2/layout/IconVerticalSolidList"/>
    <dgm:cxn modelId="{44DDC15F-A119-428C-A208-A922D1C16B1C}" type="presParOf" srcId="{AAD57309-472E-47AB-8CEC-1B282DC6DAAD}" destId="{8F941FED-0F48-45AA-8089-E43DF75419BB}" srcOrd="0" destOrd="0" presId="urn:microsoft.com/office/officeart/2018/2/layout/IconVerticalSolidList"/>
    <dgm:cxn modelId="{FE8ACC7A-CF21-4CBD-B411-FD1E7CE76593}" type="presParOf" srcId="{AAD57309-472E-47AB-8CEC-1B282DC6DAAD}" destId="{FBFC0687-7FDB-49BD-A124-8F57B77A7EBE}" srcOrd="1" destOrd="0" presId="urn:microsoft.com/office/officeart/2018/2/layout/IconVerticalSolidList"/>
    <dgm:cxn modelId="{A9449727-3D89-4013-AC7A-2A421C8DBA7D}" type="presParOf" srcId="{AAD57309-472E-47AB-8CEC-1B282DC6DAAD}" destId="{E0E68F1C-872A-49BA-9CD8-239D09E07B6F}" srcOrd="2" destOrd="0" presId="urn:microsoft.com/office/officeart/2018/2/layout/IconVerticalSolidList"/>
    <dgm:cxn modelId="{E202A22F-FB11-4830-A9CC-5290F829642E}" type="presParOf" srcId="{AAD57309-472E-47AB-8CEC-1B282DC6DAAD}" destId="{3A7C00D3-5227-49A6-94C0-052918DB75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85E663-B002-4C68-86E3-08C6A19D76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3479EF-9893-4D39-A9EA-9E97DF8B96B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vision2cloud.com</a:t>
          </a:r>
          <a:endParaRPr lang="en-US"/>
        </a:p>
      </dgm:t>
    </dgm:pt>
    <dgm:pt modelId="{02087AF8-EF11-441E-A40B-A85278E82B96}" type="parTrans" cxnId="{BB54D8C0-DA3C-4942-A67D-9CF6A31B08D8}">
      <dgm:prSet/>
      <dgm:spPr/>
      <dgm:t>
        <a:bodyPr/>
        <a:lstStyle/>
        <a:p>
          <a:endParaRPr lang="en-US"/>
        </a:p>
      </dgm:t>
    </dgm:pt>
    <dgm:pt modelId="{8EBB0A25-DC64-42E1-846B-2397C09FDFF7}" type="sibTrans" cxnId="{BB54D8C0-DA3C-4942-A67D-9CF6A31B08D8}">
      <dgm:prSet/>
      <dgm:spPr/>
      <dgm:t>
        <a:bodyPr/>
        <a:lstStyle/>
        <a:p>
          <a:endParaRPr lang="en-US"/>
        </a:p>
      </dgm:t>
    </dgm:pt>
    <dgm:pt modelId="{246BEA6B-5B52-4672-AE29-5EC6130E1A3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Presencia en redes sociales (LinkedIn, Facebook, Instagram)</a:t>
          </a:r>
          <a:endParaRPr lang="en-US"/>
        </a:p>
      </dgm:t>
    </dgm:pt>
    <dgm:pt modelId="{BA4D7DE4-80E8-4580-B939-5A91D1BE2833}" type="parTrans" cxnId="{8B37B985-1E1D-4526-B591-166725EE3023}">
      <dgm:prSet/>
      <dgm:spPr/>
      <dgm:t>
        <a:bodyPr/>
        <a:lstStyle/>
        <a:p>
          <a:endParaRPr lang="en-US"/>
        </a:p>
      </dgm:t>
    </dgm:pt>
    <dgm:pt modelId="{8DBD2CA2-EF32-45D5-8535-0E8C3A505974}" type="sibTrans" cxnId="{8B37B985-1E1D-4526-B591-166725EE3023}">
      <dgm:prSet/>
      <dgm:spPr/>
      <dgm:t>
        <a:bodyPr/>
        <a:lstStyle/>
        <a:p>
          <a:endParaRPr lang="en-US"/>
        </a:p>
      </dgm:t>
    </dgm:pt>
    <dgm:pt modelId="{9A5C223C-9966-4AA9-9BAD-40B2A3368C2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Campañas de marketing digital</a:t>
          </a:r>
          <a:endParaRPr lang="en-US"/>
        </a:p>
      </dgm:t>
    </dgm:pt>
    <dgm:pt modelId="{A626EB87-876C-4D6F-8892-BB1CAF485846}" type="parTrans" cxnId="{843D6B99-EC5E-4D8B-ACB0-3579022A72F2}">
      <dgm:prSet/>
      <dgm:spPr/>
      <dgm:t>
        <a:bodyPr/>
        <a:lstStyle/>
        <a:p>
          <a:endParaRPr lang="en-US"/>
        </a:p>
      </dgm:t>
    </dgm:pt>
    <dgm:pt modelId="{3AB922F3-059D-4BAB-AD36-03D633801CC7}" type="sibTrans" cxnId="{843D6B99-EC5E-4D8B-ACB0-3579022A72F2}">
      <dgm:prSet/>
      <dgm:spPr/>
      <dgm:t>
        <a:bodyPr/>
        <a:lstStyle/>
        <a:p>
          <a:endParaRPr lang="en-US"/>
        </a:p>
      </dgm:t>
    </dgm:pt>
    <dgm:pt modelId="{E5C3BF5B-1928-4BDE-807B-577394088BC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>
              <a:latin typeface="Posterama"/>
            </a:rPr>
            <a:t>Networking/Referidos</a:t>
          </a:r>
        </a:p>
      </dgm:t>
    </dgm:pt>
    <dgm:pt modelId="{4AC32A03-5842-4F77-B85C-46418FDFC426}" type="parTrans" cxnId="{6193A14D-26F9-4659-AB5B-C64C470FC068}">
      <dgm:prSet/>
      <dgm:spPr/>
    </dgm:pt>
    <dgm:pt modelId="{E503C8D7-7635-4443-85E7-CB6B9DA6CAF0}" type="sibTrans" cxnId="{6193A14D-26F9-4659-AB5B-C64C470FC068}">
      <dgm:prSet/>
      <dgm:spPr/>
      <dgm:t>
        <a:bodyPr/>
        <a:lstStyle/>
        <a:p>
          <a:endParaRPr lang="en-US"/>
        </a:p>
      </dgm:t>
    </dgm:pt>
    <dgm:pt modelId="{D278686D-87F1-4431-9C5C-AE2722720ACD}" type="pres">
      <dgm:prSet presAssocID="{0C85E663-B002-4C68-86E3-08C6A19D76EB}" presName="root" presStyleCnt="0">
        <dgm:presLayoutVars>
          <dgm:dir/>
          <dgm:resizeHandles val="exact"/>
        </dgm:presLayoutVars>
      </dgm:prSet>
      <dgm:spPr/>
    </dgm:pt>
    <dgm:pt modelId="{892121A0-2149-479D-9DF4-C2450DC97C50}" type="pres">
      <dgm:prSet presAssocID="{F03479EF-9893-4D39-A9EA-9E97DF8B96B0}" presName="compNode" presStyleCnt="0"/>
      <dgm:spPr/>
    </dgm:pt>
    <dgm:pt modelId="{D9A49247-0FED-4177-B4E3-869CC35F287F}" type="pres">
      <dgm:prSet presAssocID="{F03479EF-9893-4D39-A9EA-9E97DF8B96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D8C27E1-3CE0-4FD5-81DD-F6C0F8443B1E}" type="pres">
      <dgm:prSet presAssocID="{F03479EF-9893-4D39-A9EA-9E97DF8B96B0}" presName="spaceRect" presStyleCnt="0"/>
      <dgm:spPr/>
    </dgm:pt>
    <dgm:pt modelId="{4857D6A6-79ED-4827-9E03-E991EC1CB938}" type="pres">
      <dgm:prSet presAssocID="{F03479EF-9893-4D39-A9EA-9E97DF8B96B0}" presName="textRect" presStyleLbl="revTx" presStyleIdx="0" presStyleCnt="4">
        <dgm:presLayoutVars>
          <dgm:chMax val="1"/>
          <dgm:chPref val="1"/>
        </dgm:presLayoutVars>
      </dgm:prSet>
      <dgm:spPr/>
    </dgm:pt>
    <dgm:pt modelId="{F973C18B-73BC-4956-B655-7B75F74208FC}" type="pres">
      <dgm:prSet presAssocID="{8EBB0A25-DC64-42E1-846B-2397C09FDFF7}" presName="sibTrans" presStyleCnt="0"/>
      <dgm:spPr/>
    </dgm:pt>
    <dgm:pt modelId="{6A867F0A-3E86-4911-B738-D7E8BA000237}" type="pres">
      <dgm:prSet presAssocID="{246BEA6B-5B52-4672-AE29-5EC6130E1A36}" presName="compNode" presStyleCnt="0"/>
      <dgm:spPr/>
    </dgm:pt>
    <dgm:pt modelId="{5E65C2F5-43DD-4929-BDEE-E131E6178953}" type="pres">
      <dgm:prSet presAssocID="{246BEA6B-5B52-4672-AE29-5EC6130E1A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B799B25B-88D5-428E-8871-CD84887179DC}" type="pres">
      <dgm:prSet presAssocID="{246BEA6B-5B52-4672-AE29-5EC6130E1A36}" presName="spaceRect" presStyleCnt="0"/>
      <dgm:spPr/>
    </dgm:pt>
    <dgm:pt modelId="{1CAF22F7-8A3C-4C46-AEAE-1D80978E560B}" type="pres">
      <dgm:prSet presAssocID="{246BEA6B-5B52-4672-AE29-5EC6130E1A36}" presName="textRect" presStyleLbl="revTx" presStyleIdx="1" presStyleCnt="4">
        <dgm:presLayoutVars>
          <dgm:chMax val="1"/>
          <dgm:chPref val="1"/>
        </dgm:presLayoutVars>
      </dgm:prSet>
      <dgm:spPr/>
    </dgm:pt>
    <dgm:pt modelId="{293ADFAA-B94E-4AF1-A9FC-23D0072A4749}" type="pres">
      <dgm:prSet presAssocID="{8DBD2CA2-EF32-45D5-8535-0E8C3A505974}" presName="sibTrans" presStyleCnt="0"/>
      <dgm:spPr/>
    </dgm:pt>
    <dgm:pt modelId="{A815647B-02AA-4BD2-BFFC-61EDD47E91C2}" type="pres">
      <dgm:prSet presAssocID="{9A5C223C-9966-4AA9-9BAD-40B2A3368C23}" presName="compNode" presStyleCnt="0"/>
      <dgm:spPr/>
    </dgm:pt>
    <dgm:pt modelId="{305014F1-4061-43A5-B218-F522B10D96A2}" type="pres">
      <dgm:prSet presAssocID="{9A5C223C-9966-4AA9-9BAD-40B2A3368C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90289AB-2447-464B-9D80-E3AA1E10AFDA}" type="pres">
      <dgm:prSet presAssocID="{9A5C223C-9966-4AA9-9BAD-40B2A3368C23}" presName="spaceRect" presStyleCnt="0"/>
      <dgm:spPr/>
    </dgm:pt>
    <dgm:pt modelId="{2BA425C5-C938-4628-8176-68F963153B55}" type="pres">
      <dgm:prSet presAssocID="{9A5C223C-9966-4AA9-9BAD-40B2A3368C23}" presName="textRect" presStyleLbl="revTx" presStyleIdx="2" presStyleCnt="4">
        <dgm:presLayoutVars>
          <dgm:chMax val="1"/>
          <dgm:chPref val="1"/>
        </dgm:presLayoutVars>
      </dgm:prSet>
      <dgm:spPr/>
    </dgm:pt>
    <dgm:pt modelId="{894D732F-2AA1-4537-83D0-AFCD12126DEC}" type="pres">
      <dgm:prSet presAssocID="{3AB922F3-059D-4BAB-AD36-03D633801CC7}" presName="sibTrans" presStyleCnt="0"/>
      <dgm:spPr/>
    </dgm:pt>
    <dgm:pt modelId="{5EE28227-83A9-46C7-9BF3-20661057E0BC}" type="pres">
      <dgm:prSet presAssocID="{E5C3BF5B-1928-4BDE-807B-577394088BCC}" presName="compNode" presStyleCnt="0"/>
      <dgm:spPr/>
    </dgm:pt>
    <dgm:pt modelId="{B265D36D-F739-4516-8ABC-01607AE7C991}" type="pres">
      <dgm:prSet presAssocID="{E5C3BF5B-1928-4BDE-807B-577394088B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402D4B92-7379-4EAC-BFFA-41A2744DF7BF}" type="pres">
      <dgm:prSet presAssocID="{E5C3BF5B-1928-4BDE-807B-577394088BCC}" presName="spaceRect" presStyleCnt="0"/>
      <dgm:spPr/>
    </dgm:pt>
    <dgm:pt modelId="{B8F817CB-8BE7-4FF2-A729-D7C5CDBC9898}" type="pres">
      <dgm:prSet presAssocID="{E5C3BF5B-1928-4BDE-807B-577394088B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475A43-1DCE-4E7E-8BEC-2C64329F2CD6}" type="presOf" srcId="{E5C3BF5B-1928-4BDE-807B-577394088BCC}" destId="{B8F817CB-8BE7-4FF2-A729-D7C5CDBC9898}" srcOrd="0" destOrd="0" presId="urn:microsoft.com/office/officeart/2018/2/layout/IconLabelList"/>
    <dgm:cxn modelId="{6193A14D-26F9-4659-AB5B-C64C470FC068}" srcId="{0C85E663-B002-4C68-86E3-08C6A19D76EB}" destId="{E5C3BF5B-1928-4BDE-807B-577394088BCC}" srcOrd="3" destOrd="0" parTransId="{4AC32A03-5842-4F77-B85C-46418FDFC426}" sibTransId="{E503C8D7-7635-4443-85E7-CB6B9DA6CAF0}"/>
    <dgm:cxn modelId="{8B37B985-1E1D-4526-B591-166725EE3023}" srcId="{0C85E663-B002-4C68-86E3-08C6A19D76EB}" destId="{246BEA6B-5B52-4672-AE29-5EC6130E1A36}" srcOrd="1" destOrd="0" parTransId="{BA4D7DE4-80E8-4580-B939-5A91D1BE2833}" sibTransId="{8DBD2CA2-EF32-45D5-8535-0E8C3A505974}"/>
    <dgm:cxn modelId="{843D6B99-EC5E-4D8B-ACB0-3579022A72F2}" srcId="{0C85E663-B002-4C68-86E3-08C6A19D76EB}" destId="{9A5C223C-9966-4AA9-9BAD-40B2A3368C23}" srcOrd="2" destOrd="0" parTransId="{A626EB87-876C-4D6F-8892-BB1CAF485846}" sibTransId="{3AB922F3-059D-4BAB-AD36-03D633801CC7}"/>
    <dgm:cxn modelId="{6D206AC0-EE24-49D9-B93D-7FE3EA595593}" type="presOf" srcId="{0C85E663-B002-4C68-86E3-08C6A19D76EB}" destId="{D278686D-87F1-4431-9C5C-AE2722720ACD}" srcOrd="0" destOrd="0" presId="urn:microsoft.com/office/officeart/2018/2/layout/IconLabelList"/>
    <dgm:cxn modelId="{BB54D8C0-DA3C-4942-A67D-9CF6A31B08D8}" srcId="{0C85E663-B002-4C68-86E3-08C6A19D76EB}" destId="{F03479EF-9893-4D39-A9EA-9E97DF8B96B0}" srcOrd="0" destOrd="0" parTransId="{02087AF8-EF11-441E-A40B-A85278E82B96}" sibTransId="{8EBB0A25-DC64-42E1-846B-2397C09FDFF7}"/>
    <dgm:cxn modelId="{A338BBCD-DA19-4947-B695-256A242C84EE}" type="presOf" srcId="{9A5C223C-9966-4AA9-9BAD-40B2A3368C23}" destId="{2BA425C5-C938-4628-8176-68F963153B55}" srcOrd="0" destOrd="0" presId="urn:microsoft.com/office/officeart/2018/2/layout/IconLabelList"/>
    <dgm:cxn modelId="{82F94AEA-C404-482A-9A1B-20911DB6189B}" type="presOf" srcId="{246BEA6B-5B52-4672-AE29-5EC6130E1A36}" destId="{1CAF22F7-8A3C-4C46-AEAE-1D80978E560B}" srcOrd="0" destOrd="0" presId="urn:microsoft.com/office/officeart/2018/2/layout/IconLabelList"/>
    <dgm:cxn modelId="{58053DEB-CCD9-41B1-B87A-77B3EF40DD13}" type="presOf" srcId="{F03479EF-9893-4D39-A9EA-9E97DF8B96B0}" destId="{4857D6A6-79ED-4827-9E03-E991EC1CB938}" srcOrd="0" destOrd="0" presId="urn:microsoft.com/office/officeart/2018/2/layout/IconLabelList"/>
    <dgm:cxn modelId="{44266A55-F975-40BF-AFC9-13C94235E918}" type="presParOf" srcId="{D278686D-87F1-4431-9C5C-AE2722720ACD}" destId="{892121A0-2149-479D-9DF4-C2450DC97C50}" srcOrd="0" destOrd="0" presId="urn:microsoft.com/office/officeart/2018/2/layout/IconLabelList"/>
    <dgm:cxn modelId="{520D69CA-250F-4ADB-908F-8261D2D16B8B}" type="presParOf" srcId="{892121A0-2149-479D-9DF4-C2450DC97C50}" destId="{D9A49247-0FED-4177-B4E3-869CC35F287F}" srcOrd="0" destOrd="0" presId="urn:microsoft.com/office/officeart/2018/2/layout/IconLabelList"/>
    <dgm:cxn modelId="{75755F9C-991A-421B-A97F-4157E5444B91}" type="presParOf" srcId="{892121A0-2149-479D-9DF4-C2450DC97C50}" destId="{BD8C27E1-3CE0-4FD5-81DD-F6C0F8443B1E}" srcOrd="1" destOrd="0" presId="urn:microsoft.com/office/officeart/2018/2/layout/IconLabelList"/>
    <dgm:cxn modelId="{816524D7-72EB-42CF-854A-D7785780D367}" type="presParOf" srcId="{892121A0-2149-479D-9DF4-C2450DC97C50}" destId="{4857D6A6-79ED-4827-9E03-E991EC1CB938}" srcOrd="2" destOrd="0" presId="urn:microsoft.com/office/officeart/2018/2/layout/IconLabelList"/>
    <dgm:cxn modelId="{D8AB0669-9E8A-4341-A4E3-969A9C35BD54}" type="presParOf" srcId="{D278686D-87F1-4431-9C5C-AE2722720ACD}" destId="{F973C18B-73BC-4956-B655-7B75F74208FC}" srcOrd="1" destOrd="0" presId="urn:microsoft.com/office/officeart/2018/2/layout/IconLabelList"/>
    <dgm:cxn modelId="{895F49B6-D7E8-499F-BD5B-BCB89FE72DCA}" type="presParOf" srcId="{D278686D-87F1-4431-9C5C-AE2722720ACD}" destId="{6A867F0A-3E86-4911-B738-D7E8BA000237}" srcOrd="2" destOrd="0" presId="urn:microsoft.com/office/officeart/2018/2/layout/IconLabelList"/>
    <dgm:cxn modelId="{53FF9FB8-5DA8-4680-8010-8B593C4A359A}" type="presParOf" srcId="{6A867F0A-3E86-4911-B738-D7E8BA000237}" destId="{5E65C2F5-43DD-4929-BDEE-E131E6178953}" srcOrd="0" destOrd="0" presId="urn:microsoft.com/office/officeart/2018/2/layout/IconLabelList"/>
    <dgm:cxn modelId="{E91525AA-F022-4A90-9AED-9BBAE8AF9A05}" type="presParOf" srcId="{6A867F0A-3E86-4911-B738-D7E8BA000237}" destId="{B799B25B-88D5-428E-8871-CD84887179DC}" srcOrd="1" destOrd="0" presId="urn:microsoft.com/office/officeart/2018/2/layout/IconLabelList"/>
    <dgm:cxn modelId="{1E1CB166-2DF8-42BA-AD40-9F1BE87BDF83}" type="presParOf" srcId="{6A867F0A-3E86-4911-B738-D7E8BA000237}" destId="{1CAF22F7-8A3C-4C46-AEAE-1D80978E560B}" srcOrd="2" destOrd="0" presId="urn:microsoft.com/office/officeart/2018/2/layout/IconLabelList"/>
    <dgm:cxn modelId="{123410C8-CF7C-441B-BCCC-160D83C41BDF}" type="presParOf" srcId="{D278686D-87F1-4431-9C5C-AE2722720ACD}" destId="{293ADFAA-B94E-4AF1-A9FC-23D0072A4749}" srcOrd="3" destOrd="0" presId="urn:microsoft.com/office/officeart/2018/2/layout/IconLabelList"/>
    <dgm:cxn modelId="{9D69D088-2E80-422C-BE15-B7223501801E}" type="presParOf" srcId="{D278686D-87F1-4431-9C5C-AE2722720ACD}" destId="{A815647B-02AA-4BD2-BFFC-61EDD47E91C2}" srcOrd="4" destOrd="0" presId="urn:microsoft.com/office/officeart/2018/2/layout/IconLabelList"/>
    <dgm:cxn modelId="{332857B7-BDD7-4052-981E-482F3C1B604A}" type="presParOf" srcId="{A815647B-02AA-4BD2-BFFC-61EDD47E91C2}" destId="{305014F1-4061-43A5-B218-F522B10D96A2}" srcOrd="0" destOrd="0" presId="urn:microsoft.com/office/officeart/2018/2/layout/IconLabelList"/>
    <dgm:cxn modelId="{47119CBA-979E-48DA-88F3-89A77B2DB7D4}" type="presParOf" srcId="{A815647B-02AA-4BD2-BFFC-61EDD47E91C2}" destId="{890289AB-2447-464B-9D80-E3AA1E10AFDA}" srcOrd="1" destOrd="0" presId="urn:microsoft.com/office/officeart/2018/2/layout/IconLabelList"/>
    <dgm:cxn modelId="{58FD391B-5AFF-45BF-B864-D8BEDCB983CE}" type="presParOf" srcId="{A815647B-02AA-4BD2-BFFC-61EDD47E91C2}" destId="{2BA425C5-C938-4628-8176-68F963153B55}" srcOrd="2" destOrd="0" presId="urn:microsoft.com/office/officeart/2018/2/layout/IconLabelList"/>
    <dgm:cxn modelId="{FAF676DF-E4BA-4CD1-8D8B-7BF0C862CE97}" type="presParOf" srcId="{D278686D-87F1-4431-9C5C-AE2722720ACD}" destId="{894D732F-2AA1-4537-83D0-AFCD12126DEC}" srcOrd="5" destOrd="0" presId="urn:microsoft.com/office/officeart/2018/2/layout/IconLabelList"/>
    <dgm:cxn modelId="{8AADC1B6-C4C2-4E87-8D73-E832B1AF8A4E}" type="presParOf" srcId="{D278686D-87F1-4431-9C5C-AE2722720ACD}" destId="{5EE28227-83A9-46C7-9BF3-20661057E0BC}" srcOrd="6" destOrd="0" presId="urn:microsoft.com/office/officeart/2018/2/layout/IconLabelList"/>
    <dgm:cxn modelId="{464F91BE-6610-4731-9788-0074B6B8724D}" type="presParOf" srcId="{5EE28227-83A9-46C7-9BF3-20661057E0BC}" destId="{B265D36D-F739-4516-8ABC-01607AE7C991}" srcOrd="0" destOrd="0" presId="urn:microsoft.com/office/officeart/2018/2/layout/IconLabelList"/>
    <dgm:cxn modelId="{0A949D90-E9D0-46A1-820E-5C77B18361C6}" type="presParOf" srcId="{5EE28227-83A9-46C7-9BF3-20661057E0BC}" destId="{402D4B92-7379-4EAC-BFFA-41A2744DF7BF}" srcOrd="1" destOrd="0" presId="urn:microsoft.com/office/officeart/2018/2/layout/IconLabelList"/>
    <dgm:cxn modelId="{9261F462-38EB-433A-84B2-02DDCC6FC496}" type="presParOf" srcId="{5EE28227-83A9-46C7-9BF3-20661057E0BC}" destId="{B8F817CB-8BE7-4FF2-A729-D7C5CDBC98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742038-3029-4E73-9E59-03E67315A3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FBC6F-379B-4577-8FE8-78EF1093116F}">
      <dgm:prSet/>
      <dgm:spPr/>
      <dgm:t>
        <a:bodyPr/>
        <a:lstStyle/>
        <a:p>
          <a:pPr rtl="0"/>
          <a:r>
            <a:rPr lang="es-ES"/>
            <a:t>No cuentan con un esquema de fidelización (</a:t>
          </a:r>
          <a:r>
            <a:rPr lang="es-ES" err="1"/>
            <a:t>e.g</a:t>
          </a:r>
          <a:r>
            <a:rPr lang="es-ES"/>
            <a:t>. puntos</a:t>
          </a:r>
          <a:r>
            <a:rPr lang="es-ES">
              <a:latin typeface="Posterama"/>
            </a:rPr>
            <a:t>). Buscan tener relaciones a largo plazo para obtener ingresos constantes</a:t>
          </a:r>
          <a:endParaRPr lang="en-US"/>
        </a:p>
      </dgm:t>
    </dgm:pt>
    <dgm:pt modelId="{EFA824CE-2772-4924-BD11-80520ED2D583}" type="parTrans" cxnId="{2B5BF352-5445-4293-B7A3-518CE10AA782}">
      <dgm:prSet/>
      <dgm:spPr/>
      <dgm:t>
        <a:bodyPr/>
        <a:lstStyle/>
        <a:p>
          <a:endParaRPr lang="en-US"/>
        </a:p>
      </dgm:t>
    </dgm:pt>
    <dgm:pt modelId="{B64752CB-AADC-4518-91AD-0B021357DB3E}" type="sibTrans" cxnId="{2B5BF352-5445-4293-B7A3-518CE10AA782}">
      <dgm:prSet/>
      <dgm:spPr/>
      <dgm:t>
        <a:bodyPr/>
        <a:lstStyle/>
        <a:p>
          <a:endParaRPr lang="en-US"/>
        </a:p>
      </dgm:t>
    </dgm:pt>
    <dgm:pt modelId="{A1F3C510-77C5-46E8-B1D1-5D910B060F54}">
      <dgm:prSet/>
      <dgm:spPr/>
      <dgm:t>
        <a:bodyPr/>
        <a:lstStyle/>
        <a:p>
          <a:r>
            <a:rPr lang="es-ES"/>
            <a:t>Ofrecen descuentos en caso de que el cliente quiera adquirir más de un servicio</a:t>
          </a:r>
          <a:endParaRPr lang="en-US"/>
        </a:p>
      </dgm:t>
    </dgm:pt>
    <dgm:pt modelId="{8B36DA0A-4BF0-4C7F-B0F2-A256B8167E20}" type="parTrans" cxnId="{D5551F32-6107-49F7-AA16-9B693E1BE445}">
      <dgm:prSet/>
      <dgm:spPr/>
      <dgm:t>
        <a:bodyPr/>
        <a:lstStyle/>
        <a:p>
          <a:endParaRPr lang="en-US"/>
        </a:p>
      </dgm:t>
    </dgm:pt>
    <dgm:pt modelId="{17EE19FA-344D-4547-938A-80F7A50370B2}" type="sibTrans" cxnId="{D5551F32-6107-49F7-AA16-9B693E1BE445}">
      <dgm:prSet/>
      <dgm:spPr/>
      <dgm:t>
        <a:bodyPr/>
        <a:lstStyle/>
        <a:p>
          <a:endParaRPr lang="en-US"/>
        </a:p>
      </dgm:t>
    </dgm:pt>
    <dgm:pt modelId="{369D3AFC-ACFF-4C8A-B0F2-FE299A3F122C}" type="pres">
      <dgm:prSet presAssocID="{8B742038-3029-4E73-9E59-03E67315A3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245CAB-B228-458D-9470-CD1F5DFC7CBB}" type="pres">
      <dgm:prSet presAssocID="{FA6FBC6F-379B-4577-8FE8-78EF1093116F}" presName="hierRoot1" presStyleCnt="0">
        <dgm:presLayoutVars>
          <dgm:hierBranch val="init"/>
        </dgm:presLayoutVars>
      </dgm:prSet>
      <dgm:spPr/>
    </dgm:pt>
    <dgm:pt modelId="{B8D05271-03DE-4239-9DA4-D9A510CCA3C6}" type="pres">
      <dgm:prSet presAssocID="{FA6FBC6F-379B-4577-8FE8-78EF1093116F}" presName="rootComposite1" presStyleCnt="0"/>
      <dgm:spPr/>
    </dgm:pt>
    <dgm:pt modelId="{9DA18561-A7C0-4DE3-922D-071BFEA166DD}" type="pres">
      <dgm:prSet presAssocID="{FA6FBC6F-379B-4577-8FE8-78EF1093116F}" presName="rootText1" presStyleLbl="node0" presStyleIdx="0" presStyleCnt="2">
        <dgm:presLayoutVars>
          <dgm:chPref val="3"/>
        </dgm:presLayoutVars>
      </dgm:prSet>
      <dgm:spPr/>
    </dgm:pt>
    <dgm:pt modelId="{15702FFC-D166-454F-BBEE-60F715A42805}" type="pres">
      <dgm:prSet presAssocID="{FA6FBC6F-379B-4577-8FE8-78EF1093116F}" presName="rootConnector1" presStyleLbl="node1" presStyleIdx="0" presStyleCnt="0"/>
      <dgm:spPr/>
    </dgm:pt>
    <dgm:pt modelId="{53622BD8-A71A-46DA-8F59-C9BD5032AB6E}" type="pres">
      <dgm:prSet presAssocID="{FA6FBC6F-379B-4577-8FE8-78EF1093116F}" presName="hierChild2" presStyleCnt="0"/>
      <dgm:spPr/>
    </dgm:pt>
    <dgm:pt modelId="{D2E26FA9-D473-4285-B54C-328615AE2965}" type="pres">
      <dgm:prSet presAssocID="{FA6FBC6F-379B-4577-8FE8-78EF1093116F}" presName="hierChild3" presStyleCnt="0"/>
      <dgm:spPr/>
    </dgm:pt>
    <dgm:pt modelId="{551916AB-B917-4C54-930D-073B1FD89C3C}" type="pres">
      <dgm:prSet presAssocID="{A1F3C510-77C5-46E8-B1D1-5D910B060F54}" presName="hierRoot1" presStyleCnt="0">
        <dgm:presLayoutVars>
          <dgm:hierBranch val="init"/>
        </dgm:presLayoutVars>
      </dgm:prSet>
      <dgm:spPr/>
    </dgm:pt>
    <dgm:pt modelId="{5CB15AE9-14FA-4E13-838A-CD46B63BBE95}" type="pres">
      <dgm:prSet presAssocID="{A1F3C510-77C5-46E8-B1D1-5D910B060F54}" presName="rootComposite1" presStyleCnt="0"/>
      <dgm:spPr/>
    </dgm:pt>
    <dgm:pt modelId="{8D8721FC-C2EC-4371-B797-9BD2A01CB0F5}" type="pres">
      <dgm:prSet presAssocID="{A1F3C510-77C5-46E8-B1D1-5D910B060F54}" presName="rootText1" presStyleLbl="node0" presStyleIdx="1" presStyleCnt="2">
        <dgm:presLayoutVars>
          <dgm:chPref val="3"/>
        </dgm:presLayoutVars>
      </dgm:prSet>
      <dgm:spPr/>
    </dgm:pt>
    <dgm:pt modelId="{D66DCBE1-4A4F-4A1C-9069-44E81DA1B183}" type="pres">
      <dgm:prSet presAssocID="{A1F3C510-77C5-46E8-B1D1-5D910B060F54}" presName="rootConnector1" presStyleLbl="node1" presStyleIdx="0" presStyleCnt="0"/>
      <dgm:spPr/>
    </dgm:pt>
    <dgm:pt modelId="{5E8263B5-DE2C-457B-9970-49301D7A269B}" type="pres">
      <dgm:prSet presAssocID="{A1F3C510-77C5-46E8-B1D1-5D910B060F54}" presName="hierChild2" presStyleCnt="0"/>
      <dgm:spPr/>
    </dgm:pt>
    <dgm:pt modelId="{87C1795E-F751-4E3A-8F50-DA13867D3484}" type="pres">
      <dgm:prSet presAssocID="{A1F3C510-77C5-46E8-B1D1-5D910B060F54}" presName="hierChild3" presStyleCnt="0"/>
      <dgm:spPr/>
    </dgm:pt>
  </dgm:ptLst>
  <dgm:cxnLst>
    <dgm:cxn modelId="{D5551F32-6107-49F7-AA16-9B693E1BE445}" srcId="{8B742038-3029-4E73-9E59-03E67315A36E}" destId="{A1F3C510-77C5-46E8-B1D1-5D910B060F54}" srcOrd="1" destOrd="0" parTransId="{8B36DA0A-4BF0-4C7F-B0F2-A256B8167E20}" sibTransId="{17EE19FA-344D-4547-938A-80F7A50370B2}"/>
    <dgm:cxn modelId="{87ED5448-64CA-4063-8454-EE45BBB7A14C}" type="presOf" srcId="{FA6FBC6F-379B-4577-8FE8-78EF1093116F}" destId="{15702FFC-D166-454F-BBEE-60F715A42805}" srcOrd="1" destOrd="0" presId="urn:microsoft.com/office/officeart/2005/8/layout/orgChart1"/>
    <dgm:cxn modelId="{53464749-70FF-47BD-9CB8-5708400A09D4}" type="presOf" srcId="{A1F3C510-77C5-46E8-B1D1-5D910B060F54}" destId="{D66DCBE1-4A4F-4A1C-9069-44E81DA1B183}" srcOrd="1" destOrd="0" presId="urn:microsoft.com/office/officeart/2005/8/layout/orgChart1"/>
    <dgm:cxn modelId="{2B5BF352-5445-4293-B7A3-518CE10AA782}" srcId="{8B742038-3029-4E73-9E59-03E67315A36E}" destId="{FA6FBC6F-379B-4577-8FE8-78EF1093116F}" srcOrd="0" destOrd="0" parTransId="{EFA824CE-2772-4924-BD11-80520ED2D583}" sibTransId="{B64752CB-AADC-4518-91AD-0B021357DB3E}"/>
    <dgm:cxn modelId="{180AD2A2-2ABA-46EA-A0EF-EC80C40C7BAE}" type="presOf" srcId="{A1F3C510-77C5-46E8-B1D1-5D910B060F54}" destId="{8D8721FC-C2EC-4371-B797-9BD2A01CB0F5}" srcOrd="0" destOrd="0" presId="urn:microsoft.com/office/officeart/2005/8/layout/orgChart1"/>
    <dgm:cxn modelId="{6F27FBC4-18EA-4F25-85DF-4CA3EAC8F72D}" type="presOf" srcId="{FA6FBC6F-379B-4577-8FE8-78EF1093116F}" destId="{9DA18561-A7C0-4DE3-922D-071BFEA166DD}" srcOrd="0" destOrd="0" presId="urn:microsoft.com/office/officeart/2005/8/layout/orgChart1"/>
    <dgm:cxn modelId="{AD6685CD-050C-43C4-BAAC-30B530FB152B}" type="presOf" srcId="{8B742038-3029-4E73-9E59-03E67315A36E}" destId="{369D3AFC-ACFF-4C8A-B0F2-FE299A3F122C}" srcOrd="0" destOrd="0" presId="urn:microsoft.com/office/officeart/2005/8/layout/orgChart1"/>
    <dgm:cxn modelId="{B436484D-B83F-418A-B233-C51F2952A211}" type="presParOf" srcId="{369D3AFC-ACFF-4C8A-B0F2-FE299A3F122C}" destId="{DA245CAB-B228-458D-9470-CD1F5DFC7CBB}" srcOrd="0" destOrd="0" presId="urn:microsoft.com/office/officeart/2005/8/layout/orgChart1"/>
    <dgm:cxn modelId="{CAD812F6-C706-46D4-A895-3445E2E07915}" type="presParOf" srcId="{DA245CAB-B228-458D-9470-CD1F5DFC7CBB}" destId="{B8D05271-03DE-4239-9DA4-D9A510CCA3C6}" srcOrd="0" destOrd="0" presId="urn:microsoft.com/office/officeart/2005/8/layout/orgChart1"/>
    <dgm:cxn modelId="{8D5D7974-BA76-437B-B69E-49AD17DD375A}" type="presParOf" srcId="{B8D05271-03DE-4239-9DA4-D9A510CCA3C6}" destId="{9DA18561-A7C0-4DE3-922D-071BFEA166DD}" srcOrd="0" destOrd="0" presId="urn:microsoft.com/office/officeart/2005/8/layout/orgChart1"/>
    <dgm:cxn modelId="{687E6121-4483-4C56-9C62-20A629273B35}" type="presParOf" srcId="{B8D05271-03DE-4239-9DA4-D9A510CCA3C6}" destId="{15702FFC-D166-454F-BBEE-60F715A42805}" srcOrd="1" destOrd="0" presId="urn:microsoft.com/office/officeart/2005/8/layout/orgChart1"/>
    <dgm:cxn modelId="{E528FE7B-CE89-4C11-A9D7-D11734521881}" type="presParOf" srcId="{DA245CAB-B228-458D-9470-CD1F5DFC7CBB}" destId="{53622BD8-A71A-46DA-8F59-C9BD5032AB6E}" srcOrd="1" destOrd="0" presId="urn:microsoft.com/office/officeart/2005/8/layout/orgChart1"/>
    <dgm:cxn modelId="{A9C4FC72-1D67-4143-9659-C315D33E6AF0}" type="presParOf" srcId="{DA245CAB-B228-458D-9470-CD1F5DFC7CBB}" destId="{D2E26FA9-D473-4285-B54C-328615AE2965}" srcOrd="2" destOrd="0" presId="urn:microsoft.com/office/officeart/2005/8/layout/orgChart1"/>
    <dgm:cxn modelId="{FD1F0B56-EF0E-4A0F-8800-073B573EB240}" type="presParOf" srcId="{369D3AFC-ACFF-4C8A-B0F2-FE299A3F122C}" destId="{551916AB-B917-4C54-930D-073B1FD89C3C}" srcOrd="1" destOrd="0" presId="urn:microsoft.com/office/officeart/2005/8/layout/orgChart1"/>
    <dgm:cxn modelId="{304F67E5-650D-43E9-8587-24A53FCD99A2}" type="presParOf" srcId="{551916AB-B917-4C54-930D-073B1FD89C3C}" destId="{5CB15AE9-14FA-4E13-838A-CD46B63BBE95}" srcOrd="0" destOrd="0" presId="urn:microsoft.com/office/officeart/2005/8/layout/orgChart1"/>
    <dgm:cxn modelId="{4F646B3A-707B-450C-866F-546C424030DC}" type="presParOf" srcId="{5CB15AE9-14FA-4E13-838A-CD46B63BBE95}" destId="{8D8721FC-C2EC-4371-B797-9BD2A01CB0F5}" srcOrd="0" destOrd="0" presId="urn:microsoft.com/office/officeart/2005/8/layout/orgChart1"/>
    <dgm:cxn modelId="{C1B3266A-C1D3-4216-AEFB-225229467337}" type="presParOf" srcId="{5CB15AE9-14FA-4E13-838A-CD46B63BBE95}" destId="{D66DCBE1-4A4F-4A1C-9069-44E81DA1B183}" srcOrd="1" destOrd="0" presId="urn:microsoft.com/office/officeart/2005/8/layout/orgChart1"/>
    <dgm:cxn modelId="{312B8EDB-C104-4E5C-9E9C-2C18ACFDEC61}" type="presParOf" srcId="{551916AB-B917-4C54-930D-073B1FD89C3C}" destId="{5E8263B5-DE2C-457B-9970-49301D7A269B}" srcOrd="1" destOrd="0" presId="urn:microsoft.com/office/officeart/2005/8/layout/orgChart1"/>
    <dgm:cxn modelId="{4C457F01-57F9-46F4-8F36-A6FE3BCA4B8D}" type="presParOf" srcId="{551916AB-B917-4C54-930D-073B1FD89C3C}" destId="{87C1795E-F751-4E3A-8F50-DA13867D34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66DC7F-21F0-4A85-B923-213DDC4D9B3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7A8124-C65C-4CEB-A9DD-E654A138B875}">
      <dgm:prSet/>
      <dgm:spPr/>
      <dgm:t>
        <a:bodyPr/>
        <a:lstStyle/>
        <a:p>
          <a:r>
            <a:rPr lang="es-ES"/>
            <a:t>Se brinda atención personalizada al cliente que quiere hacer uso del servicio.</a:t>
          </a:r>
          <a:endParaRPr lang="en-US"/>
        </a:p>
      </dgm:t>
    </dgm:pt>
    <dgm:pt modelId="{A9BCCFD2-D735-466D-A7BC-322F7A3085E8}" type="parTrans" cxnId="{1BF69EE7-CFAC-4BBB-A461-B575B42B1B83}">
      <dgm:prSet/>
      <dgm:spPr/>
      <dgm:t>
        <a:bodyPr/>
        <a:lstStyle/>
        <a:p>
          <a:endParaRPr lang="en-US"/>
        </a:p>
      </dgm:t>
    </dgm:pt>
    <dgm:pt modelId="{14AEC170-1870-4D01-9F14-03EFD04F60A4}" type="sibTrans" cxnId="{1BF69EE7-CFAC-4BBB-A461-B575B42B1B83}">
      <dgm:prSet/>
      <dgm:spPr/>
      <dgm:t>
        <a:bodyPr/>
        <a:lstStyle/>
        <a:p>
          <a:endParaRPr lang="en-US"/>
        </a:p>
      </dgm:t>
    </dgm:pt>
    <dgm:pt modelId="{BC6AC9A4-FB33-4E53-BA7F-F7ADADF90665}">
      <dgm:prSet/>
      <dgm:spPr/>
      <dgm:t>
        <a:bodyPr/>
        <a:lstStyle/>
        <a:p>
          <a:r>
            <a:rPr lang="es-ES"/>
            <a:t>Es el que logra concretar la mayor cantidad de negocios</a:t>
          </a:r>
          <a:endParaRPr lang="en-US"/>
        </a:p>
      </dgm:t>
    </dgm:pt>
    <dgm:pt modelId="{AE6BFCAA-0C84-438D-B261-6B02145DD1C4}" type="parTrans" cxnId="{16EE38FC-4CA4-4E8F-996A-610DE9B26261}">
      <dgm:prSet/>
      <dgm:spPr/>
      <dgm:t>
        <a:bodyPr/>
        <a:lstStyle/>
        <a:p>
          <a:endParaRPr lang="en-US"/>
        </a:p>
      </dgm:t>
    </dgm:pt>
    <dgm:pt modelId="{E8927B23-AAF8-4237-A8A2-61772150432B}" type="sibTrans" cxnId="{16EE38FC-4CA4-4E8F-996A-610DE9B26261}">
      <dgm:prSet/>
      <dgm:spPr/>
      <dgm:t>
        <a:bodyPr/>
        <a:lstStyle/>
        <a:p>
          <a:endParaRPr lang="en-US"/>
        </a:p>
      </dgm:t>
    </dgm:pt>
    <dgm:pt modelId="{40234E27-D3B3-49C8-AD21-F132B4E7C4F8}" type="pres">
      <dgm:prSet presAssocID="{FF66DC7F-21F0-4A85-B923-213DDC4D9B3A}" presName="linear" presStyleCnt="0">
        <dgm:presLayoutVars>
          <dgm:animLvl val="lvl"/>
          <dgm:resizeHandles val="exact"/>
        </dgm:presLayoutVars>
      </dgm:prSet>
      <dgm:spPr/>
    </dgm:pt>
    <dgm:pt modelId="{5B8AD23D-C4C7-454C-AC65-222BDA268C59}" type="pres">
      <dgm:prSet presAssocID="{F87A8124-C65C-4CEB-A9DD-E654A138B8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82B143-3922-41B9-A2BE-EA4EE2160C6F}" type="pres">
      <dgm:prSet presAssocID="{14AEC170-1870-4D01-9F14-03EFD04F60A4}" presName="spacer" presStyleCnt="0"/>
      <dgm:spPr/>
    </dgm:pt>
    <dgm:pt modelId="{967E9BE4-53DE-41BC-86B2-B3234D626460}" type="pres">
      <dgm:prSet presAssocID="{BC6AC9A4-FB33-4E53-BA7F-F7ADADF9066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C027833-9F1F-419E-872F-608AD60BADFE}" type="presOf" srcId="{BC6AC9A4-FB33-4E53-BA7F-F7ADADF90665}" destId="{967E9BE4-53DE-41BC-86B2-B3234D626460}" srcOrd="0" destOrd="0" presId="urn:microsoft.com/office/officeart/2005/8/layout/vList2"/>
    <dgm:cxn modelId="{7E8A1767-D573-4C5B-8E91-3B573C7515FF}" type="presOf" srcId="{F87A8124-C65C-4CEB-A9DD-E654A138B875}" destId="{5B8AD23D-C4C7-454C-AC65-222BDA268C59}" srcOrd="0" destOrd="0" presId="urn:microsoft.com/office/officeart/2005/8/layout/vList2"/>
    <dgm:cxn modelId="{1BF69EE7-CFAC-4BBB-A461-B575B42B1B83}" srcId="{FF66DC7F-21F0-4A85-B923-213DDC4D9B3A}" destId="{F87A8124-C65C-4CEB-A9DD-E654A138B875}" srcOrd="0" destOrd="0" parTransId="{A9BCCFD2-D735-466D-A7BC-322F7A3085E8}" sibTransId="{14AEC170-1870-4D01-9F14-03EFD04F60A4}"/>
    <dgm:cxn modelId="{37E9CBE8-AC34-41D1-AFC4-2890DFADA479}" type="presOf" srcId="{FF66DC7F-21F0-4A85-B923-213DDC4D9B3A}" destId="{40234E27-D3B3-49C8-AD21-F132B4E7C4F8}" srcOrd="0" destOrd="0" presId="urn:microsoft.com/office/officeart/2005/8/layout/vList2"/>
    <dgm:cxn modelId="{16EE38FC-4CA4-4E8F-996A-610DE9B26261}" srcId="{FF66DC7F-21F0-4A85-B923-213DDC4D9B3A}" destId="{BC6AC9A4-FB33-4E53-BA7F-F7ADADF90665}" srcOrd="1" destOrd="0" parTransId="{AE6BFCAA-0C84-438D-B261-6B02145DD1C4}" sibTransId="{E8927B23-AAF8-4237-A8A2-61772150432B}"/>
    <dgm:cxn modelId="{31B6099D-2BC4-44EE-9164-DE42D6F71B60}" type="presParOf" srcId="{40234E27-D3B3-49C8-AD21-F132B4E7C4F8}" destId="{5B8AD23D-C4C7-454C-AC65-222BDA268C59}" srcOrd="0" destOrd="0" presId="urn:microsoft.com/office/officeart/2005/8/layout/vList2"/>
    <dgm:cxn modelId="{6FFB55BE-8190-400A-B6EB-00E7CC01362F}" type="presParOf" srcId="{40234E27-D3B3-49C8-AD21-F132B4E7C4F8}" destId="{1F82B143-3922-41B9-A2BE-EA4EE2160C6F}" srcOrd="1" destOrd="0" presId="urn:microsoft.com/office/officeart/2005/8/layout/vList2"/>
    <dgm:cxn modelId="{35277D09-8C92-47EA-8373-6B4B0F2A0B57}" type="presParOf" srcId="{40234E27-D3B3-49C8-AD21-F132B4E7C4F8}" destId="{967E9BE4-53DE-41BC-86B2-B3234D62646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703B6-0AED-442F-8688-7DD30E53E2D7}">
      <dsp:nvSpPr>
        <dsp:cNvPr id="0" name=""/>
        <dsp:cNvSpPr/>
      </dsp:nvSpPr>
      <dsp:spPr>
        <a:xfrm>
          <a:off x="89132" y="321"/>
          <a:ext cx="4512023" cy="2865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F9819-D6C4-48A3-AB16-0A82352280C6}">
      <dsp:nvSpPr>
        <dsp:cNvPr id="0" name=""/>
        <dsp:cNvSpPr/>
      </dsp:nvSpPr>
      <dsp:spPr>
        <a:xfrm>
          <a:off x="590468" y="476591"/>
          <a:ext cx="4512023" cy="2865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4300" kern="1200"/>
            <a:t>20 empleados actualmente</a:t>
          </a:r>
          <a:endParaRPr lang="en-US" sz="4300" kern="1200"/>
        </a:p>
      </dsp:txBody>
      <dsp:txXfrm>
        <a:off x="674385" y="560508"/>
        <a:ext cx="4344189" cy="2697301"/>
      </dsp:txXfrm>
    </dsp:sp>
    <dsp:sp modelId="{0285FB97-5EB1-42C8-BABA-B69007403CEB}">
      <dsp:nvSpPr>
        <dsp:cNvPr id="0" name=""/>
        <dsp:cNvSpPr/>
      </dsp:nvSpPr>
      <dsp:spPr>
        <a:xfrm>
          <a:off x="5603827" y="321"/>
          <a:ext cx="4512023" cy="2865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1FA92-C76A-42AF-BD6A-E8CBC65E8F15}">
      <dsp:nvSpPr>
        <dsp:cNvPr id="0" name=""/>
        <dsp:cNvSpPr/>
      </dsp:nvSpPr>
      <dsp:spPr>
        <a:xfrm>
          <a:off x="6105163" y="476591"/>
          <a:ext cx="4512023" cy="2865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4300" kern="1200"/>
            <a:t>Sector de servicios (tecnología)</a:t>
          </a:r>
          <a:endParaRPr lang="en-US" sz="4300" kern="1200"/>
        </a:p>
      </dsp:txBody>
      <dsp:txXfrm>
        <a:off x="6189080" y="560508"/>
        <a:ext cx="4344189" cy="2697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829FE-74D9-4C24-AC2C-40D0B6D2E297}">
      <dsp:nvSpPr>
        <dsp:cNvPr id="0" name=""/>
        <dsp:cNvSpPr/>
      </dsp:nvSpPr>
      <dsp:spPr>
        <a:xfrm>
          <a:off x="480796" y="368366"/>
          <a:ext cx="1437553" cy="14375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C26B6-2692-4C1D-9952-B595F98AB656}">
      <dsp:nvSpPr>
        <dsp:cNvPr id="0" name=""/>
        <dsp:cNvSpPr/>
      </dsp:nvSpPr>
      <dsp:spPr>
        <a:xfrm>
          <a:off x="787160" y="674729"/>
          <a:ext cx="824825" cy="824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84A66-F46B-4E94-9A6B-E162408BC330}">
      <dsp:nvSpPr>
        <dsp:cNvPr id="0" name=""/>
        <dsp:cNvSpPr/>
      </dsp:nvSpPr>
      <dsp:spPr>
        <a:xfrm>
          <a:off x="21250" y="2253681"/>
          <a:ext cx="23566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Gerencia Financiera</a:t>
          </a:r>
          <a:endParaRPr lang="en-US" sz="2500" kern="1200"/>
        </a:p>
      </dsp:txBody>
      <dsp:txXfrm>
        <a:off x="21250" y="2253681"/>
        <a:ext cx="2356645" cy="720000"/>
      </dsp:txXfrm>
    </dsp:sp>
    <dsp:sp modelId="{E75A0A9D-F04D-4F2E-88B5-FD244BF7C840}">
      <dsp:nvSpPr>
        <dsp:cNvPr id="0" name=""/>
        <dsp:cNvSpPr/>
      </dsp:nvSpPr>
      <dsp:spPr>
        <a:xfrm>
          <a:off x="3249854" y="368366"/>
          <a:ext cx="1437553" cy="14375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A9A94-8842-43AE-A948-F8327E89739A}">
      <dsp:nvSpPr>
        <dsp:cNvPr id="0" name=""/>
        <dsp:cNvSpPr/>
      </dsp:nvSpPr>
      <dsp:spPr>
        <a:xfrm>
          <a:off x="3556218" y="674729"/>
          <a:ext cx="824825" cy="824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E4180-BC07-4D26-A05C-95BBBDCBFD7C}">
      <dsp:nvSpPr>
        <dsp:cNvPr id="0" name=""/>
        <dsp:cNvSpPr/>
      </dsp:nvSpPr>
      <dsp:spPr>
        <a:xfrm>
          <a:off x="2790308" y="2253681"/>
          <a:ext cx="23566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Gerencia Comercial</a:t>
          </a:r>
          <a:endParaRPr lang="en-US" sz="2500" kern="1200"/>
        </a:p>
      </dsp:txBody>
      <dsp:txXfrm>
        <a:off x="2790308" y="2253681"/>
        <a:ext cx="2356645" cy="720000"/>
      </dsp:txXfrm>
    </dsp:sp>
    <dsp:sp modelId="{466CBEF7-8C7B-45CC-B584-781CAE9F15A8}">
      <dsp:nvSpPr>
        <dsp:cNvPr id="0" name=""/>
        <dsp:cNvSpPr/>
      </dsp:nvSpPr>
      <dsp:spPr>
        <a:xfrm>
          <a:off x="6018912" y="368366"/>
          <a:ext cx="1437553" cy="14375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B8FF9-0B1C-4AA8-B31A-DEF42CD39746}">
      <dsp:nvSpPr>
        <dsp:cNvPr id="0" name=""/>
        <dsp:cNvSpPr/>
      </dsp:nvSpPr>
      <dsp:spPr>
        <a:xfrm>
          <a:off x="6325276" y="674729"/>
          <a:ext cx="824825" cy="824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E5EA4-FA0F-416F-9BD3-1294BA807FC0}">
      <dsp:nvSpPr>
        <dsp:cNvPr id="0" name=""/>
        <dsp:cNvSpPr/>
      </dsp:nvSpPr>
      <dsp:spPr>
        <a:xfrm>
          <a:off x="5559366" y="2253681"/>
          <a:ext cx="23566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Gerencia Técnica</a:t>
          </a:r>
          <a:endParaRPr lang="en-US" sz="2500" kern="1200"/>
        </a:p>
      </dsp:txBody>
      <dsp:txXfrm>
        <a:off x="5559366" y="2253681"/>
        <a:ext cx="2356645" cy="720000"/>
      </dsp:txXfrm>
    </dsp:sp>
    <dsp:sp modelId="{8143821C-FF57-4343-BAA8-073CD5652BB3}">
      <dsp:nvSpPr>
        <dsp:cNvPr id="0" name=""/>
        <dsp:cNvSpPr/>
      </dsp:nvSpPr>
      <dsp:spPr>
        <a:xfrm>
          <a:off x="8787970" y="368366"/>
          <a:ext cx="1437553" cy="14375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D56DE-B85F-49E6-8B8B-DBD31B9C947C}">
      <dsp:nvSpPr>
        <dsp:cNvPr id="0" name=""/>
        <dsp:cNvSpPr/>
      </dsp:nvSpPr>
      <dsp:spPr>
        <a:xfrm>
          <a:off x="9094333" y="674729"/>
          <a:ext cx="824825" cy="8248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96017-39B1-4045-A654-F0C0C77AB2C9}">
      <dsp:nvSpPr>
        <dsp:cNvPr id="0" name=""/>
        <dsp:cNvSpPr/>
      </dsp:nvSpPr>
      <dsp:spPr>
        <a:xfrm>
          <a:off x="8328424" y="2253681"/>
          <a:ext cx="23566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Gerencia de Mercadeo</a:t>
          </a:r>
          <a:endParaRPr lang="en-US" sz="2500" kern="1200"/>
        </a:p>
      </dsp:txBody>
      <dsp:txXfrm>
        <a:off x="8328424" y="2253681"/>
        <a:ext cx="235664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0F658-CA41-48E8-A554-D83498D475C5}">
      <dsp:nvSpPr>
        <dsp:cNvPr id="0" name=""/>
        <dsp:cNvSpPr/>
      </dsp:nvSpPr>
      <dsp:spPr>
        <a:xfrm>
          <a:off x="0" y="1631"/>
          <a:ext cx="107063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4C8D6-C770-418B-8291-703B5E52D788}">
      <dsp:nvSpPr>
        <dsp:cNvPr id="0" name=""/>
        <dsp:cNvSpPr/>
      </dsp:nvSpPr>
      <dsp:spPr>
        <a:xfrm>
          <a:off x="0" y="1631"/>
          <a:ext cx="10706320" cy="1112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Accionistas</a:t>
          </a:r>
          <a:endParaRPr lang="en-US" sz="5100" kern="1200"/>
        </a:p>
      </dsp:txBody>
      <dsp:txXfrm>
        <a:off x="0" y="1631"/>
        <a:ext cx="10706320" cy="1112928"/>
      </dsp:txXfrm>
    </dsp:sp>
    <dsp:sp modelId="{FD3B7F2F-08C2-4246-B686-EF156E764552}">
      <dsp:nvSpPr>
        <dsp:cNvPr id="0" name=""/>
        <dsp:cNvSpPr/>
      </dsp:nvSpPr>
      <dsp:spPr>
        <a:xfrm>
          <a:off x="0" y="1114559"/>
          <a:ext cx="10706320" cy="0"/>
        </a:xfrm>
        <a:prstGeom prst="line">
          <a:avLst/>
        </a:prstGeom>
        <a:solidFill>
          <a:schemeClr val="accent2">
            <a:hueOff val="-9312398"/>
            <a:satOff val="65"/>
            <a:lumOff val="-882"/>
            <a:alphaOff val="0"/>
          </a:schemeClr>
        </a:solidFill>
        <a:ln w="12700" cap="flat" cmpd="sng" algn="ctr">
          <a:solidFill>
            <a:schemeClr val="accent2">
              <a:hueOff val="-9312398"/>
              <a:satOff val="65"/>
              <a:lumOff val="-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43FA-B772-445A-BB87-E804FE18E3AE}">
      <dsp:nvSpPr>
        <dsp:cNvPr id="0" name=""/>
        <dsp:cNvSpPr/>
      </dsp:nvSpPr>
      <dsp:spPr>
        <a:xfrm>
          <a:off x="0" y="1114559"/>
          <a:ext cx="10706320" cy="1112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Proveedores</a:t>
          </a:r>
          <a:endParaRPr lang="en-US" sz="5100" kern="1200"/>
        </a:p>
      </dsp:txBody>
      <dsp:txXfrm>
        <a:off x="0" y="1114559"/>
        <a:ext cx="10706320" cy="1112928"/>
      </dsp:txXfrm>
    </dsp:sp>
    <dsp:sp modelId="{59B42D5F-C90C-4BBE-8452-3C0D965AFAD6}">
      <dsp:nvSpPr>
        <dsp:cNvPr id="0" name=""/>
        <dsp:cNvSpPr/>
      </dsp:nvSpPr>
      <dsp:spPr>
        <a:xfrm>
          <a:off x="0" y="2227488"/>
          <a:ext cx="10706320" cy="0"/>
        </a:xfrm>
        <a:prstGeom prst="line">
          <a:avLst/>
        </a:prstGeom>
        <a:solidFill>
          <a:schemeClr val="accent2">
            <a:hueOff val="-18624796"/>
            <a:satOff val="130"/>
            <a:lumOff val="-1764"/>
            <a:alphaOff val="0"/>
          </a:schemeClr>
        </a:solidFill>
        <a:ln w="12700" cap="flat" cmpd="sng" algn="ctr">
          <a:solidFill>
            <a:schemeClr val="accent2">
              <a:hueOff val="-18624796"/>
              <a:satOff val="130"/>
              <a:lumOff val="-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0BD44-B7B1-4620-9214-DF5C2C62E04E}">
      <dsp:nvSpPr>
        <dsp:cNvPr id="0" name=""/>
        <dsp:cNvSpPr/>
      </dsp:nvSpPr>
      <dsp:spPr>
        <a:xfrm>
          <a:off x="0" y="2227488"/>
          <a:ext cx="10706320" cy="1112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Empleados</a:t>
          </a:r>
          <a:endParaRPr lang="en-US" sz="5100" kern="1200"/>
        </a:p>
      </dsp:txBody>
      <dsp:txXfrm>
        <a:off x="0" y="2227488"/>
        <a:ext cx="10706320" cy="11129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22B64-EEEE-443C-A0DD-B37364241BDC}">
      <dsp:nvSpPr>
        <dsp:cNvPr id="0" name=""/>
        <dsp:cNvSpPr/>
      </dsp:nvSpPr>
      <dsp:spPr>
        <a:xfrm>
          <a:off x="0" y="739"/>
          <a:ext cx="6831118" cy="17309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04E61-D227-416B-88EF-3DE71963EE3B}">
      <dsp:nvSpPr>
        <dsp:cNvPr id="0" name=""/>
        <dsp:cNvSpPr/>
      </dsp:nvSpPr>
      <dsp:spPr>
        <a:xfrm>
          <a:off x="523620" y="390209"/>
          <a:ext cx="952037" cy="952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DE625-F997-4B4C-9A7D-270CA9E6EB5F}">
      <dsp:nvSpPr>
        <dsp:cNvPr id="0" name=""/>
        <dsp:cNvSpPr/>
      </dsp:nvSpPr>
      <dsp:spPr>
        <a:xfrm>
          <a:off x="1999279" y="739"/>
          <a:ext cx="4831838" cy="173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95" tIns="183195" rIns="183195" bIns="18319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Vision2Cloud se enfoca en las empresas medianas y grandes en busca de software para mejorar sus procesos, reducir costos y tiempos de respuesta. </a:t>
          </a:r>
          <a:r>
            <a:rPr lang="es-ES" sz="1500" kern="1200">
              <a:latin typeface="Posterama"/>
            </a:rPr>
            <a:t>Específicamente</a:t>
          </a:r>
          <a:r>
            <a:rPr lang="es-ES" sz="1500" kern="1200"/>
            <a:t> aquellas que no quieren hacer una implementación de hardware.</a:t>
          </a:r>
          <a:endParaRPr lang="en-US" sz="1500" kern="1200"/>
        </a:p>
      </dsp:txBody>
      <dsp:txXfrm>
        <a:off x="1999279" y="739"/>
        <a:ext cx="4831838" cy="1730977"/>
      </dsp:txXfrm>
    </dsp:sp>
    <dsp:sp modelId="{1C07D36A-D49F-4936-8F87-81C12F71D086}">
      <dsp:nvSpPr>
        <dsp:cNvPr id="0" name=""/>
        <dsp:cNvSpPr/>
      </dsp:nvSpPr>
      <dsp:spPr>
        <a:xfrm>
          <a:off x="0" y="2164461"/>
          <a:ext cx="6831118" cy="17309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649F2-3A63-4B7C-8F45-1E435991B698}">
      <dsp:nvSpPr>
        <dsp:cNvPr id="0" name=""/>
        <dsp:cNvSpPr/>
      </dsp:nvSpPr>
      <dsp:spPr>
        <a:xfrm>
          <a:off x="523620" y="2553931"/>
          <a:ext cx="952037" cy="952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ED5D0-2593-4773-92D9-DFBFF345AD54}">
      <dsp:nvSpPr>
        <dsp:cNvPr id="0" name=""/>
        <dsp:cNvSpPr/>
      </dsp:nvSpPr>
      <dsp:spPr>
        <a:xfrm>
          <a:off x="1999279" y="2164461"/>
          <a:ext cx="4831838" cy="173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95" tIns="183195" rIns="183195" bIns="18319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Se ajustan a cualquier tipo de industria por lo que no se restringen a una industria en específico.</a:t>
          </a:r>
        </a:p>
      </dsp:txBody>
      <dsp:txXfrm>
        <a:off x="1999279" y="2164461"/>
        <a:ext cx="4831838" cy="1730977"/>
      </dsp:txXfrm>
    </dsp:sp>
    <dsp:sp modelId="{8F941FED-0F48-45AA-8089-E43DF75419BB}">
      <dsp:nvSpPr>
        <dsp:cNvPr id="0" name=""/>
        <dsp:cNvSpPr/>
      </dsp:nvSpPr>
      <dsp:spPr>
        <a:xfrm>
          <a:off x="0" y="4328183"/>
          <a:ext cx="6831118" cy="17309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C0687-7FDB-49BD-A124-8F57B77A7EBE}">
      <dsp:nvSpPr>
        <dsp:cNvPr id="0" name=""/>
        <dsp:cNvSpPr/>
      </dsp:nvSpPr>
      <dsp:spPr>
        <a:xfrm>
          <a:off x="523620" y="4717653"/>
          <a:ext cx="952037" cy="952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C00D3-5227-49A6-94C0-052918DB75DD}">
      <dsp:nvSpPr>
        <dsp:cNvPr id="0" name=""/>
        <dsp:cNvSpPr/>
      </dsp:nvSpPr>
      <dsp:spPr>
        <a:xfrm>
          <a:off x="1999279" y="4328183"/>
          <a:ext cx="4831838" cy="173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95" tIns="183195" rIns="183195" bIns="183195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Posterama"/>
            </a:rPr>
            <a:t>Funciona internacionalmente para las consultorías. El resto de los servicios son regionales</a:t>
          </a:r>
        </a:p>
      </dsp:txBody>
      <dsp:txXfrm>
        <a:off x="1999279" y="4328183"/>
        <a:ext cx="4831838" cy="1730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49247-0FED-4177-B4E3-869CC35F287F}">
      <dsp:nvSpPr>
        <dsp:cNvPr id="0" name=""/>
        <dsp:cNvSpPr/>
      </dsp:nvSpPr>
      <dsp:spPr>
        <a:xfrm>
          <a:off x="1680467" y="416962"/>
          <a:ext cx="1232758" cy="12327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7D6A6-79ED-4827-9E03-E991EC1CB938}">
      <dsp:nvSpPr>
        <dsp:cNvPr id="0" name=""/>
        <dsp:cNvSpPr/>
      </dsp:nvSpPr>
      <dsp:spPr>
        <a:xfrm>
          <a:off x="927115" y="2019560"/>
          <a:ext cx="27394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vision2cloud.com</a:t>
          </a:r>
          <a:endParaRPr lang="en-US" sz="1500" kern="1200"/>
        </a:p>
      </dsp:txBody>
      <dsp:txXfrm>
        <a:off x="927115" y="2019560"/>
        <a:ext cx="2739462" cy="720000"/>
      </dsp:txXfrm>
    </dsp:sp>
    <dsp:sp modelId="{5E65C2F5-43DD-4929-BDEE-E131E6178953}">
      <dsp:nvSpPr>
        <dsp:cNvPr id="0" name=""/>
        <dsp:cNvSpPr/>
      </dsp:nvSpPr>
      <dsp:spPr>
        <a:xfrm>
          <a:off x="4899336" y="416962"/>
          <a:ext cx="1232758" cy="1232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F22F7-8A3C-4C46-AEAE-1D80978E560B}">
      <dsp:nvSpPr>
        <dsp:cNvPr id="0" name=""/>
        <dsp:cNvSpPr/>
      </dsp:nvSpPr>
      <dsp:spPr>
        <a:xfrm>
          <a:off x="4145983" y="2019560"/>
          <a:ext cx="27394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Presencia en redes sociales (LinkedIn, Facebook, Instagram)</a:t>
          </a:r>
          <a:endParaRPr lang="en-US" sz="1500" kern="1200"/>
        </a:p>
      </dsp:txBody>
      <dsp:txXfrm>
        <a:off x="4145983" y="2019560"/>
        <a:ext cx="2739462" cy="720000"/>
      </dsp:txXfrm>
    </dsp:sp>
    <dsp:sp modelId="{305014F1-4061-43A5-B218-F522B10D96A2}">
      <dsp:nvSpPr>
        <dsp:cNvPr id="0" name=""/>
        <dsp:cNvSpPr/>
      </dsp:nvSpPr>
      <dsp:spPr>
        <a:xfrm>
          <a:off x="1680467" y="3424425"/>
          <a:ext cx="1232758" cy="1232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425C5-C938-4628-8176-68F963153B55}">
      <dsp:nvSpPr>
        <dsp:cNvPr id="0" name=""/>
        <dsp:cNvSpPr/>
      </dsp:nvSpPr>
      <dsp:spPr>
        <a:xfrm>
          <a:off x="927115" y="5027023"/>
          <a:ext cx="27394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Campañas de marketing digital</a:t>
          </a:r>
          <a:endParaRPr lang="en-US" sz="1500" kern="1200"/>
        </a:p>
      </dsp:txBody>
      <dsp:txXfrm>
        <a:off x="927115" y="5027023"/>
        <a:ext cx="2739462" cy="720000"/>
      </dsp:txXfrm>
    </dsp:sp>
    <dsp:sp modelId="{B265D36D-F739-4516-8ABC-01607AE7C991}">
      <dsp:nvSpPr>
        <dsp:cNvPr id="0" name=""/>
        <dsp:cNvSpPr/>
      </dsp:nvSpPr>
      <dsp:spPr>
        <a:xfrm>
          <a:off x="4899336" y="3424425"/>
          <a:ext cx="1232758" cy="12327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817CB-8BE7-4FF2-A729-D7C5CDBC9898}">
      <dsp:nvSpPr>
        <dsp:cNvPr id="0" name=""/>
        <dsp:cNvSpPr/>
      </dsp:nvSpPr>
      <dsp:spPr>
        <a:xfrm>
          <a:off x="4145983" y="5027023"/>
          <a:ext cx="27394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Posterama"/>
            </a:rPr>
            <a:t>Networking/Referidos</a:t>
          </a:r>
        </a:p>
      </dsp:txBody>
      <dsp:txXfrm>
        <a:off x="4145983" y="5027023"/>
        <a:ext cx="273946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18561-A7C0-4DE3-922D-071BFEA166DD}">
      <dsp:nvSpPr>
        <dsp:cNvPr id="0" name=""/>
        <dsp:cNvSpPr/>
      </dsp:nvSpPr>
      <dsp:spPr>
        <a:xfrm>
          <a:off x="2581" y="460485"/>
          <a:ext cx="4842152" cy="2421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No cuentan con un esquema de fidelización (</a:t>
          </a:r>
          <a:r>
            <a:rPr lang="es-ES" sz="2800" kern="1200" err="1"/>
            <a:t>e.g</a:t>
          </a:r>
          <a:r>
            <a:rPr lang="es-ES" sz="2800" kern="1200"/>
            <a:t>. puntos</a:t>
          </a:r>
          <a:r>
            <a:rPr lang="es-ES" sz="2800" kern="1200">
              <a:latin typeface="Posterama"/>
            </a:rPr>
            <a:t>). Buscan tener relaciones a largo plazo para obtener ingresos constantes</a:t>
          </a:r>
          <a:endParaRPr lang="en-US" sz="2800" kern="1200"/>
        </a:p>
      </dsp:txBody>
      <dsp:txXfrm>
        <a:off x="2581" y="460485"/>
        <a:ext cx="4842152" cy="2421076"/>
      </dsp:txXfrm>
    </dsp:sp>
    <dsp:sp modelId="{8D8721FC-C2EC-4371-B797-9BD2A01CB0F5}">
      <dsp:nvSpPr>
        <dsp:cNvPr id="0" name=""/>
        <dsp:cNvSpPr/>
      </dsp:nvSpPr>
      <dsp:spPr>
        <a:xfrm>
          <a:off x="5861586" y="460485"/>
          <a:ext cx="4842152" cy="2421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Ofrecen descuentos en caso de que el cliente quiera adquirir más de un servicio</a:t>
          </a:r>
          <a:endParaRPr lang="en-US" sz="2800" kern="1200"/>
        </a:p>
      </dsp:txBody>
      <dsp:txXfrm>
        <a:off x="5861586" y="460485"/>
        <a:ext cx="4842152" cy="2421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D23D-C4C7-454C-AC65-222BDA268C59}">
      <dsp:nvSpPr>
        <dsp:cNvPr id="0" name=""/>
        <dsp:cNvSpPr/>
      </dsp:nvSpPr>
      <dsp:spPr>
        <a:xfrm>
          <a:off x="0" y="21070"/>
          <a:ext cx="6831118" cy="294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Se brinda atención personalizada al cliente que quiere hacer uso del servicio.</a:t>
          </a:r>
          <a:endParaRPr lang="en-US" sz="4200" kern="1200"/>
        </a:p>
      </dsp:txBody>
      <dsp:txXfrm>
        <a:off x="143929" y="164999"/>
        <a:ext cx="6543260" cy="2660541"/>
      </dsp:txXfrm>
    </dsp:sp>
    <dsp:sp modelId="{967E9BE4-53DE-41BC-86B2-B3234D626460}">
      <dsp:nvSpPr>
        <dsp:cNvPr id="0" name=""/>
        <dsp:cNvSpPr/>
      </dsp:nvSpPr>
      <dsp:spPr>
        <a:xfrm>
          <a:off x="0" y="3090430"/>
          <a:ext cx="6831118" cy="2948399"/>
        </a:xfrm>
        <a:prstGeom prst="roundRect">
          <a:avLst/>
        </a:prstGeom>
        <a:solidFill>
          <a:schemeClr val="accent5">
            <a:hueOff val="1510513"/>
            <a:satOff val="2461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Es el que logra concretar la mayor cantidad de negocios</a:t>
          </a:r>
          <a:endParaRPr lang="en-US" sz="4200" kern="1200"/>
        </a:p>
      </dsp:txBody>
      <dsp:txXfrm>
        <a:off x="143929" y="3234359"/>
        <a:ext cx="6543260" cy="2660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6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0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5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8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3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A8E790A6-84B9-5FFF-F554-3D0D439CF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es-ES">
                <a:cs typeface="Posterama"/>
              </a:rPr>
              <a:t>Vision2Cloud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500"/>
              <a:t>Sergio Peñuela 201922873,</a:t>
            </a:r>
          </a:p>
          <a:p>
            <a:pPr>
              <a:lnSpc>
                <a:spcPct val="100000"/>
              </a:lnSpc>
            </a:pPr>
            <a:r>
              <a:rPr lang="es-ES" sz="1500"/>
              <a:t>Andrés Molina  201923434,</a:t>
            </a:r>
          </a:p>
          <a:p>
            <a:pPr>
              <a:lnSpc>
                <a:spcPct val="100000"/>
              </a:lnSpc>
            </a:pPr>
            <a:r>
              <a:rPr lang="es-ES" sz="1500"/>
              <a:t>Santiago Pardo 202013024 ,</a:t>
            </a:r>
          </a:p>
          <a:p>
            <a:pPr>
              <a:lnSpc>
                <a:spcPct val="100000"/>
              </a:lnSpc>
            </a:pPr>
            <a:r>
              <a:rPr lang="es-ES" sz="1500"/>
              <a:t>Juan Carlos Marín 202013973 , </a:t>
            </a:r>
          </a:p>
        </p:txBody>
      </p:sp>
    </p:spTree>
    <p:extLst>
      <p:ext uri="{BB962C8B-B14F-4D97-AF65-F5344CB8AC3E}">
        <p14:creationId xmlns:p14="http://schemas.microsoft.com/office/powerpoint/2010/main" val="16354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A696A-E71A-E302-2871-205E882E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Posterama"/>
              </a:rPr>
              <a:t>Networking</a:t>
            </a:r>
            <a:r>
              <a:rPr lang="es-ES">
                <a:cs typeface="Posterama"/>
              </a:rPr>
              <a:t> y referidos, Canales de mercadeo más importante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2C46C-B1D0-EB6B-43F5-3C5AA2EC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A pesar de tener todos los canales digitales previamente mencionados el </a:t>
            </a:r>
            <a:r>
              <a:rPr lang="es-ES" err="1"/>
              <a:t>networking</a:t>
            </a:r>
            <a:r>
              <a:rPr lang="es-ES"/>
              <a:t>/referidos es el canal de mercadeo que trae más clientes a la empresa. </a:t>
            </a:r>
          </a:p>
          <a:p>
            <a:r>
              <a:rPr lang="es-ES"/>
              <a:t>Esto se sabe pues el nuevo cliente dice quién fue el cliente que lo refirió.</a:t>
            </a:r>
          </a:p>
          <a:p>
            <a:r>
              <a:rPr lang="es-ES"/>
              <a:t>Este canal trae costo cero (0) a la empresa pues son los clientes actuales los que atraen nuevos clientes para Vision2Cloud</a:t>
            </a:r>
          </a:p>
        </p:txBody>
      </p:sp>
    </p:spTree>
    <p:extLst>
      <p:ext uri="{BB962C8B-B14F-4D97-AF65-F5344CB8AC3E}">
        <p14:creationId xmlns:p14="http://schemas.microsoft.com/office/powerpoint/2010/main" val="328845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1CF922-22F7-A3E9-E134-08DEEA24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s-ES">
                <a:cs typeface="Posterama"/>
              </a:rPr>
              <a:t>Fuerza de ventas, el canal de ventas más importante</a:t>
            </a:r>
            <a:endParaRPr lang="es-ES"/>
          </a:p>
        </p:txBody>
      </p:sp>
      <p:sp>
        <p:nvSpPr>
          <p:cNvPr id="48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E77F5C3-FA5A-B386-5856-BE756CA9E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444185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64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F4443D-AC59-0B3E-BB9F-C3691E09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Customer Journey Map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941EC77A-D657-A42C-2EFE-1C7F28E7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8" y="2658951"/>
            <a:ext cx="11155028" cy="378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1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919E3-C5D8-A59E-B4AF-B9353643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Posterama"/>
              </a:rPr>
              <a:t>¿Cómo afectó la pandemia a Vision2Cloud?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8DB2C-93F9-6D3B-5D29-D5F117F9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La pandemia hizo que Vision2Cloud pasara de realizar sus ventas de manera presencial a 100% virtual.</a:t>
            </a:r>
          </a:p>
          <a:p>
            <a:r>
              <a:rPr lang="es-ES"/>
              <a:t>Aun así, hay procesos que no se pueden llevar a cabo de manera virtual por lo que todavía siguen teniendo </a:t>
            </a:r>
          </a:p>
        </p:txBody>
      </p:sp>
    </p:spTree>
    <p:extLst>
      <p:ext uri="{BB962C8B-B14F-4D97-AF65-F5344CB8AC3E}">
        <p14:creationId xmlns:p14="http://schemas.microsoft.com/office/powerpoint/2010/main" val="85740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03AD67-39CA-459E-BC28-07416F615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BC89B-8399-4BEA-8696-6C4D9FBC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BA629C-F878-4F9C-80C3-68E1069B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7267FB-7505-4C4C-AA6F-DC9E7C3A3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583D90-69DF-49C9-80E0-BEF93DB5A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865E4E-722F-4B81-83CA-7EC201416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541E5B-569B-4823-8964-72B841FCC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DC50A6-F902-44B4-855F-D2AB3611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1EFE79-8238-4803-9B0D-76E92E1E7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3AFB37-9423-406C-AC87-1546EEBE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DCE5E39-F84C-487C-942D-542B786BD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6ECE9C-6CE1-4B5C-AC38-3FC59E720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8F13792-A752-4480-AFE4-1D5F0AEA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DA32EF3-096C-402F-97D4-C53F34454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6194BE-CB51-4439-BC7D-364B0E35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5D65C4-4121-4543-AABE-434C76186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850D33-8B95-4106-8B70-1D38D892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D77945-1378-44A8-8BD9-4E5ED4543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946DD5-85CE-4074-A88E-6CCA1CD61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7B44E61-A227-4805-A1EC-9A4D55D2A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B364765-A972-4110-8CA1-B4177EFE2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D49332-C84B-4463-AEC3-CB2BFCC36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D446A43-28E8-481B-ABD8-A934DB12E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EA58CEE-AD35-4EE6-AFDA-3814DA2E2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7271EFE-4402-4580-859A-2D6020BBA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A36999B-7CF7-4CE8-9DE1-0161B8B4E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E60B08-6BC4-4F4E-8050-7B18755D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A382807-7D90-40D5-A4FE-A556F4861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D01794-3837-4200-996E-C71F14F8B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96D69E-8E02-476C-9D95-5F6B54531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F36697-B1D1-4E31-8A37-3512C5C00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973F11-CCB1-4B9F-8527-D6A64575E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0F14EF-40CA-2DAF-16F7-B2AA723D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211993"/>
          </a:xfrm>
        </p:spPr>
        <p:txBody>
          <a:bodyPr anchor="t">
            <a:normAutofit/>
          </a:bodyPr>
          <a:lstStyle/>
          <a:p>
            <a:r>
              <a:rPr lang="es-ES" sz="3700">
                <a:cs typeface="Posterama"/>
              </a:rPr>
              <a:t>Sistemas empresariales utilizados</a:t>
            </a:r>
            <a:br>
              <a:rPr lang="es-ES" sz="3700">
                <a:cs typeface="Posterama"/>
              </a:rPr>
            </a:br>
            <a:r>
              <a:rPr lang="es-ES" sz="3700">
                <a:cs typeface="Posterama"/>
              </a:rPr>
              <a:t>Intra-organizacionales</a:t>
            </a:r>
            <a:endParaRPr lang="es-ES" sz="3700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ACD55810-91B1-4240-B7AA-92A996B64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1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267B4-591F-878B-E5FB-796E41CE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517" y="732347"/>
            <a:ext cx="4844202" cy="2221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/>
              <a:t>Hacen uso del ERP SAP Business One.</a:t>
            </a:r>
          </a:p>
          <a:p>
            <a:r>
              <a:rPr lang="es-ES" sz="1800"/>
              <a:t>Este les permite hacer un manejo integrado del área de operaciones, logística, contabilidad y compras.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48BDD894-9A8B-F324-4AEC-015F2152F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067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13AA3-C9F6-66B5-DAB8-41F12366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cs typeface="Posterama"/>
              </a:rPr>
              <a:t>Inter-organizacionales</a:t>
            </a:r>
            <a:endParaRPr lang="es-ES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B4F729-AF5E-4CF3-50EA-6521B92F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Hacen uso del CRM Salesforce.</a:t>
            </a:r>
          </a:p>
          <a:p>
            <a:r>
              <a:rPr lang="es-ES"/>
              <a:t>Este CRM lleva un registro de todas las interacciones que tienen con los clientes y desde el canal en el que se generó la interacción.</a:t>
            </a:r>
          </a:p>
        </p:txBody>
      </p:sp>
      <p:pic>
        <p:nvPicPr>
          <p:cNvPr id="4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5AC5932A-DBF8-E87B-297E-C4C370D1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4005263"/>
            <a:ext cx="3657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17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087CD-6644-0246-E5D8-786F6807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>
                <a:cs typeface="Posterama"/>
              </a:rPr>
              <a:t>Soporte/Integración del canal de ventas con los sistemas organizacionales de la empresa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46503-445E-47F4-027F-A5FF0A26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El canal de fuerza de ventas es completamente soportado por el CRM de Salesforce pues ahí llevan siempre el registro de todas las interacciones que se tiene con los clientes.</a:t>
            </a:r>
          </a:p>
          <a:p>
            <a:r>
              <a:rPr lang="es-ES"/>
              <a:t>Entre el CRM y el canal de ventas se integran los datos transaccionales para poder llevar registro detallado de las transacciones que ha realizado el cliente.</a:t>
            </a:r>
          </a:p>
        </p:txBody>
      </p:sp>
    </p:spTree>
    <p:extLst>
      <p:ext uri="{BB962C8B-B14F-4D97-AF65-F5344CB8AC3E}">
        <p14:creationId xmlns:p14="http://schemas.microsoft.com/office/powerpoint/2010/main" val="242535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6F309-E0C1-796A-E88F-BE35279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Posterama"/>
              </a:rPr>
              <a:t>Conclusiones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E0BD6-C631-0232-98D5-F12FAD96C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/>
              <a:t>Vision2Cloud al ser una empresa cuyos ingresos vienen del uso de software y la renta de este a sus clientes tiene claro las ventajas que los sistemas de gestión de empresas tienen en los procesos y la consolidación de la información de la empresa.</a:t>
            </a:r>
          </a:p>
          <a:p>
            <a:r>
              <a:rPr lang="es-ES"/>
              <a:t>A pesar de ser una empresa pequeña tienen claro lo que mejor funciona a día de hoy y lo aplican para poder seguir mejorando y creciendo con el tiempo.</a:t>
            </a:r>
          </a:p>
          <a:p>
            <a:r>
              <a:rPr lang="es-ES"/>
              <a:t>Idealmente, Vision2Cloud debería de mejorar sus canales de marketing digital e incluso podría probar el uso de anuncios en las redes sociales en las que ya tiene presencia.</a:t>
            </a:r>
          </a:p>
        </p:txBody>
      </p:sp>
    </p:spTree>
    <p:extLst>
      <p:ext uri="{BB962C8B-B14F-4D97-AF65-F5344CB8AC3E}">
        <p14:creationId xmlns:p14="http://schemas.microsoft.com/office/powerpoint/2010/main" val="249912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A8BAF-CA3D-12BC-5719-9ECFCBC1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Posterama"/>
              </a:rPr>
              <a:t>Quienes Son</a:t>
            </a:r>
            <a:endParaRPr lang="es-ES"/>
          </a:p>
        </p:txBody>
      </p:sp>
      <p:pic>
        <p:nvPicPr>
          <p:cNvPr id="4" name="Imagen 4" descr="Logotipo&#10;&#10;Descripción generada automáticamente">
            <a:extLst>
              <a:ext uri="{FF2B5EF4-FFF2-40B4-BE49-F238E27FC236}">
                <a16:creationId xmlns:a16="http://schemas.microsoft.com/office/drawing/2014/main" id="{9D8ED6C1-080D-E04A-2912-F2EC444C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7040" y="4043258"/>
            <a:ext cx="3124200" cy="2656037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6984127-2618-32A6-2E92-B73861FA4A13}"/>
              </a:ext>
            </a:extLst>
          </p:cNvPr>
          <p:cNvSpPr txBox="1"/>
          <p:nvPr/>
        </p:nvSpPr>
        <p:spPr>
          <a:xfrm>
            <a:off x="490337" y="1835961"/>
            <a:ext cx="874834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>
                <a:solidFill>
                  <a:schemeClr val="bg1"/>
                </a:solidFill>
              </a:rPr>
              <a:t>Empresa fundada en el año 2013 </a:t>
            </a:r>
            <a:r>
              <a:rPr lang="es-ES" sz="2400">
                <a:solidFill>
                  <a:schemeClr val="bg1"/>
                </a:solidFill>
                <a:ea typeface="+mn-lt"/>
                <a:cs typeface="+mn-lt"/>
              </a:rPr>
              <a:t>como respuesta a las necesidades y retos que tienen las empresas y sus diferentes áreas para mejorar procesos, productividad, resultados y su competitividad</a:t>
            </a:r>
          </a:p>
          <a:p>
            <a:pPr marL="285750" indent="-285750">
              <a:buFont typeface="Arial"/>
              <a:buChar char="•"/>
            </a:pPr>
            <a:r>
              <a:rPr lang="es-ES" sz="2400">
                <a:solidFill>
                  <a:schemeClr val="bg1"/>
                </a:solidFill>
              </a:rPr>
              <a:t>Ofrecen Software as a </a:t>
            </a:r>
            <a:r>
              <a:rPr lang="es-ES" sz="2400" err="1">
                <a:solidFill>
                  <a:schemeClr val="bg1"/>
                </a:solidFill>
              </a:rPr>
              <a:t>Service</a:t>
            </a:r>
            <a:r>
              <a:rPr lang="es-ES" sz="2400">
                <a:solidFill>
                  <a:schemeClr val="bg1"/>
                </a:solidFill>
              </a:rPr>
              <a:t> (SaaS)</a:t>
            </a:r>
          </a:p>
          <a:p>
            <a:pPr marL="285750" indent="-285750">
              <a:buFont typeface="Arial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2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52816C4-2471-43EF-BF87-722CBC3A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CC3D12-B8AA-47C0-987C-85A8C8E82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ocument 8">
            <a:extLst>
              <a:ext uri="{FF2B5EF4-FFF2-40B4-BE49-F238E27FC236}">
                <a16:creationId xmlns:a16="http://schemas.microsoft.com/office/drawing/2014/main" id="{334F573F-FF6A-4EB8-9C66-3D0CBF31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033" y="2285999"/>
            <a:ext cx="12217645" cy="45719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893F5-A771-0207-9587-27719D56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76260"/>
          </a:xfrm>
        </p:spPr>
        <p:txBody>
          <a:bodyPr>
            <a:normAutofit/>
          </a:bodyPr>
          <a:lstStyle/>
          <a:p>
            <a:r>
              <a:rPr lang="es-ES">
                <a:cs typeface="Posterama"/>
              </a:rPr>
              <a:t>Caracterización</a:t>
            </a:r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39A028E-E92F-5F83-0CC8-15FEB25AB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064053"/>
              </p:ext>
            </p:extLst>
          </p:nvPr>
        </p:nvGraphicFramePr>
        <p:xfrm>
          <a:off x="457201" y="2834915"/>
          <a:ext cx="10706320" cy="334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20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2816C4-2471-43EF-BF87-722CBC3A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CC3D12-B8AA-47C0-987C-85A8C8E82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8">
            <a:extLst>
              <a:ext uri="{FF2B5EF4-FFF2-40B4-BE49-F238E27FC236}">
                <a16:creationId xmlns:a16="http://schemas.microsoft.com/office/drawing/2014/main" id="{334F573F-FF6A-4EB8-9C66-3D0CBF31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033" y="2285999"/>
            <a:ext cx="12217645" cy="45719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2F6141-79CE-4183-EBBD-0EAECB1C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76260"/>
          </a:xfrm>
        </p:spPr>
        <p:txBody>
          <a:bodyPr>
            <a:normAutofit/>
          </a:bodyPr>
          <a:lstStyle/>
          <a:p>
            <a:r>
              <a:rPr lang="es-ES">
                <a:cs typeface="Posterama"/>
              </a:rPr>
              <a:t>Estructura organizacional</a:t>
            </a:r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527B404-A029-41AB-05B7-55D1FF107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726093"/>
              </p:ext>
            </p:extLst>
          </p:nvPr>
        </p:nvGraphicFramePr>
        <p:xfrm>
          <a:off x="457201" y="2834915"/>
          <a:ext cx="10706320" cy="334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75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2816C4-2471-43EF-BF87-722CBC3A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CC3D12-B8AA-47C0-987C-85A8C8E82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8">
            <a:extLst>
              <a:ext uri="{FF2B5EF4-FFF2-40B4-BE49-F238E27FC236}">
                <a16:creationId xmlns:a16="http://schemas.microsoft.com/office/drawing/2014/main" id="{334F573F-FF6A-4EB8-9C66-3D0CBF31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033" y="2285999"/>
            <a:ext cx="12217645" cy="45719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81A4D9-BE13-C3EE-C310-EE7389B3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76260"/>
          </a:xfrm>
        </p:spPr>
        <p:txBody>
          <a:bodyPr>
            <a:normAutofit/>
          </a:bodyPr>
          <a:lstStyle/>
          <a:p>
            <a:r>
              <a:rPr lang="es-ES">
                <a:cs typeface="Posterama"/>
              </a:rPr>
              <a:t>Stakeholders</a:t>
            </a:r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4F3C5FF-F254-07E4-7F1A-722BC8C62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122603"/>
              </p:ext>
            </p:extLst>
          </p:nvPr>
        </p:nvGraphicFramePr>
        <p:xfrm>
          <a:off x="457201" y="2834915"/>
          <a:ext cx="10706320" cy="334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11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D2C2C6-0A69-42D0-9335-6A6722B30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230FF82-CC8A-4EF5-8AB7-AC1492481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570443" y="0"/>
            <a:ext cx="2634445" cy="1653590"/>
          </a:xfrm>
          <a:custGeom>
            <a:avLst/>
            <a:gdLst>
              <a:gd name="connsiteX0" fmla="*/ 319825 w 2634445"/>
              <a:gd name="connsiteY0" fmla="*/ 0 h 1653590"/>
              <a:gd name="connsiteX1" fmla="*/ 2576767 w 2634445"/>
              <a:gd name="connsiteY1" fmla="*/ 1496001 h 1653590"/>
              <a:gd name="connsiteX2" fmla="*/ 2634445 w 2634445"/>
              <a:gd name="connsiteY2" fmla="*/ 1653590 h 1653590"/>
              <a:gd name="connsiteX3" fmla="*/ 1742131 w 2634445"/>
              <a:gd name="connsiteY3" fmla="*/ 1653590 h 1653590"/>
              <a:gd name="connsiteX4" fmla="*/ 1671809 w 2634445"/>
              <a:gd name="connsiteY4" fmla="*/ 1537837 h 1653590"/>
              <a:gd name="connsiteX5" fmla="*/ 319824 w 2634445"/>
              <a:gd name="connsiteY5" fmla="*/ 818992 h 1653590"/>
              <a:gd name="connsiteX6" fmla="*/ 153121 w 2634445"/>
              <a:gd name="connsiteY6" fmla="*/ 827410 h 1653590"/>
              <a:gd name="connsiteX7" fmla="*/ 0 w 2634445"/>
              <a:gd name="connsiteY7" fmla="*/ 850779 h 1653590"/>
              <a:gd name="connsiteX8" fmla="*/ 0 w 2634445"/>
              <a:gd name="connsiteY8" fmla="*/ 23236 h 1653590"/>
              <a:gd name="connsiteX9" fmla="*/ 69385 w 2634445"/>
              <a:gd name="connsiteY9" fmla="*/ 12646 h 1653590"/>
              <a:gd name="connsiteX10" fmla="*/ 319825 w 2634445"/>
              <a:gd name="connsiteY10" fmla="*/ 0 h 16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34445" h="1653590">
                <a:moveTo>
                  <a:pt x="319825" y="0"/>
                </a:moveTo>
                <a:cubicBezTo>
                  <a:pt x="1334413" y="0"/>
                  <a:pt x="2204923" y="616864"/>
                  <a:pt x="2576767" y="1496001"/>
                </a:cubicBezTo>
                <a:lnTo>
                  <a:pt x="2634445" y="1653590"/>
                </a:lnTo>
                <a:lnTo>
                  <a:pt x="1742131" y="1653590"/>
                </a:lnTo>
                <a:lnTo>
                  <a:pt x="1671809" y="1537837"/>
                </a:lnTo>
                <a:cubicBezTo>
                  <a:pt x="1378808" y="1104138"/>
                  <a:pt x="882615" y="818992"/>
                  <a:pt x="319824" y="818992"/>
                </a:cubicBezTo>
                <a:cubicBezTo>
                  <a:pt x="263545" y="818992"/>
                  <a:pt x="207932" y="821844"/>
                  <a:pt x="153121" y="827410"/>
                </a:cubicBezTo>
                <a:lnTo>
                  <a:pt x="0" y="850779"/>
                </a:lnTo>
                <a:lnTo>
                  <a:pt x="0" y="23236"/>
                </a:lnTo>
                <a:lnTo>
                  <a:pt x="69385" y="12646"/>
                </a:lnTo>
                <a:cubicBezTo>
                  <a:pt x="151728" y="4284"/>
                  <a:pt x="235276" y="0"/>
                  <a:pt x="319825" y="0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51D407-4E7A-5474-8B5E-654C22B3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9"/>
            <a:ext cx="5747015" cy="2540164"/>
          </a:xfrm>
        </p:spPr>
        <p:txBody>
          <a:bodyPr anchor="t">
            <a:normAutofit/>
          </a:bodyPr>
          <a:lstStyle/>
          <a:p>
            <a:r>
              <a:rPr lang="es-ES">
                <a:cs typeface="Posterama"/>
              </a:rPr>
              <a:t>Modelo Canvas</a:t>
            </a:r>
            <a:br>
              <a:rPr lang="es-ES">
                <a:cs typeface="Posterama"/>
              </a:rPr>
            </a:br>
            <a:r>
              <a:rPr lang="es-ES">
                <a:cs typeface="Posterama"/>
              </a:rPr>
              <a:t>Propuesta de valor</a:t>
            </a:r>
            <a:endParaRPr lang="es-ES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E80058C4-33F3-EF03-F1D6-E6C91F2F8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741" y="728906"/>
            <a:ext cx="4753978" cy="2547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" sz="1300">
                <a:ea typeface="+mn-lt"/>
                <a:cs typeface="+mn-lt"/>
              </a:rPr>
              <a:t>Promovemos soluciones basadas en la nube mediante la modalidad SaaS con un pago recurrente mensual que no requieren altas inversiones de capital ni la adquisición de infraestructura física.</a:t>
            </a:r>
          </a:p>
          <a:p>
            <a:pPr>
              <a:lnSpc>
                <a:spcPct val="100000"/>
              </a:lnSpc>
            </a:pPr>
            <a:r>
              <a:rPr lang="es" sz="1300">
                <a:ea typeface="+mn-lt"/>
                <a:cs typeface="+mn-lt"/>
              </a:rPr>
              <a:t>No se enfocan en solucionar un solo problema en específico</a:t>
            </a:r>
            <a:endParaRPr lang="en-US" sz="13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s" sz="1300">
                <a:ea typeface="+mn-lt"/>
                <a:cs typeface="+mn-lt"/>
              </a:rPr>
              <a:t>Permiten a las empresas hacer uso de software para la mejora de sus procesos y solución de problemas sin la necesidad de llevar a cabo una gran inversión para obtener el hardware y la creación del software necesario.</a:t>
            </a:r>
            <a:endParaRPr lang="en-US" sz="13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s-ES" sz="130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747FB223-0DD3-B264-ECD5-1E2D3D9D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5" y="3507970"/>
            <a:ext cx="2325402" cy="2756516"/>
          </a:xfrm>
          <a:prstGeom prst="rect">
            <a:avLst/>
          </a:prstGeom>
        </p:spPr>
      </p:pic>
      <p:pic>
        <p:nvPicPr>
          <p:cNvPr id="7" name="Imagen 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51E3916-8652-31DD-F819-0554F80B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931" y="3507970"/>
            <a:ext cx="2510885" cy="2756516"/>
          </a:xfrm>
          <a:prstGeom prst="rect">
            <a:avLst/>
          </a:prstGeom>
        </p:spPr>
      </p:pic>
      <p:pic>
        <p:nvPicPr>
          <p:cNvPr id="6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BAC77DD-B74B-1416-71E8-71EE7F0D2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942" y="3507970"/>
            <a:ext cx="2612196" cy="2756516"/>
          </a:xfrm>
          <a:prstGeom prst="rect">
            <a:avLst/>
          </a:prstGeom>
        </p:spPr>
      </p:pic>
      <p:pic>
        <p:nvPicPr>
          <p:cNvPr id="17" name="Imagen 17">
            <a:extLst>
              <a:ext uri="{FF2B5EF4-FFF2-40B4-BE49-F238E27FC236}">
                <a16:creationId xmlns:a16="http://schemas.microsoft.com/office/drawing/2014/main" id="{603924D0-9D69-A739-1C18-AFB3C2204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7175" y="3507970"/>
            <a:ext cx="2659063" cy="27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ight Triangle 128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32A7AAD-ABBA-F5D1-16D6-EA647853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>
                    <a:alpha val="80000"/>
                  </a:schemeClr>
                </a:solidFill>
              </a:rPr>
              <a:t>Segmentos de mercado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B06EE8B-9E89-518B-6DFA-244ED7FED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205783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4" name="Imagen 44">
            <a:extLst>
              <a:ext uri="{FF2B5EF4-FFF2-40B4-BE49-F238E27FC236}">
                <a16:creationId xmlns:a16="http://schemas.microsoft.com/office/drawing/2014/main" id="{7AFD25AC-CE24-CC4D-2E58-4D847A112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475" y="490537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1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D84335-38F3-B3DE-32A9-1466F3BD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>
                    <a:alpha val="80000"/>
                  </a:schemeClr>
                </a:solidFill>
                <a:ea typeface="+mj-lt"/>
                <a:cs typeface="+mj-lt"/>
              </a:rPr>
              <a:t>Canales,</a:t>
            </a:r>
            <a:br>
              <a:rPr lang="es-ES">
                <a:solidFill>
                  <a:schemeClr val="tx2">
                    <a:alpha val="80000"/>
                  </a:schemeClr>
                </a:solidFill>
                <a:ea typeface="+mj-lt"/>
                <a:cs typeface="+mj-lt"/>
              </a:rPr>
            </a:br>
            <a:r>
              <a:rPr lang="es-ES">
                <a:solidFill>
                  <a:schemeClr val="tx2">
                    <a:alpha val="80000"/>
                  </a:schemeClr>
                </a:solidFill>
                <a:ea typeface="+mj-lt"/>
                <a:cs typeface="+mj-lt"/>
              </a:rPr>
              <a:t>¿</a:t>
            </a:r>
            <a:r>
              <a:rPr lang="es-ES">
                <a:solidFill>
                  <a:schemeClr val="tx2">
                    <a:alpha val="80000"/>
                  </a:schemeClr>
                </a:solidFill>
                <a:cs typeface="Posterama"/>
              </a:rPr>
              <a:t>Cómo se dan a conocer?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FFBE9ED-A2EE-F85D-3AEF-A3AC3D738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50970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47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52816C4-2471-43EF-BF87-722CBC3A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CC3D12-B8AA-47C0-987C-85A8C8E82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ocument 8">
            <a:extLst>
              <a:ext uri="{FF2B5EF4-FFF2-40B4-BE49-F238E27FC236}">
                <a16:creationId xmlns:a16="http://schemas.microsoft.com/office/drawing/2014/main" id="{334F573F-FF6A-4EB8-9C66-3D0CBF31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033" y="2285999"/>
            <a:ext cx="12217645" cy="45719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DD71C8-D41D-0068-FA3B-3BECC9F6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76260"/>
          </a:xfrm>
        </p:spPr>
        <p:txBody>
          <a:bodyPr>
            <a:normAutofit/>
          </a:bodyPr>
          <a:lstStyle/>
          <a:p>
            <a:r>
              <a:rPr lang="es-ES">
                <a:cs typeface="Posterama"/>
              </a:rPr>
              <a:t>Relación con los clientes</a:t>
            </a:r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9469A02-7A6C-47D0-2C4C-0B66B049E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57262"/>
              </p:ext>
            </p:extLst>
          </p:nvPr>
        </p:nvGraphicFramePr>
        <p:xfrm>
          <a:off x="457201" y="2834915"/>
          <a:ext cx="10706320" cy="334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106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BB7E89"/>
      </a:accent1>
      <a:accent2>
        <a:srgbClr val="C795B3"/>
      </a:accent2>
      <a:accent3>
        <a:srgbClr val="C49B8F"/>
      </a:accent3>
      <a:accent4>
        <a:srgbClr val="75ADA1"/>
      </a:accent4>
      <a:accent5>
        <a:srgbClr val="7AA9B5"/>
      </a:accent5>
      <a:accent6>
        <a:srgbClr val="7E95BB"/>
      </a:accent6>
      <a:hlink>
        <a:srgbClr val="568E84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SineVTI</vt:lpstr>
      <vt:lpstr>Vision2Cloud</vt:lpstr>
      <vt:lpstr>Quienes Son</vt:lpstr>
      <vt:lpstr>Caracterización</vt:lpstr>
      <vt:lpstr>Estructura organizacional</vt:lpstr>
      <vt:lpstr>Stakeholders</vt:lpstr>
      <vt:lpstr>Modelo Canvas Propuesta de valor</vt:lpstr>
      <vt:lpstr>Segmentos de mercado</vt:lpstr>
      <vt:lpstr>Canales, ¿Cómo se dan a conocer?</vt:lpstr>
      <vt:lpstr>Relación con los clientes</vt:lpstr>
      <vt:lpstr>Networking y referidos, Canales de mercadeo más importante</vt:lpstr>
      <vt:lpstr>Fuerza de ventas, el canal de ventas más importante</vt:lpstr>
      <vt:lpstr>Customer Journey Map</vt:lpstr>
      <vt:lpstr>¿Cómo afectó la pandemia a Vision2Cloud?</vt:lpstr>
      <vt:lpstr>Sistemas empresariales utilizados Intra-organizacionales</vt:lpstr>
      <vt:lpstr>Inter-organizacionales</vt:lpstr>
      <vt:lpstr>Soporte/Integración del canal de ventas con los sistemas organizacionales de la empresa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2</cp:revision>
  <dcterms:created xsi:type="dcterms:W3CDTF">2019-10-16T03:03:10Z</dcterms:created>
  <dcterms:modified xsi:type="dcterms:W3CDTF">2022-09-27T13:08:14Z</dcterms:modified>
</cp:coreProperties>
</file>