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14512-55F0-CC48-838D-6783505E3DC2}" v="3" dt="2022-05-23T23:45:0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45"/>
  </p:normalViewPr>
  <p:slideViewPr>
    <p:cSldViewPr snapToGrid="0" snapToObjects="1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yan" userId="d88f36e9667cf5e3" providerId="LiveId" clId="{1A614512-55F0-CC48-838D-6783505E3DC2}"/>
    <pc:docChg chg="custSel addSld delSld modSld">
      <pc:chgData name="Christopher Ryan" userId="d88f36e9667cf5e3" providerId="LiveId" clId="{1A614512-55F0-CC48-838D-6783505E3DC2}" dt="2022-05-23T23:51:43.859" v="792" actId="20577"/>
      <pc:docMkLst>
        <pc:docMk/>
      </pc:docMkLst>
      <pc:sldChg chg="modSp mod">
        <pc:chgData name="Christopher Ryan" userId="d88f36e9667cf5e3" providerId="LiveId" clId="{1A614512-55F0-CC48-838D-6783505E3DC2}" dt="2022-05-23T23:46:55.261" v="598" actId="20577"/>
        <pc:sldMkLst>
          <pc:docMk/>
          <pc:sldMk cId="3925709727" sldId="257"/>
        </pc:sldMkLst>
        <pc:spChg chg="mod">
          <ac:chgData name="Christopher Ryan" userId="d88f36e9667cf5e3" providerId="LiveId" clId="{1A614512-55F0-CC48-838D-6783505E3DC2}" dt="2022-05-23T23:46:55.261" v="598" actId="20577"/>
          <ac:spMkLst>
            <pc:docMk/>
            <pc:sldMk cId="3925709727" sldId="257"/>
            <ac:spMk id="2" creationId="{1C05888E-6273-1CC3-BFC9-5D2BEA6C2BA2}"/>
          </ac:spMkLst>
        </pc:spChg>
        <pc:spChg chg="mod">
          <ac:chgData name="Christopher Ryan" userId="d88f36e9667cf5e3" providerId="LiveId" clId="{1A614512-55F0-CC48-838D-6783505E3DC2}" dt="2022-05-23T23:46:47.310" v="587" actId="20577"/>
          <ac:spMkLst>
            <pc:docMk/>
            <pc:sldMk cId="3925709727" sldId="257"/>
            <ac:spMk id="3" creationId="{23EFB463-14B2-218F-54A4-11F1675AA49D}"/>
          </ac:spMkLst>
        </pc:spChg>
      </pc:sldChg>
      <pc:sldChg chg="modSp mod">
        <pc:chgData name="Christopher Ryan" userId="d88f36e9667cf5e3" providerId="LiveId" clId="{1A614512-55F0-CC48-838D-6783505E3DC2}" dt="2022-05-23T23:48:36.174" v="637" actId="20577"/>
        <pc:sldMkLst>
          <pc:docMk/>
          <pc:sldMk cId="1977552128" sldId="258"/>
        </pc:sldMkLst>
        <pc:spChg chg="mod">
          <ac:chgData name="Christopher Ryan" userId="d88f36e9667cf5e3" providerId="LiveId" clId="{1A614512-55F0-CC48-838D-6783505E3DC2}" dt="2022-05-23T23:48:36.174" v="637" actId="20577"/>
          <ac:spMkLst>
            <pc:docMk/>
            <pc:sldMk cId="1977552128" sldId="258"/>
            <ac:spMk id="2" creationId="{12F1735A-21AF-7CCE-73E4-C1F2973600AF}"/>
          </ac:spMkLst>
        </pc:spChg>
        <pc:spChg chg="mod">
          <ac:chgData name="Christopher Ryan" userId="d88f36e9667cf5e3" providerId="LiveId" clId="{1A614512-55F0-CC48-838D-6783505E3DC2}" dt="2022-05-23T23:48:08.558" v="627" actId="20577"/>
          <ac:spMkLst>
            <pc:docMk/>
            <pc:sldMk cId="1977552128" sldId="258"/>
            <ac:spMk id="3" creationId="{7D588D0F-8E39-E3AA-B9AA-AB0FE15949CE}"/>
          </ac:spMkLst>
        </pc:spChg>
      </pc:sldChg>
      <pc:sldChg chg="addSp delSp modSp mod">
        <pc:chgData name="Christopher Ryan" userId="d88f36e9667cf5e3" providerId="LiveId" clId="{1A614512-55F0-CC48-838D-6783505E3DC2}" dt="2022-05-23T23:49:27.131" v="681" actId="20577"/>
        <pc:sldMkLst>
          <pc:docMk/>
          <pc:sldMk cId="1684953658" sldId="259"/>
        </pc:sldMkLst>
        <pc:spChg chg="mod">
          <ac:chgData name="Christopher Ryan" userId="d88f36e9667cf5e3" providerId="LiveId" clId="{1A614512-55F0-CC48-838D-6783505E3DC2}" dt="2022-05-23T23:49:27.131" v="681" actId="20577"/>
          <ac:spMkLst>
            <pc:docMk/>
            <pc:sldMk cId="1684953658" sldId="259"/>
            <ac:spMk id="2" creationId="{04C6F7B6-BD0C-EE76-4878-741BFA1644D3}"/>
          </ac:spMkLst>
        </pc:spChg>
        <pc:spChg chg="mod">
          <ac:chgData name="Christopher Ryan" userId="d88f36e9667cf5e3" providerId="LiveId" clId="{1A614512-55F0-CC48-838D-6783505E3DC2}" dt="2022-05-23T23:48:58.222" v="657" actId="20577"/>
          <ac:spMkLst>
            <pc:docMk/>
            <pc:sldMk cId="1684953658" sldId="259"/>
            <ac:spMk id="3" creationId="{2AE9B89D-35E4-1494-60ED-45CDBF20239A}"/>
          </ac:spMkLst>
        </pc:spChg>
        <pc:spChg chg="add del mod">
          <ac:chgData name="Christopher Ryan" userId="d88f36e9667cf5e3" providerId="LiveId" clId="{1A614512-55F0-CC48-838D-6783505E3DC2}" dt="2022-05-23T23:38:44.072" v="117"/>
          <ac:spMkLst>
            <pc:docMk/>
            <pc:sldMk cId="1684953658" sldId="259"/>
            <ac:spMk id="4" creationId="{D1C70774-1E40-C389-3C45-3D6946054404}"/>
          </ac:spMkLst>
        </pc:spChg>
      </pc:sldChg>
      <pc:sldChg chg="modSp mod">
        <pc:chgData name="Christopher Ryan" userId="d88f36e9667cf5e3" providerId="LiveId" clId="{1A614512-55F0-CC48-838D-6783505E3DC2}" dt="2022-05-23T23:50:38.916" v="735" actId="20577"/>
        <pc:sldMkLst>
          <pc:docMk/>
          <pc:sldMk cId="1361871457" sldId="260"/>
        </pc:sldMkLst>
        <pc:spChg chg="mod">
          <ac:chgData name="Christopher Ryan" userId="d88f36e9667cf5e3" providerId="LiveId" clId="{1A614512-55F0-CC48-838D-6783505E3DC2}" dt="2022-05-23T23:50:38.916" v="735" actId="20577"/>
          <ac:spMkLst>
            <pc:docMk/>
            <pc:sldMk cId="1361871457" sldId="260"/>
            <ac:spMk id="2" creationId="{9F145F18-3DCD-37E3-4370-7C4380F75AC3}"/>
          </ac:spMkLst>
        </pc:spChg>
        <pc:spChg chg="mod">
          <ac:chgData name="Christopher Ryan" userId="d88f36e9667cf5e3" providerId="LiveId" clId="{1A614512-55F0-CC48-838D-6783505E3DC2}" dt="2022-05-23T23:50:25.888" v="708" actId="5793"/>
          <ac:spMkLst>
            <pc:docMk/>
            <pc:sldMk cId="1361871457" sldId="260"/>
            <ac:spMk id="3" creationId="{747A2A34-1A58-C60E-4BE8-64CCBF55C36F}"/>
          </ac:spMkLst>
        </pc:spChg>
      </pc:sldChg>
      <pc:sldChg chg="modSp mod">
        <pc:chgData name="Christopher Ryan" userId="d88f36e9667cf5e3" providerId="LiveId" clId="{1A614512-55F0-CC48-838D-6783505E3DC2}" dt="2022-05-23T23:50:46.978" v="749" actId="20577"/>
        <pc:sldMkLst>
          <pc:docMk/>
          <pc:sldMk cId="1051865287" sldId="261"/>
        </pc:sldMkLst>
        <pc:spChg chg="mod">
          <ac:chgData name="Christopher Ryan" userId="d88f36e9667cf5e3" providerId="LiveId" clId="{1A614512-55F0-CC48-838D-6783505E3DC2}" dt="2022-05-23T23:50:46.978" v="749" actId="20577"/>
          <ac:spMkLst>
            <pc:docMk/>
            <pc:sldMk cId="1051865287" sldId="261"/>
            <ac:spMk id="2" creationId="{B3FD9E6E-D258-B940-1D9D-3CA9FFA73E5E}"/>
          </ac:spMkLst>
        </pc:spChg>
        <pc:spChg chg="mod">
          <ac:chgData name="Christopher Ryan" userId="d88f36e9667cf5e3" providerId="LiveId" clId="{1A614512-55F0-CC48-838D-6783505E3DC2}" dt="2022-05-23T23:44:52.057" v="520" actId="20577"/>
          <ac:spMkLst>
            <pc:docMk/>
            <pc:sldMk cId="1051865287" sldId="261"/>
            <ac:spMk id="3" creationId="{B566D505-54AA-1212-EA21-AF5CCA635ECF}"/>
          </ac:spMkLst>
        </pc:spChg>
      </pc:sldChg>
      <pc:sldChg chg="del">
        <pc:chgData name="Christopher Ryan" userId="d88f36e9667cf5e3" providerId="LiveId" clId="{1A614512-55F0-CC48-838D-6783505E3DC2}" dt="2022-05-23T23:43:37.701" v="395" actId="2696"/>
        <pc:sldMkLst>
          <pc:docMk/>
          <pc:sldMk cId="3240555766" sldId="262"/>
        </pc:sldMkLst>
      </pc:sldChg>
      <pc:sldChg chg="modSp del mod">
        <pc:chgData name="Christopher Ryan" userId="d88f36e9667cf5e3" providerId="LiveId" clId="{1A614512-55F0-CC48-838D-6783505E3DC2}" dt="2022-05-23T23:51:20.384" v="778" actId="2696"/>
        <pc:sldMkLst>
          <pc:docMk/>
          <pc:sldMk cId="249321416" sldId="263"/>
        </pc:sldMkLst>
        <pc:spChg chg="mod">
          <ac:chgData name="Christopher Ryan" userId="d88f36e9667cf5e3" providerId="LiveId" clId="{1A614512-55F0-CC48-838D-6783505E3DC2}" dt="2022-05-23T23:45:08.623" v="533" actId="20577"/>
          <ac:spMkLst>
            <pc:docMk/>
            <pc:sldMk cId="249321416" sldId="263"/>
            <ac:spMk id="3" creationId="{25677F37-C33F-2D33-2E27-9114F9B71E42}"/>
          </ac:spMkLst>
        </pc:spChg>
      </pc:sldChg>
      <pc:sldChg chg="modSp mod">
        <pc:chgData name="Christopher Ryan" userId="d88f36e9667cf5e3" providerId="LiveId" clId="{1A614512-55F0-CC48-838D-6783505E3DC2}" dt="2022-05-23T23:51:43.859" v="792" actId="20577"/>
        <pc:sldMkLst>
          <pc:docMk/>
          <pc:sldMk cId="2312534051" sldId="264"/>
        </pc:sldMkLst>
        <pc:spChg chg="mod">
          <ac:chgData name="Christopher Ryan" userId="d88f36e9667cf5e3" providerId="LiveId" clId="{1A614512-55F0-CC48-838D-6783505E3DC2}" dt="2022-05-23T23:51:43.859" v="792" actId="20577"/>
          <ac:spMkLst>
            <pc:docMk/>
            <pc:sldMk cId="2312534051" sldId="264"/>
            <ac:spMk id="2" creationId="{2BFF7C69-1C6E-26DB-2A52-CC1F5DAA972B}"/>
          </ac:spMkLst>
        </pc:spChg>
        <pc:spChg chg="mod">
          <ac:chgData name="Christopher Ryan" userId="d88f36e9667cf5e3" providerId="LiveId" clId="{1A614512-55F0-CC48-838D-6783505E3DC2}" dt="2022-05-23T23:45:25.170" v="586" actId="20577"/>
          <ac:spMkLst>
            <pc:docMk/>
            <pc:sldMk cId="2312534051" sldId="264"/>
            <ac:spMk id="3" creationId="{2A0BE238-D604-A370-EBB6-FCFBB36DDC63}"/>
          </ac:spMkLst>
        </pc:spChg>
      </pc:sldChg>
      <pc:sldChg chg="modSp new mod">
        <pc:chgData name="Christopher Ryan" userId="d88f36e9667cf5e3" providerId="LiveId" clId="{1A614512-55F0-CC48-838D-6783505E3DC2}" dt="2022-05-23T23:50:05.375" v="706" actId="20577"/>
        <pc:sldMkLst>
          <pc:docMk/>
          <pc:sldMk cId="4087328773" sldId="265"/>
        </pc:sldMkLst>
        <pc:spChg chg="mod">
          <ac:chgData name="Christopher Ryan" userId="d88f36e9667cf5e3" providerId="LiveId" clId="{1A614512-55F0-CC48-838D-6783505E3DC2}" dt="2022-05-23T23:50:05.375" v="706" actId="20577"/>
          <ac:spMkLst>
            <pc:docMk/>
            <pc:sldMk cId="4087328773" sldId="265"/>
            <ac:spMk id="2" creationId="{78A06F52-E6F2-F7F1-2632-63FDA61FDBAE}"/>
          </ac:spMkLst>
        </pc:spChg>
        <pc:spChg chg="mod">
          <ac:chgData name="Christopher Ryan" userId="d88f36e9667cf5e3" providerId="LiveId" clId="{1A614512-55F0-CC48-838D-6783505E3DC2}" dt="2022-05-23T23:43:24.669" v="394" actId="20577"/>
          <ac:spMkLst>
            <pc:docMk/>
            <pc:sldMk cId="4087328773" sldId="265"/>
            <ac:spMk id="3" creationId="{85633FEC-C1AD-3D74-AAEA-40B01D3E6517}"/>
          </ac:spMkLst>
        </pc:spChg>
      </pc:sldChg>
      <pc:sldChg chg="modSp add mod">
        <pc:chgData name="Christopher Ryan" userId="d88f36e9667cf5e3" providerId="LiveId" clId="{1A614512-55F0-CC48-838D-6783505E3DC2}" dt="2022-05-23T23:51:08.701" v="777" actId="20577"/>
        <pc:sldMkLst>
          <pc:docMk/>
          <pc:sldMk cId="1331690032" sldId="266"/>
        </pc:sldMkLst>
        <pc:spChg chg="mod">
          <ac:chgData name="Christopher Ryan" userId="d88f36e9667cf5e3" providerId="LiveId" clId="{1A614512-55F0-CC48-838D-6783505E3DC2}" dt="2022-05-23T23:51:08.701" v="777" actId="20577"/>
          <ac:spMkLst>
            <pc:docMk/>
            <pc:sldMk cId="1331690032" sldId="266"/>
            <ac:spMk id="2" creationId="{B3FD9E6E-D258-B940-1D9D-3CA9FFA73E5E}"/>
          </ac:spMkLst>
        </pc:spChg>
      </pc:sldChg>
      <pc:sldChg chg="modSp add mod">
        <pc:chgData name="Christopher Ryan" userId="d88f36e9667cf5e3" providerId="LiveId" clId="{1A614512-55F0-CC48-838D-6783505E3DC2}" dt="2022-05-23T23:51:01.922" v="763" actId="20577"/>
        <pc:sldMkLst>
          <pc:docMk/>
          <pc:sldMk cId="918122934" sldId="267"/>
        </pc:sldMkLst>
        <pc:spChg chg="mod">
          <ac:chgData name="Christopher Ryan" userId="d88f36e9667cf5e3" providerId="LiveId" clId="{1A614512-55F0-CC48-838D-6783505E3DC2}" dt="2022-05-23T23:51:01.922" v="763" actId="20577"/>
          <ac:spMkLst>
            <pc:docMk/>
            <pc:sldMk cId="918122934" sldId="267"/>
            <ac:spMk id="2" creationId="{B3FD9E6E-D258-B940-1D9D-3CA9FFA73E5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9A77-7785-8A50-7FC7-BFC26C5ED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7BA1-351C-8298-AAD1-CDEF6243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70A9-0974-5BE9-85FB-54D6F0EB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4D0EF-DE60-C3F5-8D2F-70B3E7C6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1846-A18F-E321-0E2F-5410D3E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BA5D-469D-83E3-0F24-4773667D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8A59-2BDB-22F9-C3F7-62BADC20D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94760-9FC8-9175-0997-78E1752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48B1-E6DC-232F-A9C7-2C255DB7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DB2F-3D32-E720-8C9A-ABE64CD1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D0769-8C53-8B1E-EA21-402A5F268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115AB-4FE2-ECF3-8F72-31A3E8E08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A904-EC8F-050A-8878-B250C44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3A0A-32CA-F01D-F214-51CF195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FF79B-6EDB-511E-CC28-197EEA2E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9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BD2F-663B-8673-01F8-D718248B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1360-895A-FF7B-17D8-A32269070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5A81-0E7A-25BE-E2B8-0DC79F54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6CB4-2D96-23D9-C0D1-23C2142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0F27-8ABF-7B5C-743D-E5183B1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7C63-ED79-71EE-A139-51EBD7DC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88C2A-46A0-04DC-947E-39CF48838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9F2C-18E3-03FE-175B-59DE549F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D0B90-E2DC-D9A9-C6DE-B840A0D2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2732-D617-3665-2329-B96589FA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F8DB-6021-CA6C-ECDB-3D9F419F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BE35-5DEE-8E53-9D8E-5C9FAB4D9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31A00-4FD9-F1E3-6572-7AD027E7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30DC0-E818-CEBB-B09E-1BF92E90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3914-87EC-C057-ECB4-F4E3D8A1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15ED-5458-123B-30E5-D737BFE8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CD8C-C667-5443-E425-37F64672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D909-8371-0C33-5BBE-9FF6D805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8AE3A-A1F6-93AB-1908-752B0384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A13E1-DACA-9BCB-C6EA-85C786D42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EAF32-0CDC-39EE-B8B0-88E531BC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E41E3-16A1-0E68-DCCA-CD0AAFDD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7D228-17F1-D611-7900-A80BFC9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67C0C-5E1B-1D16-C62D-FA00C4BB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8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0B1F-A7E5-3AEB-3E44-642779BE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B5BD3-22E1-FC90-549C-461D97C7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53B5B-1BFF-107E-1C8E-27DDF247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95352-F5CA-71D0-CA12-8310F4D5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9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10550-A2BA-9146-8769-94C8D291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D899B-CA10-78F7-C59D-DDF6474B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5C92-3739-B72A-7C97-923BF81A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2929-EF90-3E40-527E-FA293A45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3342-236D-7651-664A-455E74855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F49CE-7503-4A75-81BE-BA2C80CFF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A145-24BC-206B-70CC-277AFEBF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22B4-8887-B3B8-4888-7603D465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8AC4-3BB3-B843-846B-1CE0436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DA3-0E4B-E955-13D7-38AA7644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1074-CC64-6513-3137-11572AB1E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6C803-C898-63E5-A87C-1B00F763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0F472-6791-C491-CED0-70A26DD93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41BFE-A7E4-235A-1442-0C8E4C4E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EC7BD-9306-BBE6-2C57-A5898712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E34BED-262A-F5DE-81CC-641CE43E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053A3-A70F-88F8-9009-BDDCB92D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153CA-F718-5AA0-5381-2049851B0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6D818-F1D1-B24B-9139-07A51671554B}" type="datetimeFigureOut">
              <a:rPr lang="en-US" smtClean="0"/>
              <a:t>5/23/22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90FB-2DBD-D00E-DFFE-DC269249C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DE6D-5572-026F-A102-F466E24A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51450-1698-3342-A012-849141C9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A995-E2C9-FB96-98BB-A5C78A703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Investigation of Excess Death Rate in New York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E3128-DD00-EA42-54EF-18666E25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2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7C69-1C6E-26DB-2A52-CC1F5DAA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Recommendations </a:t>
            </a:r>
            <a:r>
              <a:rPr lang="en-US"/>
              <a:t>(Everybody)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E238-D604-A370-EBB6-FCFBB36D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 for refinements or further areas of study</a:t>
            </a:r>
          </a:p>
        </p:txBody>
      </p:sp>
    </p:spTree>
    <p:extLst>
      <p:ext uri="{BB962C8B-B14F-4D97-AF65-F5344CB8AC3E}">
        <p14:creationId xmlns:p14="http://schemas.microsoft.com/office/powerpoint/2010/main" val="231253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888E-6273-1CC3-BFC9-5D2BEA6C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(</a:t>
            </a:r>
            <a:r>
              <a:rPr lang="en-US" dirty="0" err="1"/>
              <a:t>Silvania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B463-14B2-218F-54A4-11F1675A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</a:t>
            </a:r>
          </a:p>
        </p:txBody>
      </p:sp>
    </p:spTree>
    <p:extLst>
      <p:ext uri="{BB962C8B-B14F-4D97-AF65-F5344CB8AC3E}">
        <p14:creationId xmlns:p14="http://schemas.microsoft.com/office/powerpoint/2010/main" val="39257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735A-21AF-7CCE-73E4-C1F2973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 (Kevin)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8D0F-8E39-E3AA-B9AA-AB0FE159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State (</a:t>
            </a:r>
            <a:r>
              <a:rPr lang="en-US" dirty="0" err="1"/>
              <a:t>countyhealthranking.org</a:t>
            </a:r>
            <a:r>
              <a:rPr lang="en-US" dirty="0"/>
              <a:t>)</a:t>
            </a:r>
          </a:p>
          <a:p>
            <a:r>
              <a:rPr lang="en-US" dirty="0"/>
              <a:t>FIPS Populations Source (</a:t>
            </a:r>
            <a:r>
              <a:rPr lang="en-US" dirty="0" err="1"/>
              <a:t>census.gov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Timeframes</a:t>
            </a:r>
          </a:p>
        </p:txBody>
      </p:sp>
    </p:spTree>
    <p:extLst>
      <p:ext uri="{BB962C8B-B14F-4D97-AF65-F5344CB8AC3E}">
        <p14:creationId xmlns:p14="http://schemas.microsoft.com/office/powerpoint/2010/main" val="197755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F7B6-BD0C-EE76-4878-741BFA16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Processing: (Kevin 2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B89D-35E4-1494-60ED-45CDBF20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R-Studio used for EDA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5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F52-E6F2-F7F1-2632-63FDA61F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(Krystal….2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3FEC-C1AD-3D74-AAEA-40B01D3E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PgAdmin</a:t>
            </a:r>
            <a:r>
              <a:rPr lang="en-US" dirty="0"/>
              <a:t> &amp; </a:t>
            </a:r>
            <a:r>
              <a:rPr lang="en-US" dirty="0" err="1"/>
              <a:t>PostGres</a:t>
            </a:r>
            <a:r>
              <a:rPr lang="en-US" dirty="0"/>
              <a:t> SQL</a:t>
            </a:r>
          </a:p>
          <a:p>
            <a:r>
              <a:rPr lang="en-US" dirty="0"/>
              <a:t>Local Database </a:t>
            </a:r>
          </a:p>
          <a:p>
            <a:r>
              <a:rPr lang="en-US" dirty="0"/>
              <a:t>Connection to DB via </a:t>
            </a:r>
            <a:r>
              <a:rPr lang="en-US" dirty="0" err="1"/>
              <a:t>Jupyter</a:t>
            </a:r>
            <a:r>
              <a:rPr lang="en-US" dirty="0"/>
              <a:t> Notebook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0873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5F18-3DCD-37E3-4370-7C4380F7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Applied: (3 Slides…. </a:t>
            </a:r>
            <a:r>
              <a:rPr lang="en-US" dirty="0" err="1"/>
              <a:t>Silvania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A2A34-1A58-C60E-4BE8-64CCBF55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r>
              <a:rPr lang="en-US" dirty="0"/>
              <a:t>Unsupervised (PCA &amp; HCA, K-Means)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9E6E-D258-B940-1D9D-3CA9FFA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(Christopher)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505-54AA-1212-EA21-AF5CCA63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  <a:p>
            <a:r>
              <a:rPr lang="en-US" dirty="0"/>
              <a:t>Embed Tableau link in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2 or slides to </a:t>
            </a:r>
            <a:r>
              <a:rPr lang="en-US" dirty="0" err="1"/>
              <a:t>summarise</a:t>
            </a:r>
            <a:r>
              <a:rPr lang="en-US" dirty="0"/>
              <a:t> key findings (full details in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6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9E6E-D258-B940-1D9D-3CA9FFA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(Christopher)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505-54AA-1212-EA21-AF5CCA63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  <a:p>
            <a:r>
              <a:rPr lang="en-US" dirty="0"/>
              <a:t>Embed Tableau link in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2 or slides to </a:t>
            </a:r>
            <a:r>
              <a:rPr lang="en-US" dirty="0" err="1"/>
              <a:t>summarise</a:t>
            </a:r>
            <a:r>
              <a:rPr lang="en-US" dirty="0"/>
              <a:t> key findings (full details in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2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9E6E-D258-B940-1D9D-3CA9FFA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(Christopher)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D505-54AA-1212-EA21-AF5CCA63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Visualizations </a:t>
            </a:r>
          </a:p>
          <a:p>
            <a:r>
              <a:rPr lang="en-US" dirty="0"/>
              <a:t>Embed Tableau link in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2 or slides to </a:t>
            </a:r>
            <a:r>
              <a:rPr lang="en-US" dirty="0" err="1"/>
              <a:t>summarise</a:t>
            </a:r>
            <a:r>
              <a:rPr lang="en-US" dirty="0"/>
              <a:t> key findings (full details in tableau)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9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181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Investigation of Excess Death Rate in New York State</vt:lpstr>
      <vt:lpstr>Introduction: (Silvania)</vt:lpstr>
      <vt:lpstr>Data Sources: (Kevin) </vt:lpstr>
      <vt:lpstr>Data Processing: (Kevin 2 slides)</vt:lpstr>
      <vt:lpstr>Database (Krystal….2 slides)</vt:lpstr>
      <vt:lpstr>Machine Learning Models Applied: (3 Slides…. Silvania)</vt:lpstr>
      <vt:lpstr>Results (Christopher)</vt:lpstr>
      <vt:lpstr>Results (Christopher)</vt:lpstr>
      <vt:lpstr>Results (Christopher)</vt:lpstr>
      <vt:lpstr>Conclusions and Recommendations (Everybody)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Excess Death Rate in New York State</dc:title>
  <dc:creator>Christopher Ryan</dc:creator>
  <cp:lastModifiedBy>Christopher Ryan</cp:lastModifiedBy>
  <cp:revision>1</cp:revision>
  <dcterms:created xsi:type="dcterms:W3CDTF">2022-05-23T01:01:46Z</dcterms:created>
  <dcterms:modified xsi:type="dcterms:W3CDTF">2022-05-23T23:51:49Z</dcterms:modified>
</cp:coreProperties>
</file>