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9A77-7785-8A50-7FC7-BFC26C5ED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7BA1-351C-8298-AAD1-CDEF6243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70A9-0974-5BE9-85FB-54D6F0EB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D0EF-DE60-C3F5-8D2F-70B3E7C6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1846-A18F-E321-0E2F-5410D3E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BA5D-469D-83E3-0F24-4773667D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8A59-2BDB-22F9-C3F7-62BADC20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4760-9FC8-9175-0997-78E1752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48B1-E6DC-232F-A9C7-2C255DB7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DB2F-3D32-E720-8C9A-ABE64CD1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D0769-8C53-8B1E-EA21-402A5F268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5AB-4FE2-ECF3-8F72-31A3E8E0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A904-EC8F-050A-8878-B250C44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3A0A-32CA-F01D-F214-51CF195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F79B-6EDB-511E-CC28-197EEA2E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D2F-663B-8673-01F8-D718248B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1360-895A-FF7B-17D8-A3226907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5A81-0E7A-25BE-E2B8-0DC79F54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6CB4-2D96-23D9-C0D1-23C2142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F27-8ABF-7B5C-743D-E5183B1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7C63-ED79-71EE-A139-51EBD7DC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8C2A-46A0-04DC-947E-39CF4883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9F2C-18E3-03FE-175B-59DE549F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0B90-E2DC-D9A9-C6DE-B840A0D2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2732-D617-3665-2329-B96589FA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F8DB-6021-CA6C-ECDB-3D9F419F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BE35-5DEE-8E53-9D8E-5C9FAB4D9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1A00-4FD9-F1E3-6572-7AD027E7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0DC0-E818-CEBB-B09E-1BF92E90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3914-87EC-C057-ECB4-F4E3D8A1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15ED-5458-123B-30E5-D737BFE8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D8C-C667-5443-E425-37F64672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D909-8371-0C33-5BBE-9FF6D805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AE3A-A1F6-93AB-1908-752B0384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A13E1-DACA-9BCB-C6EA-85C786D42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EAF32-0CDC-39EE-B8B0-88E531BC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E41E3-16A1-0E68-DCCA-CD0AAFDD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7D228-17F1-D611-7900-A80BFC9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67C0C-5E1B-1D16-C62D-FA00C4B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0B1F-A7E5-3AEB-3E44-642779BE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5BD3-22E1-FC90-549C-461D97C7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53B5B-1BFF-107E-1C8E-27DDF24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5352-F5CA-71D0-CA12-8310F4D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10550-A2BA-9146-8769-94C8D291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D899B-CA10-78F7-C59D-DDF6474B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5C92-3739-B72A-7C97-923BF81A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2929-EF90-3E40-527E-FA293A4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3342-236D-7651-664A-455E7485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49CE-7503-4A75-81BE-BA2C80CF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A145-24BC-206B-70CC-277AFEBF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22B4-8887-B3B8-4888-7603D465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8AC4-3BB3-B843-846B-1CE0436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DA3-0E4B-E955-13D7-38AA7644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1074-CC64-6513-3137-11572AB1E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6C803-C898-63E5-A87C-1B00F763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F472-6791-C491-CED0-70A26DD9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1BFE-A7E4-235A-1442-0C8E4C4E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C7BD-9306-BBE6-2C57-A589871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34BED-262A-F5DE-81CC-641CE43E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53A3-A70F-88F8-9009-BDDCB92D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53CA-F718-5AA0-5381-2049851B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D818-F1D1-B24B-9139-07A51671554B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90FB-2DBD-D00E-DFFE-DC269249C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DE6D-5572-026F-A102-F466E24A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A995-E2C9-FB96-98BB-A5C78A703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of Excess Death Rate in New York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E3128-DD00-EA42-54EF-18666E25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888E-6273-1CC3-BFC9-5D2BEA6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B463-14B2-218F-54A4-11F1675A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</p:spTree>
    <p:extLst>
      <p:ext uri="{BB962C8B-B14F-4D97-AF65-F5344CB8AC3E}">
        <p14:creationId xmlns:p14="http://schemas.microsoft.com/office/powerpoint/2010/main" val="39257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735A-21AF-7CCE-73E4-C1F2973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8D0F-8E39-E3AA-B9AA-AB0FE159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7B6-BD0C-EE76-4878-741BFA16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B89D-35E4-1494-60ED-45CDBF20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5F18-3DCD-37E3-4370-7C4380F7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Applied: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A34-1A58-C60E-4BE8-64CCBF55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9E6E-D258-B940-1D9D-3CA9FFA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505-54AA-1212-EA21-AF5CCA63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1A70-54D2-E1FB-A078-03E353F9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7F37-C33F-2D33-2E27-9114F9B7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7C69-1C6E-26DB-2A52-CC1F5DA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E238-D604-A370-EBB6-FCFBB36D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02B1-85E7-3CC0-67B2-F43AEE27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8FF3-A2A8-5243-0BAC-992D34F4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Investigation of Excess Death Rate in New York State</vt:lpstr>
      <vt:lpstr>Introduction:</vt:lpstr>
      <vt:lpstr>Data Sources:</vt:lpstr>
      <vt:lpstr>Data Processing:</vt:lpstr>
      <vt:lpstr>Machine Learning Models Applied:</vt:lpstr>
      <vt:lpstr>Results</vt:lpstr>
      <vt:lpstr>Summary:</vt:lpstr>
      <vt:lpstr>Conclusions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Excess Death Rate in New York State</dc:title>
  <dc:creator>Christopher Ryan</dc:creator>
  <cp:lastModifiedBy>Christopher Ryan</cp:lastModifiedBy>
  <cp:revision>1</cp:revision>
  <dcterms:created xsi:type="dcterms:W3CDTF">2022-05-23T01:01:46Z</dcterms:created>
  <dcterms:modified xsi:type="dcterms:W3CDTF">2022-05-23T01:05:27Z</dcterms:modified>
</cp:coreProperties>
</file>