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61" r:id="rId6"/>
    <p:sldId id="352" r:id="rId7"/>
    <p:sldId id="364" r:id="rId8"/>
    <p:sldId id="365" r:id="rId9"/>
    <p:sldId id="366" r:id="rId10"/>
    <p:sldId id="362" r:id="rId11"/>
    <p:sldId id="367" r:id="rId12"/>
    <p:sldId id="368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Método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ordenación</a:t>
            </a:r>
            <a:r>
              <a:rPr lang="en-US" dirty="0">
                <a:latin typeface="+mj-lt"/>
              </a:rPr>
              <a:t> Interna por </a:t>
            </a:r>
          </a:p>
          <a:p>
            <a:r>
              <a:rPr lang="en-US" dirty="0" err="1">
                <a:latin typeface="+mj-lt"/>
              </a:rPr>
              <a:t>intercambio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directo</a:t>
            </a:r>
            <a:endParaRPr lang="en-US" dirty="0"/>
          </a:p>
          <a:p>
            <a:r>
              <a:rPr lang="en-US" dirty="0" err="1"/>
              <a:t>Enero</a:t>
            </a:r>
            <a:r>
              <a:rPr lang="en-US" dirty="0"/>
              <a:t> 31, 2021 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2216144"/>
          </a:xfrm>
        </p:spPr>
        <p:txBody>
          <a:bodyPr>
            <a:normAutofit/>
          </a:bodyPr>
          <a:lstStyle/>
          <a:p>
            <a:r>
              <a:rPr lang="es-EC" dirty="0"/>
              <a:t>Bibliografía</a:t>
            </a:r>
          </a:p>
          <a:p>
            <a:r>
              <a:rPr lang="es-EC" dirty="0"/>
              <a:t>Aguilar, L. J. (2008). FUNDAMENTOS DE PROGRAMACION, Algoritmos, Estructura de datos y Objetos . Madrid: </a:t>
            </a:r>
            <a:r>
              <a:rPr lang="es-EC" dirty="0" err="1"/>
              <a:t>McGRAW-HILL</a:t>
            </a:r>
            <a:r>
              <a:rPr lang="es-EC" dirty="0"/>
              <a:t>/INTERAMERICANA DE ESPAÑA, S. A. U.</a:t>
            </a:r>
          </a:p>
          <a:p>
            <a:r>
              <a:rPr lang="es-EC" dirty="0" err="1"/>
              <a:t>Guardati</a:t>
            </a:r>
            <a:r>
              <a:rPr lang="es-EC" dirty="0"/>
              <a:t>, S. (2007). ESTRUCTURA DE DATOS ORIENTADA A OBJETOS ALGORITMOS CON C++. México: PEARSON PRENTICE HALL.</a:t>
            </a:r>
          </a:p>
          <a:p>
            <a:endParaRPr lang="es-EC" dirty="0"/>
          </a:p>
          <a:p>
            <a:endParaRPr lang="es-EC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88954-3289-4402-A558-D96D48A1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9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</a:t>
            </a:r>
            <a:r>
              <a:rPr lang="en-US" dirty="0" err="1">
                <a:latin typeface="+mj-lt"/>
              </a:rPr>
              <a:t>ó</a:t>
            </a:r>
            <a:r>
              <a:rPr lang="en-US" dirty="0" err="1"/>
              <a:t>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C" dirty="0"/>
              <a:t>Los método de ordenación Interna por intercambio directo son los más sencillos y por lo tanto más usados para ordenar un conjunto pequeño de datos.</a:t>
            </a:r>
          </a:p>
          <a:p>
            <a:r>
              <a:rPr lang="es-EC" dirty="0"/>
              <a:t>Este método es una variantes del método de intercambio directo, y se caracteriza por ser la más rápida en memoria interna.</a:t>
            </a:r>
          </a:p>
          <a:p>
            <a:r>
              <a:rPr lang="es-EC" dirty="0"/>
              <a:t>Fue propuesto por C. Hoare en 1962.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1900" y="4575257"/>
            <a:ext cx="2133600" cy="956657"/>
          </a:xfrm>
        </p:spPr>
        <p:txBody>
          <a:bodyPr/>
          <a:lstStyle/>
          <a:p>
            <a:r>
              <a:rPr lang="es-EC" sz="1600" dirty="0"/>
              <a:t>Se intercambia los valores como resultado de la comparación del pivote a la izquierda y derecha.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3587" y="2230970"/>
            <a:ext cx="2128157" cy="1198030"/>
          </a:xfrm>
        </p:spPr>
        <p:txBody>
          <a:bodyPr/>
          <a:lstStyle/>
          <a:p>
            <a:r>
              <a:rPr lang="es-EC" sz="1600" dirty="0"/>
              <a:t>Se define la posición de un elemento del arreglo, al que se le llamara Pivote.</a:t>
            </a:r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63042" y="2230970"/>
            <a:ext cx="2133600" cy="1071564"/>
          </a:xfrm>
        </p:spPr>
        <p:txBody>
          <a:bodyPr/>
          <a:lstStyle/>
          <a:p>
            <a:r>
              <a:rPr lang="es-EC" sz="1600" dirty="0"/>
              <a:t>Los valores que se encuentren a la izquierda del pivote deben ser menores o iguales a él.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3586" y="4575257"/>
            <a:ext cx="2128157" cy="925374"/>
          </a:xfrm>
        </p:spPr>
        <p:txBody>
          <a:bodyPr/>
          <a:lstStyle/>
          <a:p>
            <a:r>
              <a:rPr lang="es-EC" sz="1600" dirty="0"/>
              <a:t>Los valores que se encuentren a la derecha del pivote deben ser mayores o iguales a él.</a:t>
            </a:r>
            <a:endParaRPr lang="en-US" sz="1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5966" y="4575257"/>
            <a:ext cx="2129245" cy="1264070"/>
          </a:xfrm>
        </p:spPr>
        <p:txBody>
          <a:bodyPr/>
          <a:lstStyle/>
          <a:p>
            <a:r>
              <a:rPr lang="es-EC" sz="1600" dirty="0" err="1"/>
              <a:t>QuickSort</a:t>
            </a:r>
            <a:r>
              <a:rPr lang="es-EC" sz="1600" dirty="0"/>
              <a:t> se basa en el principio de Divide y vencerás, y usa la recursividad para llevar a cabo la ordenación del arreglo.</a:t>
            </a:r>
            <a:endParaRPr lang="en-US" sz="1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recursivo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/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1FA2758C-0945-48C3-A6D2-C609D6D3CE69}"/>
              </a:ext>
            </a:extLst>
          </p:cNvPr>
          <p:cNvSpPr txBox="1">
            <a:spLocks/>
          </p:cNvSpPr>
          <p:nvPr/>
        </p:nvSpPr>
        <p:spPr>
          <a:xfrm>
            <a:off x="863882" y="2224354"/>
            <a:ext cx="9627655" cy="908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1800" dirty="0"/>
              <a:t>La forma óptima de implementar el proceso de ordenación </a:t>
            </a:r>
            <a:r>
              <a:rPr lang="es-EC" sz="1800" dirty="0" err="1"/>
              <a:t>QuickSort</a:t>
            </a:r>
            <a:r>
              <a:rPr lang="es-EC" sz="1800" dirty="0"/>
              <a:t> usa la recursividad, divide el arreglo en partes más pequeñas para cada caso recursivo, y en cada parte dividida del arreglo se define un nuevo pivote.</a:t>
            </a:r>
            <a:endParaRPr lang="en-US" sz="18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79BC69-0CC8-4A00-92CC-273F6427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62" y="3429000"/>
            <a:ext cx="6885475" cy="22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Posición</a:t>
            </a:r>
            <a:r>
              <a:rPr lang="en-US" dirty="0"/>
              <a:t> del </a:t>
            </a:r>
            <a:r>
              <a:rPr lang="en-US" dirty="0" err="1"/>
              <a:t>pivote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82C4C46-EA29-426C-BC71-3AA8437D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126330"/>
            <a:ext cx="6267450" cy="9048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CD21A8-1C8F-4A02-8F10-84E522E55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564763"/>
            <a:ext cx="5124450" cy="1676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E13555-C823-44AB-80AD-01C56A2A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64763"/>
            <a:ext cx="5648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67450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C3529-403B-4813-92CA-6989F416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3234343"/>
            <a:ext cx="7172325" cy="52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B13FC-91AB-4D3F-BDF8-E8310E1A4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4062687"/>
            <a:ext cx="7172325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0D1D1-07D5-44B1-A601-0CA61FF20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910081"/>
            <a:ext cx="7172325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16DBB-EF5A-4358-8221-EAD13045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834" y="3176861"/>
            <a:ext cx="1104900" cy="2314575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5CF8F8E-DD15-46CF-BEDE-4E5AFBA2DAD2}"/>
              </a:ext>
            </a:extLst>
          </p:cNvPr>
          <p:cNvSpPr txBox="1">
            <a:spLocks/>
          </p:cNvSpPr>
          <p:nvPr/>
        </p:nvSpPr>
        <p:spPr>
          <a:xfrm>
            <a:off x="863882" y="2224354"/>
            <a:ext cx="9627655" cy="908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P</a:t>
            </a:r>
            <a:r>
              <a:rPr lang="es-EC" sz="1800" dirty="0"/>
              <a:t>rimero se evalúa la parte izquierda y se detiene hasta encontrar un número que sea mayor al pivote, luego la parte derecha hasta encontrar un número menor al pivote y los intercambia.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392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90322"/>
            <a:ext cx="6479514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sz="11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89972C-6204-417B-AD9F-DB0405E168D6}"/>
              </a:ext>
            </a:extLst>
          </p:cNvPr>
          <p:cNvSpPr txBox="1">
            <a:spLocks/>
          </p:cNvSpPr>
          <p:nvPr/>
        </p:nvSpPr>
        <p:spPr>
          <a:xfrm>
            <a:off x="971550" y="1386387"/>
            <a:ext cx="33412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 la Izquierda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209C7E-F437-41C5-AFB9-6075AD0D9D13}"/>
              </a:ext>
            </a:extLst>
          </p:cNvPr>
          <p:cNvSpPr txBox="1">
            <a:spLocks/>
          </p:cNvSpPr>
          <p:nvPr/>
        </p:nvSpPr>
        <p:spPr>
          <a:xfrm>
            <a:off x="6362700" y="1388492"/>
            <a:ext cx="2989847" cy="4021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 la </a:t>
            </a:r>
            <a:r>
              <a:rPr lang="en-US" dirty="0" err="1"/>
              <a:t>Derecha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87ADC7-CB32-4019-9A6D-9149D14E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299555"/>
            <a:ext cx="3114675" cy="552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3BA5CC7-DF6D-44A2-858C-424D5C95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427768"/>
            <a:ext cx="3124200" cy="533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120D61-F297-40B2-8132-F9A8631A1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67" y="3299555"/>
            <a:ext cx="3114675" cy="533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1754FD1-CB2B-407D-95B5-CA3C8F8F3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0" y="4427768"/>
            <a:ext cx="3114675" cy="5429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D35404E-8857-454C-8D58-61FE8782A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568" y="3035111"/>
            <a:ext cx="1104900" cy="2314575"/>
          </a:xfrm>
          <a:prstGeom prst="rect">
            <a:avLst/>
          </a:prstGeom>
        </p:spPr>
      </p:pic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92C7E47-561B-49C9-BDCA-DD229F36E31D}"/>
              </a:ext>
            </a:extLst>
          </p:cNvPr>
          <p:cNvSpPr txBox="1">
            <a:spLocks/>
          </p:cNvSpPr>
          <p:nvPr/>
        </p:nvSpPr>
        <p:spPr>
          <a:xfrm>
            <a:off x="863882" y="2224354"/>
            <a:ext cx="9627655" cy="6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Se divide el </a:t>
            </a:r>
            <a:r>
              <a:rPr lang="en-US" sz="1800" dirty="0" err="1"/>
              <a:t>arreglo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2 </a:t>
            </a:r>
            <a:r>
              <a:rPr lang="en-US" sz="1800" dirty="0" err="1"/>
              <a:t>partes</a:t>
            </a:r>
            <a:r>
              <a:rPr lang="en-US" sz="1800" dirty="0"/>
              <a:t>, una con los n</a:t>
            </a:r>
            <a:r>
              <a:rPr lang="es-EC" sz="1800" dirty="0"/>
              <a:t>ú</a:t>
            </a:r>
            <a:r>
              <a:rPr lang="en-US" sz="1800" dirty="0"/>
              <a:t>mero </a:t>
            </a:r>
            <a:r>
              <a:rPr lang="en-US" sz="1800" dirty="0" err="1"/>
              <a:t>menores</a:t>
            </a:r>
            <a:r>
              <a:rPr lang="en-US" sz="1800" dirty="0"/>
              <a:t> al primer </a:t>
            </a:r>
            <a:r>
              <a:rPr lang="en-US" sz="1800" dirty="0" err="1"/>
              <a:t>pivote</a:t>
            </a:r>
            <a:r>
              <a:rPr lang="en-US" sz="1800" dirty="0"/>
              <a:t>, y </a:t>
            </a:r>
            <a:r>
              <a:rPr lang="en-US" sz="1800" dirty="0" err="1"/>
              <a:t>otra</a:t>
            </a:r>
            <a:r>
              <a:rPr lang="en-US" sz="1800" dirty="0"/>
              <a:t> con los </a:t>
            </a:r>
            <a:r>
              <a:rPr lang="en-US" sz="1800" dirty="0" err="1"/>
              <a:t>mayores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590322"/>
            <a:ext cx="6479514" cy="6108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Ordenamiento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sz="11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89972C-6204-417B-AD9F-DB0405E168D6}"/>
              </a:ext>
            </a:extLst>
          </p:cNvPr>
          <p:cNvSpPr txBox="1">
            <a:spLocks/>
          </p:cNvSpPr>
          <p:nvPr/>
        </p:nvSpPr>
        <p:spPr>
          <a:xfrm>
            <a:off x="971550" y="1386387"/>
            <a:ext cx="33412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 la Izquierda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209C7E-F437-41C5-AFB9-6075AD0D9D13}"/>
              </a:ext>
            </a:extLst>
          </p:cNvPr>
          <p:cNvSpPr txBox="1">
            <a:spLocks/>
          </p:cNvSpPr>
          <p:nvPr/>
        </p:nvSpPr>
        <p:spPr>
          <a:xfrm>
            <a:off x="6362700" y="1388492"/>
            <a:ext cx="2989847" cy="4021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 la </a:t>
            </a:r>
            <a:r>
              <a:rPr lang="en-US" dirty="0" err="1"/>
              <a:t>Derecha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05A8F-EC28-4375-B347-820087C9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3395460"/>
            <a:ext cx="2152650" cy="542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E34F1B-DE28-41F6-81B1-67659915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73" y="4528436"/>
            <a:ext cx="2133600" cy="542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DC04AD-4712-492C-AB7C-571EC3DE6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3385935"/>
            <a:ext cx="2133600" cy="552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8BC860-58D8-4BB0-9852-BAA3FF55D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737" y="4528436"/>
            <a:ext cx="2133600" cy="552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ED7C97-4A7B-41DD-9B16-AAB21F559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5527" y="3135779"/>
            <a:ext cx="1104900" cy="2314575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B975347-3A6E-4698-859F-99FB5DB7B669}"/>
              </a:ext>
            </a:extLst>
          </p:cNvPr>
          <p:cNvSpPr txBox="1">
            <a:spLocks/>
          </p:cNvSpPr>
          <p:nvPr/>
        </p:nvSpPr>
        <p:spPr>
          <a:xfrm>
            <a:off x="863882" y="2224354"/>
            <a:ext cx="9627655" cy="61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1800" dirty="0"/>
              <a:t>El arreglo se divide tomando los elementos de la izquierda, y dejando los valores más grandes a la derecha.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8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February 1, 2021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C2EC4-D325-454A-83CC-A28F606A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3751321"/>
            <a:ext cx="7191375" cy="542925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CB1FD4E-DAA3-471E-B2BD-D11A1AD1CA46}"/>
              </a:ext>
            </a:extLst>
          </p:cNvPr>
          <p:cNvSpPr txBox="1">
            <a:spLocks/>
          </p:cNvSpPr>
          <p:nvPr/>
        </p:nvSpPr>
        <p:spPr>
          <a:xfrm>
            <a:off x="863882" y="2224354"/>
            <a:ext cx="9627655" cy="882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1800" dirty="0"/>
              <a:t>El pivote es una de las claves para el ordenamiento </a:t>
            </a:r>
            <a:r>
              <a:rPr lang="es-EC" sz="1800" dirty="0" err="1"/>
              <a:t>QuickSort</a:t>
            </a:r>
            <a:r>
              <a:rPr lang="es-EC" sz="1800" dirty="0"/>
              <a:t>, además de los auxiliares de izquierda y derecha que dividen el array en partes pequeñas, y para determinar que valores se van a intercambiar. </a:t>
            </a:r>
            <a:endParaRPr lang="en-US" sz="18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60126C2-FDBF-4EA0-ACF6-71909F4A64F4}"/>
              </a:ext>
            </a:extLst>
          </p:cNvPr>
          <p:cNvSpPr txBox="1">
            <a:spLocks/>
          </p:cNvSpPr>
          <p:nvPr/>
        </p:nvSpPr>
        <p:spPr>
          <a:xfrm>
            <a:off x="3852622" y="4467078"/>
            <a:ext cx="4486753" cy="542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err="1"/>
              <a:t>Arreglo</a:t>
            </a:r>
            <a:r>
              <a:rPr lang="en-US" sz="1800" dirty="0"/>
              <a:t> </a:t>
            </a:r>
            <a:r>
              <a:rPr lang="en-US" sz="1800" dirty="0" err="1"/>
              <a:t>Ordenado</a:t>
            </a:r>
            <a:r>
              <a:rPr lang="en-US" sz="1800" dirty="0"/>
              <a:t> con </a:t>
            </a:r>
            <a:r>
              <a:rPr lang="en-US" sz="1800" dirty="0" err="1"/>
              <a:t>QuickSort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96934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177</TotalTime>
  <Words>448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Theme1</vt:lpstr>
      <vt:lpstr>QuickSort</vt:lpstr>
      <vt:lpstr>Introducción</vt:lpstr>
      <vt:lpstr>Características</vt:lpstr>
      <vt:lpstr>Método recursivo</vt:lpstr>
      <vt:lpstr>Posición del pivote</vt:lpstr>
      <vt:lpstr>Proceso de Ordenamiento</vt:lpstr>
      <vt:lpstr>Proceso de Ordenamiento</vt:lpstr>
      <vt:lpstr>Proceso de Ordenamiento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kevin chuquimarca</dc:creator>
  <cp:lastModifiedBy>kevin chuquimarca</cp:lastModifiedBy>
  <cp:revision>19</cp:revision>
  <dcterms:created xsi:type="dcterms:W3CDTF">2021-01-31T20:49:18Z</dcterms:created>
  <dcterms:modified xsi:type="dcterms:W3CDTF">2021-02-01T12:48:51Z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