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sldIdLst>
    <p:sldId id="258" r:id="rId5"/>
    <p:sldId id="259" r:id="rId6"/>
    <p:sldId id="260" r:id="rId7"/>
    <p:sldId id="261" r:id="rId8"/>
    <p:sldId id="301" r:id="rId9"/>
    <p:sldId id="340" r:id="rId10"/>
    <p:sldId id="316" r:id="rId11"/>
    <p:sldId id="317" r:id="rId12"/>
    <p:sldId id="318" r:id="rId13"/>
    <p:sldId id="341" r:id="rId14"/>
    <p:sldId id="264" r:id="rId15"/>
    <p:sldId id="265"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4" r:id="rId36"/>
    <p:sldId id="367" r:id="rId37"/>
    <p:sldId id="365" r:id="rId38"/>
    <p:sldId id="279" r:id="rId39"/>
    <p:sldId id="280" r:id="rId40"/>
    <p:sldId id="281" r:id="rId4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0B7A8B-6265-4F4B-A065-E90D007DE779}" v="23" dt="2022-11-30T16:55:23.77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chinlle@espe.edu.ec" userId="3dc390fb-363f-4538-a895-c93b70622324" providerId="ADAL" clId="{4E29F18D-263C-4A90-8704-DCA971C70E79}"/>
    <pc:docChg chg="undo redo custSel addSld delSld modSld sldOrd">
      <pc:chgData name="eschinlle@espe.edu.ec" userId="3dc390fb-363f-4538-a895-c93b70622324" providerId="ADAL" clId="{4E29F18D-263C-4A90-8704-DCA971C70E79}" dt="2022-11-21T17:30:37.331" v="1127" actId="20577"/>
      <pc:docMkLst>
        <pc:docMk/>
      </pc:docMkLst>
      <pc:sldChg chg="modSp mod">
        <pc:chgData name="eschinlle@espe.edu.ec" userId="3dc390fb-363f-4538-a895-c93b70622324" providerId="ADAL" clId="{4E29F18D-263C-4A90-8704-DCA971C70E79}" dt="2022-11-21T17:19:26.171" v="930" actId="207"/>
        <pc:sldMkLst>
          <pc:docMk/>
          <pc:sldMk cId="4206259790" sldId="260"/>
        </pc:sldMkLst>
        <pc:spChg chg="mod">
          <ac:chgData name="eschinlle@espe.edu.ec" userId="3dc390fb-363f-4538-a895-c93b70622324" providerId="ADAL" clId="{4E29F18D-263C-4A90-8704-DCA971C70E79}" dt="2022-11-21T17:19:26.171" v="930" actId="207"/>
          <ac:spMkLst>
            <pc:docMk/>
            <pc:sldMk cId="4206259790" sldId="260"/>
            <ac:spMk id="5" creationId="{5FA1E8E5-FD2D-4BD0-AA9A-D003145D602F}"/>
          </ac:spMkLst>
        </pc:spChg>
      </pc:sldChg>
      <pc:sldChg chg="modSp mod">
        <pc:chgData name="eschinlle@espe.edu.ec" userId="3dc390fb-363f-4538-a895-c93b70622324" providerId="ADAL" clId="{4E29F18D-263C-4A90-8704-DCA971C70E79}" dt="2022-11-21T17:19:38.266" v="931" actId="207"/>
        <pc:sldMkLst>
          <pc:docMk/>
          <pc:sldMk cId="2045499546" sldId="261"/>
        </pc:sldMkLst>
        <pc:spChg chg="mod">
          <ac:chgData name="eschinlle@espe.edu.ec" userId="3dc390fb-363f-4538-a895-c93b70622324" providerId="ADAL" clId="{4E29F18D-263C-4A90-8704-DCA971C70E79}" dt="2022-11-21T17:19:38.266" v="931" actId="207"/>
          <ac:spMkLst>
            <pc:docMk/>
            <pc:sldMk cId="2045499546" sldId="261"/>
            <ac:spMk id="4" creationId="{3EC86FE0-3B43-49C3-A243-01239BBC396F}"/>
          </ac:spMkLst>
        </pc:spChg>
      </pc:sldChg>
      <pc:sldChg chg="modSp mod">
        <pc:chgData name="eschinlle@espe.edu.ec" userId="3dc390fb-363f-4538-a895-c93b70622324" providerId="ADAL" clId="{4E29F18D-263C-4A90-8704-DCA971C70E79}" dt="2022-11-21T17:26:30.003" v="998" actId="20577"/>
        <pc:sldMkLst>
          <pc:docMk/>
          <pc:sldMk cId="3092708979" sldId="264"/>
        </pc:sldMkLst>
        <pc:spChg chg="mod">
          <ac:chgData name="eschinlle@espe.edu.ec" userId="3dc390fb-363f-4538-a895-c93b70622324" providerId="ADAL" clId="{4E29F18D-263C-4A90-8704-DCA971C70E79}" dt="2022-11-21T17:26:30.003" v="998" actId="20577"/>
          <ac:spMkLst>
            <pc:docMk/>
            <pc:sldMk cId="3092708979" sldId="264"/>
            <ac:spMk id="20" creationId="{63D2310E-26B1-4889-8EDE-811C71ECE2B7}"/>
          </ac:spMkLst>
        </pc:spChg>
      </pc:sldChg>
      <pc:sldChg chg="modSp mod">
        <pc:chgData name="eschinlle@espe.edu.ec" userId="3dc390fb-363f-4538-a895-c93b70622324" providerId="ADAL" clId="{4E29F18D-263C-4A90-8704-DCA971C70E79}" dt="2022-11-21T17:26:33.992" v="1000" actId="20577"/>
        <pc:sldMkLst>
          <pc:docMk/>
          <pc:sldMk cId="1702569369" sldId="265"/>
        </pc:sldMkLst>
        <pc:spChg chg="mod">
          <ac:chgData name="eschinlle@espe.edu.ec" userId="3dc390fb-363f-4538-a895-c93b70622324" providerId="ADAL" clId="{4E29F18D-263C-4A90-8704-DCA971C70E79}" dt="2022-11-21T17:21:31.642" v="942" actId="207"/>
          <ac:spMkLst>
            <pc:docMk/>
            <pc:sldMk cId="1702569369" sldId="265"/>
            <ac:spMk id="4" creationId="{07C128F2-CD1C-4BA9-BAD6-531D7A221528}"/>
          </ac:spMkLst>
        </pc:spChg>
        <pc:spChg chg="mod">
          <ac:chgData name="eschinlle@espe.edu.ec" userId="3dc390fb-363f-4538-a895-c93b70622324" providerId="ADAL" clId="{4E29F18D-263C-4A90-8704-DCA971C70E79}" dt="2022-11-21T17:26:33.992" v="1000" actId="20577"/>
          <ac:spMkLst>
            <pc:docMk/>
            <pc:sldMk cId="1702569369" sldId="265"/>
            <ac:spMk id="9" creationId="{C09A62F3-0504-4D17-9656-5FC748800A81}"/>
          </ac:spMkLst>
        </pc:spChg>
      </pc:sldChg>
      <pc:sldChg chg="modSp mod">
        <pc:chgData name="eschinlle@espe.edu.ec" userId="3dc390fb-363f-4538-a895-c93b70622324" providerId="ADAL" clId="{4E29F18D-263C-4A90-8704-DCA971C70E79}" dt="2022-11-21T17:26:39.825" v="1009" actId="20577"/>
        <pc:sldMkLst>
          <pc:docMk/>
          <pc:sldMk cId="3250019331" sldId="266"/>
        </pc:sldMkLst>
        <pc:spChg chg="mod">
          <ac:chgData name="eschinlle@espe.edu.ec" userId="3dc390fb-363f-4538-a895-c93b70622324" providerId="ADAL" clId="{4E29F18D-263C-4A90-8704-DCA971C70E79}" dt="2022-11-21T17:21:41.133" v="943" actId="207"/>
          <ac:spMkLst>
            <pc:docMk/>
            <pc:sldMk cId="3250019331" sldId="266"/>
            <ac:spMk id="22" creationId="{E3387597-C401-4C09-9BFA-F7AF8B220BA9}"/>
          </ac:spMkLst>
        </pc:spChg>
        <pc:spChg chg="mod">
          <ac:chgData name="eschinlle@espe.edu.ec" userId="3dc390fb-363f-4538-a895-c93b70622324" providerId="ADAL" clId="{4E29F18D-263C-4A90-8704-DCA971C70E79}" dt="2022-11-21T17:26:39.825" v="1009" actId="20577"/>
          <ac:spMkLst>
            <pc:docMk/>
            <pc:sldMk cId="3250019331" sldId="266"/>
            <ac:spMk id="24" creationId="{B0AA1878-F403-438D-8FB1-E8220CFEAC0B}"/>
          </ac:spMkLst>
        </pc:spChg>
      </pc:sldChg>
      <pc:sldChg chg="addSp delSp modSp mod">
        <pc:chgData name="eschinlle@espe.edu.ec" userId="3dc390fb-363f-4538-a895-c93b70622324" providerId="ADAL" clId="{4E29F18D-263C-4A90-8704-DCA971C70E79}" dt="2022-11-21T17:26:57.214" v="1018" actId="20577"/>
        <pc:sldMkLst>
          <pc:docMk/>
          <pc:sldMk cId="1419264885" sldId="270"/>
        </pc:sldMkLst>
        <pc:spChg chg="mod">
          <ac:chgData name="eschinlle@espe.edu.ec" userId="3dc390fb-363f-4538-a895-c93b70622324" providerId="ADAL" clId="{4E29F18D-263C-4A90-8704-DCA971C70E79}" dt="2022-11-21T14:45:00.779" v="4" actId="20577"/>
          <ac:spMkLst>
            <pc:docMk/>
            <pc:sldMk cId="1419264885" sldId="270"/>
            <ac:spMk id="2" creationId="{299E15FD-12A3-48E0-B51D-9B86D68183DA}"/>
          </ac:spMkLst>
        </pc:spChg>
        <pc:spChg chg="mod">
          <ac:chgData name="eschinlle@espe.edu.ec" userId="3dc390fb-363f-4538-a895-c93b70622324" providerId="ADAL" clId="{4E29F18D-263C-4A90-8704-DCA971C70E79}" dt="2022-11-21T16:32:10.566" v="49" actId="20577"/>
          <ac:spMkLst>
            <pc:docMk/>
            <pc:sldMk cId="1419264885" sldId="270"/>
            <ac:spMk id="3" creationId="{5C9CE18C-31CA-4412-9E0A-0A8F15F02B0F}"/>
          </ac:spMkLst>
        </pc:spChg>
        <pc:spChg chg="mod">
          <ac:chgData name="eschinlle@espe.edu.ec" userId="3dc390fb-363f-4538-a895-c93b70622324" providerId="ADAL" clId="{4E29F18D-263C-4A90-8704-DCA971C70E79}" dt="2022-11-21T17:22:04.359" v="947" actId="207"/>
          <ac:spMkLst>
            <pc:docMk/>
            <pc:sldMk cId="1419264885" sldId="270"/>
            <ac:spMk id="4" creationId="{07C128F2-CD1C-4BA9-BAD6-531D7A221528}"/>
          </ac:spMkLst>
        </pc:spChg>
        <pc:spChg chg="mod">
          <ac:chgData name="eschinlle@espe.edu.ec" userId="3dc390fb-363f-4538-a895-c93b70622324" providerId="ADAL" clId="{4E29F18D-263C-4A90-8704-DCA971C70E79}" dt="2022-11-21T17:26:57.214" v="1018" actId="20577"/>
          <ac:spMkLst>
            <pc:docMk/>
            <pc:sldMk cId="1419264885" sldId="270"/>
            <ac:spMk id="7" creationId="{D0442B11-3B8E-41BD-9A02-0064F4503CB2}"/>
          </ac:spMkLst>
        </pc:spChg>
        <pc:picChg chg="del">
          <ac:chgData name="eschinlle@espe.edu.ec" userId="3dc390fb-363f-4538-a895-c93b70622324" providerId="ADAL" clId="{4E29F18D-263C-4A90-8704-DCA971C70E79}" dt="2022-11-21T14:50:23.106" v="14" actId="478"/>
          <ac:picMkLst>
            <pc:docMk/>
            <pc:sldMk cId="1419264885" sldId="270"/>
            <ac:picMk id="8" creationId="{58EAC4B5-615F-0A73-2CEB-4470118FDA4C}"/>
          </ac:picMkLst>
        </pc:picChg>
        <pc:picChg chg="add del mod">
          <ac:chgData name="eschinlle@espe.edu.ec" userId="3dc390fb-363f-4538-a895-c93b70622324" providerId="ADAL" clId="{4E29F18D-263C-4A90-8704-DCA971C70E79}" dt="2022-11-21T14:51:27.747" v="21" actId="478"/>
          <ac:picMkLst>
            <pc:docMk/>
            <pc:sldMk cId="1419264885" sldId="270"/>
            <ac:picMk id="9" creationId="{C04DB291-A97F-4E7C-DFE9-8CA4DD5E9068}"/>
          </ac:picMkLst>
        </pc:picChg>
      </pc:sldChg>
      <pc:sldChg chg="addSp delSp modSp mod">
        <pc:chgData name="eschinlle@espe.edu.ec" userId="3dc390fb-363f-4538-a895-c93b70622324" providerId="ADAL" clId="{4E29F18D-263C-4A90-8704-DCA971C70E79}" dt="2022-11-21T17:26:47.692" v="1014" actId="20577"/>
        <pc:sldMkLst>
          <pc:docMk/>
          <pc:sldMk cId="1719175280" sldId="271"/>
        </pc:sldMkLst>
        <pc:spChg chg="add del mod">
          <ac:chgData name="eschinlle@espe.edu.ec" userId="3dc390fb-363f-4538-a895-c93b70622324" providerId="ADAL" clId="{4E29F18D-263C-4A90-8704-DCA971C70E79}" dt="2022-11-21T17:26:47.692" v="1014" actId="20577"/>
          <ac:spMkLst>
            <pc:docMk/>
            <pc:sldMk cId="1719175280" sldId="271"/>
            <ac:spMk id="11" creationId="{982801BC-9C08-4BE8-89FD-123BF4FB1FC7}"/>
          </ac:spMkLst>
        </pc:spChg>
        <pc:spChg chg="mod">
          <ac:chgData name="eschinlle@espe.edu.ec" userId="3dc390fb-363f-4538-a895-c93b70622324" providerId="ADAL" clId="{4E29F18D-263C-4A90-8704-DCA971C70E79}" dt="2022-11-21T17:21:49.583" v="944"/>
          <ac:spMkLst>
            <pc:docMk/>
            <pc:sldMk cId="1719175280" sldId="271"/>
            <ac:spMk id="22" creationId="{E3387597-C401-4C09-9BFA-F7AF8B220BA9}"/>
          </ac:spMkLst>
        </pc:spChg>
      </pc:sldChg>
      <pc:sldChg chg="del">
        <pc:chgData name="eschinlle@espe.edu.ec" userId="3dc390fb-363f-4538-a895-c93b70622324" providerId="ADAL" clId="{4E29F18D-263C-4A90-8704-DCA971C70E79}" dt="2022-11-21T16:33:50.435" v="66" actId="47"/>
        <pc:sldMkLst>
          <pc:docMk/>
          <pc:sldMk cId="1071134077" sldId="275"/>
        </pc:sldMkLst>
      </pc:sldChg>
      <pc:sldChg chg="addSp delSp modSp mod ord">
        <pc:chgData name="eschinlle@espe.edu.ec" userId="3dc390fb-363f-4538-a895-c93b70622324" providerId="ADAL" clId="{4E29F18D-263C-4A90-8704-DCA971C70E79}" dt="2022-11-21T17:22:46.843" v="953" actId="207"/>
        <pc:sldMkLst>
          <pc:docMk/>
          <pc:sldMk cId="685057743" sldId="276"/>
        </pc:sldMkLst>
        <pc:spChg chg="mod">
          <ac:chgData name="eschinlle@espe.edu.ec" userId="3dc390fb-363f-4538-a895-c93b70622324" providerId="ADAL" clId="{4E29F18D-263C-4A90-8704-DCA971C70E79}" dt="2022-11-21T16:37:09.137" v="173" actId="20577"/>
          <ac:spMkLst>
            <pc:docMk/>
            <pc:sldMk cId="685057743" sldId="276"/>
            <ac:spMk id="2" creationId="{299E15FD-12A3-48E0-B51D-9B86D68183DA}"/>
          </ac:spMkLst>
        </pc:spChg>
        <pc:spChg chg="mod">
          <ac:chgData name="eschinlle@espe.edu.ec" userId="3dc390fb-363f-4538-a895-c93b70622324" providerId="ADAL" clId="{4E29F18D-263C-4A90-8704-DCA971C70E79}" dt="2022-11-21T16:38:21.559" v="206" actId="27636"/>
          <ac:spMkLst>
            <pc:docMk/>
            <pc:sldMk cId="685057743" sldId="276"/>
            <ac:spMk id="3" creationId="{5C9CE18C-31CA-4412-9E0A-0A8F15F02B0F}"/>
          </ac:spMkLst>
        </pc:spChg>
        <pc:spChg chg="mod">
          <ac:chgData name="eschinlle@espe.edu.ec" userId="3dc390fb-363f-4538-a895-c93b70622324" providerId="ADAL" clId="{4E29F18D-263C-4A90-8704-DCA971C70E79}" dt="2022-11-21T17:22:46.843" v="953" actId="207"/>
          <ac:spMkLst>
            <pc:docMk/>
            <pc:sldMk cId="685057743" sldId="276"/>
            <ac:spMk id="4" creationId="{07C128F2-CD1C-4BA9-BAD6-531D7A221528}"/>
          </ac:spMkLst>
        </pc:spChg>
        <pc:picChg chg="add mod">
          <ac:chgData name="eschinlle@espe.edu.ec" userId="3dc390fb-363f-4538-a895-c93b70622324" providerId="ADAL" clId="{4E29F18D-263C-4A90-8704-DCA971C70E79}" dt="2022-11-21T16:38:38.581" v="212" actId="1076"/>
          <ac:picMkLst>
            <pc:docMk/>
            <pc:sldMk cId="685057743" sldId="276"/>
            <ac:picMk id="5" creationId="{0D57DFD0-0C59-0D34-550F-963F12B34688}"/>
          </ac:picMkLst>
        </pc:picChg>
        <pc:picChg chg="del">
          <ac:chgData name="eschinlle@espe.edu.ec" userId="3dc390fb-363f-4538-a895-c93b70622324" providerId="ADAL" clId="{4E29F18D-263C-4A90-8704-DCA971C70E79}" dt="2022-11-21T16:37:40.523" v="175" actId="478"/>
          <ac:picMkLst>
            <pc:docMk/>
            <pc:sldMk cId="685057743" sldId="276"/>
            <ac:picMk id="6" creationId="{14D915E6-2164-C212-443F-F0D953D7EF5B}"/>
          </ac:picMkLst>
        </pc:picChg>
        <pc:picChg chg="del">
          <ac:chgData name="eschinlle@espe.edu.ec" userId="3dc390fb-363f-4538-a895-c93b70622324" providerId="ADAL" clId="{4E29F18D-263C-4A90-8704-DCA971C70E79}" dt="2022-11-21T16:37:41.841" v="176" actId="478"/>
          <ac:picMkLst>
            <pc:docMk/>
            <pc:sldMk cId="685057743" sldId="276"/>
            <ac:picMk id="8" creationId="{24FABB6F-F0B5-5133-1679-1670D0CD8F97}"/>
          </ac:picMkLst>
        </pc:picChg>
        <pc:picChg chg="add mod">
          <ac:chgData name="eschinlle@espe.edu.ec" userId="3dc390fb-363f-4538-a895-c93b70622324" providerId="ADAL" clId="{4E29F18D-263C-4A90-8704-DCA971C70E79}" dt="2022-11-21T16:38:40.925" v="213" actId="1076"/>
          <ac:picMkLst>
            <pc:docMk/>
            <pc:sldMk cId="685057743" sldId="276"/>
            <ac:picMk id="9" creationId="{190A105D-77FE-43DF-82A5-319F801EC411}"/>
          </ac:picMkLst>
        </pc:picChg>
      </pc:sldChg>
      <pc:sldChg chg="modSp mod">
        <pc:chgData name="eschinlle@espe.edu.ec" userId="3dc390fb-363f-4538-a895-c93b70622324" providerId="ADAL" clId="{4E29F18D-263C-4A90-8704-DCA971C70E79}" dt="2022-11-21T17:30:26.991" v="1123" actId="20577"/>
        <pc:sldMkLst>
          <pc:docMk/>
          <pc:sldMk cId="2703950532" sldId="279"/>
        </pc:sldMkLst>
        <pc:spChg chg="mod">
          <ac:chgData name="eschinlle@espe.edu.ec" userId="3dc390fb-363f-4538-a895-c93b70622324" providerId="ADAL" clId="{4E29F18D-263C-4A90-8704-DCA971C70E79}" dt="2022-11-21T17:17:09.891" v="906" actId="6549"/>
          <ac:spMkLst>
            <pc:docMk/>
            <pc:sldMk cId="2703950532" sldId="279"/>
            <ac:spMk id="3" creationId="{5C9CE18C-31CA-4412-9E0A-0A8F15F02B0F}"/>
          </ac:spMkLst>
        </pc:spChg>
        <pc:spChg chg="mod">
          <ac:chgData name="eschinlle@espe.edu.ec" userId="3dc390fb-363f-4538-a895-c93b70622324" providerId="ADAL" clId="{4E29F18D-263C-4A90-8704-DCA971C70E79}" dt="2022-11-21T17:25:48.251" v="984" actId="207"/>
          <ac:spMkLst>
            <pc:docMk/>
            <pc:sldMk cId="2703950532" sldId="279"/>
            <ac:spMk id="4" creationId="{07C128F2-CD1C-4BA9-BAD6-531D7A221528}"/>
          </ac:spMkLst>
        </pc:spChg>
        <pc:spChg chg="mod">
          <ac:chgData name="eschinlle@espe.edu.ec" userId="3dc390fb-363f-4538-a895-c93b70622324" providerId="ADAL" clId="{4E29F18D-263C-4A90-8704-DCA971C70E79}" dt="2022-11-21T17:30:26.991" v="1123" actId="20577"/>
          <ac:spMkLst>
            <pc:docMk/>
            <pc:sldMk cId="2703950532" sldId="279"/>
            <ac:spMk id="7" creationId="{A978D314-FD9C-4669-B7FA-7E06DC6557EA}"/>
          </ac:spMkLst>
        </pc:spChg>
      </pc:sldChg>
      <pc:sldChg chg="modSp mod">
        <pc:chgData name="eschinlle@espe.edu.ec" userId="3dc390fb-363f-4538-a895-c93b70622324" providerId="ADAL" clId="{4E29F18D-263C-4A90-8704-DCA971C70E79}" dt="2022-11-21T17:30:30.435" v="1125" actId="20577"/>
        <pc:sldMkLst>
          <pc:docMk/>
          <pc:sldMk cId="644582508" sldId="280"/>
        </pc:sldMkLst>
        <pc:spChg chg="mod">
          <ac:chgData name="eschinlle@espe.edu.ec" userId="3dc390fb-363f-4538-a895-c93b70622324" providerId="ADAL" clId="{4E29F18D-263C-4A90-8704-DCA971C70E79}" dt="2022-11-21T17:17:37.351" v="915" actId="20577"/>
          <ac:spMkLst>
            <pc:docMk/>
            <pc:sldMk cId="644582508" sldId="280"/>
            <ac:spMk id="3" creationId="{5C9CE18C-31CA-4412-9E0A-0A8F15F02B0F}"/>
          </ac:spMkLst>
        </pc:spChg>
        <pc:spChg chg="mod">
          <ac:chgData name="eschinlle@espe.edu.ec" userId="3dc390fb-363f-4538-a895-c93b70622324" providerId="ADAL" clId="{4E29F18D-263C-4A90-8704-DCA971C70E79}" dt="2022-11-21T17:25:53.015" v="985" actId="207"/>
          <ac:spMkLst>
            <pc:docMk/>
            <pc:sldMk cId="644582508" sldId="280"/>
            <ac:spMk id="4" creationId="{07C128F2-CD1C-4BA9-BAD6-531D7A221528}"/>
          </ac:spMkLst>
        </pc:spChg>
        <pc:spChg chg="mod">
          <ac:chgData name="eschinlle@espe.edu.ec" userId="3dc390fb-363f-4538-a895-c93b70622324" providerId="ADAL" clId="{4E29F18D-263C-4A90-8704-DCA971C70E79}" dt="2022-11-21T17:30:30.435" v="1125" actId="20577"/>
          <ac:spMkLst>
            <pc:docMk/>
            <pc:sldMk cId="644582508" sldId="280"/>
            <ac:spMk id="6" creationId="{4236A358-5F4F-4723-B839-023BA1F1C54C}"/>
          </ac:spMkLst>
        </pc:spChg>
      </pc:sldChg>
      <pc:sldChg chg="modSp mod">
        <pc:chgData name="eschinlle@espe.edu.ec" userId="3dc390fb-363f-4538-a895-c93b70622324" providerId="ADAL" clId="{4E29F18D-263C-4A90-8704-DCA971C70E79}" dt="2022-11-21T17:30:37.331" v="1127" actId="20577"/>
        <pc:sldMkLst>
          <pc:docMk/>
          <pc:sldMk cId="404966312" sldId="281"/>
        </pc:sldMkLst>
        <pc:spChg chg="mod">
          <ac:chgData name="eschinlle@espe.edu.ec" userId="3dc390fb-363f-4538-a895-c93b70622324" providerId="ADAL" clId="{4E29F18D-263C-4A90-8704-DCA971C70E79}" dt="2022-11-21T17:17:53.161" v="917" actId="27636"/>
          <ac:spMkLst>
            <pc:docMk/>
            <pc:sldMk cId="404966312" sldId="281"/>
            <ac:spMk id="3" creationId="{5C9CE18C-31CA-4412-9E0A-0A8F15F02B0F}"/>
          </ac:spMkLst>
        </pc:spChg>
        <pc:spChg chg="mod">
          <ac:chgData name="eschinlle@espe.edu.ec" userId="3dc390fb-363f-4538-a895-c93b70622324" providerId="ADAL" clId="{4E29F18D-263C-4A90-8704-DCA971C70E79}" dt="2022-11-21T17:25:57.217" v="986" actId="207"/>
          <ac:spMkLst>
            <pc:docMk/>
            <pc:sldMk cId="404966312" sldId="281"/>
            <ac:spMk id="4" creationId="{07C128F2-CD1C-4BA9-BAD6-531D7A221528}"/>
          </ac:spMkLst>
        </pc:spChg>
        <pc:spChg chg="mod">
          <ac:chgData name="eschinlle@espe.edu.ec" userId="3dc390fb-363f-4538-a895-c93b70622324" providerId="ADAL" clId="{4E29F18D-263C-4A90-8704-DCA971C70E79}" dt="2022-11-21T17:30:37.331" v="1127" actId="20577"/>
          <ac:spMkLst>
            <pc:docMk/>
            <pc:sldMk cId="404966312" sldId="281"/>
            <ac:spMk id="6" creationId="{21314641-8071-4086-903A-8C6574F4A565}"/>
          </ac:spMkLst>
        </pc:spChg>
      </pc:sldChg>
      <pc:sldChg chg="addSp delSp modSp mod">
        <pc:chgData name="eschinlle@espe.edu.ec" userId="3dc390fb-363f-4538-a895-c93b70622324" providerId="ADAL" clId="{4E29F18D-263C-4A90-8704-DCA971C70E79}" dt="2022-11-21T17:27:01.265" v="1020" actId="20577"/>
        <pc:sldMkLst>
          <pc:docMk/>
          <pc:sldMk cId="2192766281" sldId="285"/>
        </pc:sldMkLst>
        <pc:spChg chg="mod">
          <ac:chgData name="eschinlle@espe.edu.ec" userId="3dc390fb-363f-4538-a895-c93b70622324" providerId="ADAL" clId="{4E29F18D-263C-4A90-8704-DCA971C70E79}" dt="2022-11-21T16:32:52.015" v="54" actId="20577"/>
          <ac:spMkLst>
            <pc:docMk/>
            <pc:sldMk cId="2192766281" sldId="285"/>
            <ac:spMk id="3" creationId="{5C9CE18C-31CA-4412-9E0A-0A8F15F02B0F}"/>
          </ac:spMkLst>
        </pc:spChg>
        <pc:spChg chg="mod">
          <ac:chgData name="eschinlle@espe.edu.ec" userId="3dc390fb-363f-4538-a895-c93b70622324" providerId="ADAL" clId="{4E29F18D-263C-4A90-8704-DCA971C70E79}" dt="2022-11-21T17:22:19.481" v="948"/>
          <ac:spMkLst>
            <pc:docMk/>
            <pc:sldMk cId="2192766281" sldId="285"/>
            <ac:spMk id="11" creationId="{7074A013-704D-4B73-8216-BF15F9938D01}"/>
          </ac:spMkLst>
        </pc:spChg>
        <pc:spChg chg="mod">
          <ac:chgData name="eschinlle@espe.edu.ec" userId="3dc390fb-363f-4538-a895-c93b70622324" providerId="ADAL" clId="{4E29F18D-263C-4A90-8704-DCA971C70E79}" dt="2022-11-21T17:27:01.265" v="1020" actId="20577"/>
          <ac:spMkLst>
            <pc:docMk/>
            <pc:sldMk cId="2192766281" sldId="285"/>
            <ac:spMk id="14" creationId="{F9E24F6C-C9E1-4AD1-9D87-A4959C9B0611}"/>
          </ac:spMkLst>
        </pc:spChg>
        <pc:picChg chg="add mod">
          <ac:chgData name="eschinlle@espe.edu.ec" userId="3dc390fb-363f-4538-a895-c93b70622324" providerId="ADAL" clId="{4E29F18D-263C-4A90-8704-DCA971C70E79}" dt="2022-11-21T16:33:23.887" v="59" actId="1035"/>
          <ac:picMkLst>
            <pc:docMk/>
            <pc:sldMk cId="2192766281" sldId="285"/>
            <ac:picMk id="2" creationId="{7C6DB7B5-7F20-86AB-B7EA-734D3380723F}"/>
          </ac:picMkLst>
        </pc:picChg>
        <pc:picChg chg="del">
          <ac:chgData name="eschinlle@espe.edu.ec" userId="3dc390fb-363f-4538-a895-c93b70622324" providerId="ADAL" clId="{4E29F18D-263C-4A90-8704-DCA971C70E79}" dt="2022-11-21T16:33:10.651" v="55" actId="478"/>
          <ac:picMkLst>
            <pc:docMk/>
            <pc:sldMk cId="2192766281" sldId="285"/>
            <ac:picMk id="5" creationId="{022B6346-9416-CF9D-BD2A-425817D79722}"/>
          </ac:picMkLst>
        </pc:picChg>
      </pc:sldChg>
      <pc:sldChg chg="addSp delSp modSp mod">
        <pc:chgData name="eschinlle@espe.edu.ec" userId="3dc390fb-363f-4538-a895-c93b70622324" providerId="ADAL" clId="{4E29F18D-263C-4A90-8704-DCA971C70E79}" dt="2022-11-21T17:27:04.980" v="1022" actId="20577"/>
        <pc:sldMkLst>
          <pc:docMk/>
          <pc:sldMk cId="3117754412" sldId="286"/>
        </pc:sldMkLst>
        <pc:spChg chg="mod">
          <ac:chgData name="eschinlle@espe.edu.ec" userId="3dc390fb-363f-4538-a895-c93b70622324" providerId="ADAL" clId="{4E29F18D-263C-4A90-8704-DCA971C70E79}" dt="2022-11-21T17:22:23.488" v="949"/>
          <ac:spMkLst>
            <pc:docMk/>
            <pc:sldMk cId="3117754412" sldId="286"/>
            <ac:spMk id="11" creationId="{717C4458-F71F-40AC-97A3-5829580729C2}"/>
          </ac:spMkLst>
        </pc:spChg>
        <pc:spChg chg="mod">
          <ac:chgData name="eschinlle@espe.edu.ec" userId="3dc390fb-363f-4538-a895-c93b70622324" providerId="ADAL" clId="{4E29F18D-263C-4A90-8704-DCA971C70E79}" dt="2022-11-21T17:27:04.980" v="1022" actId="20577"/>
          <ac:spMkLst>
            <pc:docMk/>
            <pc:sldMk cId="3117754412" sldId="286"/>
            <ac:spMk id="13" creationId="{27AD815C-A6EA-4873-902C-3B025E9055D6}"/>
          </ac:spMkLst>
        </pc:spChg>
        <pc:picChg chg="add mod">
          <ac:chgData name="eschinlle@espe.edu.ec" userId="3dc390fb-363f-4538-a895-c93b70622324" providerId="ADAL" clId="{4E29F18D-263C-4A90-8704-DCA971C70E79}" dt="2022-11-21T16:33:36.670" v="65" actId="1037"/>
          <ac:picMkLst>
            <pc:docMk/>
            <pc:sldMk cId="3117754412" sldId="286"/>
            <ac:picMk id="2" creationId="{354525A4-99FF-C731-A7FB-01BE987AEA77}"/>
          </ac:picMkLst>
        </pc:picChg>
        <pc:picChg chg="del">
          <ac:chgData name="eschinlle@espe.edu.ec" userId="3dc390fb-363f-4538-a895-c93b70622324" providerId="ADAL" clId="{4E29F18D-263C-4A90-8704-DCA971C70E79}" dt="2022-11-21T16:33:27.470" v="60" actId="478"/>
          <ac:picMkLst>
            <pc:docMk/>
            <pc:sldMk cId="3117754412" sldId="286"/>
            <ac:picMk id="5" creationId="{16707E52-6848-7A18-A180-ACEA2740359F}"/>
          </ac:picMkLst>
        </pc:picChg>
      </pc:sldChg>
      <pc:sldChg chg="del">
        <pc:chgData name="eschinlle@espe.edu.ec" userId="3dc390fb-363f-4538-a895-c93b70622324" providerId="ADAL" clId="{4E29F18D-263C-4A90-8704-DCA971C70E79}" dt="2022-11-21T17:02:45.801" v="642" actId="47"/>
        <pc:sldMkLst>
          <pc:docMk/>
          <pc:sldMk cId="1430152209" sldId="293"/>
        </pc:sldMkLst>
      </pc:sldChg>
      <pc:sldChg chg="addSp delSp modSp mod">
        <pc:chgData name="eschinlle@espe.edu.ec" userId="3dc390fb-363f-4538-a895-c93b70622324" providerId="ADAL" clId="{4E29F18D-263C-4A90-8704-DCA971C70E79}" dt="2022-11-21T17:29:43.653" v="1101" actId="20577"/>
        <pc:sldMkLst>
          <pc:docMk/>
          <pc:sldMk cId="172814844" sldId="296"/>
        </pc:sldMkLst>
        <pc:spChg chg="mod">
          <ac:chgData name="eschinlle@espe.edu.ec" userId="3dc390fb-363f-4538-a895-c93b70622324" providerId="ADAL" clId="{4E29F18D-263C-4A90-8704-DCA971C70E79}" dt="2022-11-21T17:03:06.071" v="697" actId="6549"/>
          <ac:spMkLst>
            <pc:docMk/>
            <pc:sldMk cId="172814844" sldId="296"/>
            <ac:spMk id="2" creationId="{299E15FD-12A3-48E0-B51D-9B86D68183DA}"/>
          </ac:spMkLst>
        </pc:spChg>
        <pc:spChg chg="mod">
          <ac:chgData name="eschinlle@espe.edu.ec" userId="3dc390fb-363f-4538-a895-c93b70622324" providerId="ADAL" clId="{4E29F18D-263C-4A90-8704-DCA971C70E79}" dt="2022-11-21T17:06:04.241" v="709"/>
          <ac:spMkLst>
            <pc:docMk/>
            <pc:sldMk cId="172814844" sldId="296"/>
            <ac:spMk id="3" creationId="{5C9CE18C-31CA-4412-9E0A-0A8F15F02B0F}"/>
          </ac:spMkLst>
        </pc:spChg>
        <pc:spChg chg="mod">
          <ac:chgData name="eschinlle@espe.edu.ec" userId="3dc390fb-363f-4538-a895-c93b70622324" providerId="ADAL" clId="{4E29F18D-263C-4A90-8704-DCA971C70E79}" dt="2022-11-21T17:24:45.893" v="973" actId="207"/>
          <ac:spMkLst>
            <pc:docMk/>
            <pc:sldMk cId="172814844" sldId="296"/>
            <ac:spMk id="4" creationId="{07C128F2-CD1C-4BA9-BAD6-531D7A221528}"/>
          </ac:spMkLst>
        </pc:spChg>
        <pc:spChg chg="mod">
          <ac:chgData name="eschinlle@espe.edu.ec" userId="3dc390fb-363f-4538-a895-c93b70622324" providerId="ADAL" clId="{4E29F18D-263C-4A90-8704-DCA971C70E79}" dt="2022-11-21T17:29:43.653" v="1101" actId="20577"/>
          <ac:spMkLst>
            <pc:docMk/>
            <pc:sldMk cId="172814844" sldId="296"/>
            <ac:spMk id="6" creationId="{33733DFD-0566-414E-929B-BC1AE5C86D18}"/>
          </ac:spMkLst>
        </pc:spChg>
        <pc:picChg chg="del">
          <ac:chgData name="eschinlle@espe.edu.ec" userId="3dc390fb-363f-4538-a895-c93b70622324" providerId="ADAL" clId="{4E29F18D-263C-4A90-8704-DCA971C70E79}" dt="2022-11-21T17:06:06.522" v="710" actId="478"/>
          <ac:picMkLst>
            <pc:docMk/>
            <pc:sldMk cId="172814844" sldId="296"/>
            <ac:picMk id="5" creationId="{0ED59904-95B9-1346-5B56-BF7151547AC5}"/>
          </ac:picMkLst>
        </pc:picChg>
        <pc:picChg chg="add mod">
          <ac:chgData name="eschinlle@espe.edu.ec" userId="3dc390fb-363f-4538-a895-c93b70622324" providerId="ADAL" clId="{4E29F18D-263C-4A90-8704-DCA971C70E79}" dt="2022-11-21T17:06:25.702" v="718" actId="1076"/>
          <ac:picMkLst>
            <pc:docMk/>
            <pc:sldMk cId="172814844" sldId="296"/>
            <ac:picMk id="7" creationId="{E9E05668-506A-4C74-14B3-0EABF73001E5}"/>
          </ac:picMkLst>
        </pc:picChg>
        <pc:picChg chg="add mod">
          <ac:chgData name="eschinlle@espe.edu.ec" userId="3dc390fb-363f-4538-a895-c93b70622324" providerId="ADAL" clId="{4E29F18D-263C-4A90-8704-DCA971C70E79}" dt="2022-11-21T17:06:29.381" v="719" actId="1076"/>
          <ac:picMkLst>
            <pc:docMk/>
            <pc:sldMk cId="172814844" sldId="296"/>
            <ac:picMk id="8" creationId="{4100AA5D-FE20-E2E5-52B1-B513C77D577C}"/>
          </ac:picMkLst>
        </pc:picChg>
      </pc:sldChg>
      <pc:sldChg chg="del">
        <pc:chgData name="eschinlle@espe.edu.ec" userId="3dc390fb-363f-4538-a895-c93b70622324" providerId="ADAL" clId="{4E29F18D-263C-4A90-8704-DCA971C70E79}" dt="2022-11-21T17:06:52.533" v="720" actId="47"/>
        <pc:sldMkLst>
          <pc:docMk/>
          <pc:sldMk cId="1336647445" sldId="300"/>
        </pc:sldMkLst>
      </pc:sldChg>
      <pc:sldChg chg="modSp mod">
        <pc:chgData name="eschinlle@espe.edu.ec" userId="3dc390fb-363f-4538-a895-c93b70622324" providerId="ADAL" clId="{4E29F18D-263C-4A90-8704-DCA971C70E79}" dt="2022-11-21T17:19:54.366" v="933" actId="207"/>
        <pc:sldMkLst>
          <pc:docMk/>
          <pc:sldMk cId="1993200883" sldId="301"/>
        </pc:sldMkLst>
        <pc:spChg chg="mod">
          <ac:chgData name="eschinlle@espe.edu.ec" userId="3dc390fb-363f-4538-a895-c93b70622324" providerId="ADAL" clId="{4E29F18D-263C-4A90-8704-DCA971C70E79}" dt="2022-11-21T17:19:54.366" v="933" actId="207"/>
          <ac:spMkLst>
            <pc:docMk/>
            <pc:sldMk cId="1993200883" sldId="301"/>
            <ac:spMk id="4" creationId="{3EC86FE0-3B43-49C3-A243-01239BBC396F}"/>
          </ac:spMkLst>
        </pc:spChg>
      </pc:sldChg>
      <pc:sldChg chg="modSp mod">
        <pc:chgData name="eschinlle@espe.edu.ec" userId="3dc390fb-363f-4538-a895-c93b70622324" providerId="ADAL" clId="{4E29F18D-263C-4A90-8704-DCA971C70E79}" dt="2022-11-21T17:26:53.045" v="1016" actId="20577"/>
        <pc:sldMkLst>
          <pc:docMk/>
          <pc:sldMk cId="4067603209" sldId="304"/>
        </pc:sldMkLst>
        <pc:spChg chg="mod">
          <ac:chgData name="eschinlle@espe.edu.ec" userId="3dc390fb-363f-4538-a895-c93b70622324" providerId="ADAL" clId="{4E29F18D-263C-4A90-8704-DCA971C70E79}" dt="2022-11-21T17:26:53.045" v="1016" actId="20577"/>
          <ac:spMkLst>
            <pc:docMk/>
            <pc:sldMk cId="4067603209" sldId="304"/>
            <ac:spMk id="11" creationId="{982801BC-9C08-4BE8-89FD-123BF4FB1FC7}"/>
          </ac:spMkLst>
        </pc:spChg>
        <pc:spChg chg="mod">
          <ac:chgData name="eschinlle@espe.edu.ec" userId="3dc390fb-363f-4538-a895-c93b70622324" providerId="ADAL" clId="{4E29F18D-263C-4A90-8704-DCA971C70E79}" dt="2022-11-21T17:21:53.401" v="945"/>
          <ac:spMkLst>
            <pc:docMk/>
            <pc:sldMk cId="4067603209" sldId="304"/>
            <ac:spMk id="22" creationId="{E3387597-C401-4C09-9BFA-F7AF8B220BA9}"/>
          </ac:spMkLst>
        </pc:spChg>
      </pc:sldChg>
      <pc:sldChg chg="del">
        <pc:chgData name="eschinlle@espe.edu.ec" userId="3dc390fb-363f-4538-a895-c93b70622324" providerId="ADAL" clId="{4E29F18D-263C-4A90-8704-DCA971C70E79}" dt="2022-11-21T17:06:53.241" v="721" actId="47"/>
        <pc:sldMkLst>
          <pc:docMk/>
          <pc:sldMk cId="2021922881" sldId="305"/>
        </pc:sldMkLst>
      </pc:sldChg>
      <pc:sldChg chg="del">
        <pc:chgData name="eschinlle@espe.edu.ec" userId="3dc390fb-363f-4538-a895-c93b70622324" providerId="ADAL" clId="{4E29F18D-263C-4A90-8704-DCA971C70E79}" dt="2022-11-21T17:06:53.941" v="722" actId="47"/>
        <pc:sldMkLst>
          <pc:docMk/>
          <pc:sldMk cId="305919862" sldId="306"/>
        </pc:sldMkLst>
      </pc:sldChg>
      <pc:sldChg chg="addSp delSp modSp mod">
        <pc:chgData name="eschinlle@espe.edu.ec" userId="3dc390fb-363f-4538-a895-c93b70622324" providerId="ADAL" clId="{4E29F18D-263C-4A90-8704-DCA971C70E79}" dt="2022-11-21T17:29:01.469" v="1076" actId="20577"/>
        <pc:sldMkLst>
          <pc:docMk/>
          <pc:sldMk cId="1828510229" sldId="310"/>
        </pc:sldMkLst>
        <pc:spChg chg="mod">
          <ac:chgData name="eschinlle@espe.edu.ec" userId="3dc390fb-363f-4538-a895-c93b70622324" providerId="ADAL" clId="{4E29F18D-263C-4A90-8704-DCA971C70E79}" dt="2022-11-21T16:42:06.475" v="338" actId="6549"/>
          <ac:spMkLst>
            <pc:docMk/>
            <pc:sldMk cId="1828510229" sldId="310"/>
            <ac:spMk id="2" creationId="{299E15FD-12A3-48E0-B51D-9B86D68183DA}"/>
          </ac:spMkLst>
        </pc:spChg>
        <pc:spChg chg="mod">
          <ac:chgData name="eschinlle@espe.edu.ec" userId="3dc390fb-363f-4538-a895-c93b70622324" providerId="ADAL" clId="{4E29F18D-263C-4A90-8704-DCA971C70E79}" dt="2022-11-21T16:42:44.672" v="366" actId="20577"/>
          <ac:spMkLst>
            <pc:docMk/>
            <pc:sldMk cId="1828510229" sldId="310"/>
            <ac:spMk id="3" creationId="{5C9CE18C-31CA-4412-9E0A-0A8F15F02B0F}"/>
          </ac:spMkLst>
        </pc:spChg>
        <pc:spChg chg="mod">
          <ac:chgData name="eschinlle@espe.edu.ec" userId="3dc390fb-363f-4538-a895-c93b70622324" providerId="ADAL" clId="{4E29F18D-263C-4A90-8704-DCA971C70E79}" dt="2022-11-21T17:23:26.057" v="959" actId="207"/>
          <ac:spMkLst>
            <pc:docMk/>
            <pc:sldMk cId="1828510229" sldId="310"/>
            <ac:spMk id="4" creationId="{07C128F2-CD1C-4BA9-BAD6-531D7A221528}"/>
          </ac:spMkLst>
        </pc:spChg>
        <pc:spChg chg="mod">
          <ac:chgData name="eschinlle@espe.edu.ec" userId="3dc390fb-363f-4538-a895-c93b70622324" providerId="ADAL" clId="{4E29F18D-263C-4A90-8704-DCA971C70E79}" dt="2022-11-21T17:29:01.469" v="1076" actId="20577"/>
          <ac:spMkLst>
            <pc:docMk/>
            <pc:sldMk cId="1828510229" sldId="310"/>
            <ac:spMk id="7" creationId="{BD4266D5-A7A8-40DF-8B93-989C97B37096}"/>
          </ac:spMkLst>
        </pc:spChg>
        <pc:picChg chg="add mod">
          <ac:chgData name="eschinlle@espe.edu.ec" userId="3dc390fb-363f-4538-a895-c93b70622324" providerId="ADAL" clId="{4E29F18D-263C-4A90-8704-DCA971C70E79}" dt="2022-11-21T16:43:12.169" v="387" actId="1037"/>
          <ac:picMkLst>
            <pc:docMk/>
            <pc:sldMk cId="1828510229" sldId="310"/>
            <ac:picMk id="5" creationId="{33922089-005D-4078-97AB-6AD9929B45AE}"/>
          </ac:picMkLst>
        </pc:picChg>
        <pc:picChg chg="del">
          <ac:chgData name="eschinlle@espe.edu.ec" userId="3dc390fb-363f-4538-a895-c93b70622324" providerId="ADAL" clId="{4E29F18D-263C-4A90-8704-DCA971C70E79}" dt="2022-11-21T16:42:10.773" v="339" actId="478"/>
          <ac:picMkLst>
            <pc:docMk/>
            <pc:sldMk cId="1828510229" sldId="310"/>
            <ac:picMk id="6" creationId="{E25E6234-2E7E-0FBA-87B3-6B839CBA87AB}"/>
          </ac:picMkLst>
        </pc:picChg>
        <pc:picChg chg="del">
          <ac:chgData name="eschinlle@espe.edu.ec" userId="3dc390fb-363f-4538-a895-c93b70622324" providerId="ADAL" clId="{4E29F18D-263C-4A90-8704-DCA971C70E79}" dt="2022-11-21T16:42:12.166" v="340" actId="478"/>
          <ac:picMkLst>
            <pc:docMk/>
            <pc:sldMk cId="1828510229" sldId="310"/>
            <ac:picMk id="8" creationId="{8BCF3EC6-5235-6EA8-E63C-13F01061D1FC}"/>
          </ac:picMkLst>
        </pc:picChg>
        <pc:picChg chg="add mod">
          <ac:chgData name="eschinlle@espe.edu.ec" userId="3dc390fb-363f-4538-a895-c93b70622324" providerId="ADAL" clId="{4E29F18D-263C-4A90-8704-DCA971C70E79}" dt="2022-11-21T16:43:10.250" v="381" actId="1038"/>
          <ac:picMkLst>
            <pc:docMk/>
            <pc:sldMk cId="1828510229" sldId="310"/>
            <ac:picMk id="9" creationId="{B666E0F6-DEBD-4026-9376-FE19CEDC9418}"/>
          </ac:picMkLst>
        </pc:picChg>
      </pc:sldChg>
      <pc:sldChg chg="addSp delSp modSp mod">
        <pc:chgData name="eschinlle@espe.edu.ec" userId="3dc390fb-363f-4538-a895-c93b70622324" providerId="ADAL" clId="{4E29F18D-263C-4A90-8704-DCA971C70E79}" dt="2022-11-21T17:28:47.735" v="1069" actId="20577"/>
        <pc:sldMkLst>
          <pc:docMk/>
          <pc:sldMk cId="2700470003" sldId="311"/>
        </pc:sldMkLst>
        <pc:spChg chg="mod">
          <ac:chgData name="eschinlle@espe.edu.ec" userId="3dc390fb-363f-4538-a895-c93b70622324" providerId="ADAL" clId="{4E29F18D-263C-4A90-8704-DCA971C70E79}" dt="2022-11-21T16:40:02.204" v="271" actId="6549"/>
          <ac:spMkLst>
            <pc:docMk/>
            <pc:sldMk cId="2700470003" sldId="311"/>
            <ac:spMk id="2" creationId="{299E15FD-12A3-48E0-B51D-9B86D68183DA}"/>
          </ac:spMkLst>
        </pc:spChg>
        <pc:spChg chg="mod">
          <ac:chgData name="eschinlle@espe.edu.ec" userId="3dc390fb-363f-4538-a895-c93b70622324" providerId="ADAL" clId="{4E29F18D-263C-4A90-8704-DCA971C70E79}" dt="2022-11-21T16:39:07.384" v="214"/>
          <ac:spMkLst>
            <pc:docMk/>
            <pc:sldMk cId="2700470003" sldId="311"/>
            <ac:spMk id="3" creationId="{5C9CE18C-31CA-4412-9E0A-0A8F15F02B0F}"/>
          </ac:spMkLst>
        </pc:spChg>
        <pc:spChg chg="mod">
          <ac:chgData name="eschinlle@espe.edu.ec" userId="3dc390fb-363f-4538-a895-c93b70622324" providerId="ADAL" clId="{4E29F18D-263C-4A90-8704-DCA971C70E79}" dt="2022-11-21T17:22:59.373" v="954"/>
          <ac:spMkLst>
            <pc:docMk/>
            <pc:sldMk cId="2700470003" sldId="311"/>
            <ac:spMk id="4" creationId="{07C128F2-CD1C-4BA9-BAD6-531D7A221528}"/>
          </ac:spMkLst>
        </pc:spChg>
        <pc:spChg chg="mod">
          <ac:chgData name="eschinlle@espe.edu.ec" userId="3dc390fb-363f-4538-a895-c93b70622324" providerId="ADAL" clId="{4E29F18D-263C-4A90-8704-DCA971C70E79}" dt="2022-11-21T17:28:47.735" v="1069" actId="20577"/>
          <ac:spMkLst>
            <pc:docMk/>
            <pc:sldMk cId="2700470003" sldId="311"/>
            <ac:spMk id="7" creationId="{BD4266D5-A7A8-40DF-8B93-989C97B37096}"/>
          </ac:spMkLst>
        </pc:spChg>
        <pc:picChg chg="del">
          <ac:chgData name="eschinlle@espe.edu.ec" userId="3dc390fb-363f-4538-a895-c93b70622324" providerId="ADAL" clId="{4E29F18D-263C-4A90-8704-DCA971C70E79}" dt="2022-11-21T16:39:15.758" v="215" actId="478"/>
          <ac:picMkLst>
            <pc:docMk/>
            <pc:sldMk cId="2700470003" sldId="311"/>
            <ac:picMk id="5" creationId="{1F6943F4-5E6E-C3BC-756F-5A89956D390B}"/>
          </ac:picMkLst>
        </pc:picChg>
        <pc:picChg chg="add mod">
          <ac:chgData name="eschinlle@espe.edu.ec" userId="3dc390fb-363f-4538-a895-c93b70622324" providerId="ADAL" clId="{4E29F18D-263C-4A90-8704-DCA971C70E79}" dt="2022-11-21T16:39:29.779" v="217" actId="1076"/>
          <ac:picMkLst>
            <pc:docMk/>
            <pc:sldMk cId="2700470003" sldId="311"/>
            <ac:picMk id="6" creationId="{43CA78CD-9E6E-3290-5836-505B698DE354}"/>
          </ac:picMkLst>
        </pc:picChg>
      </pc:sldChg>
      <pc:sldChg chg="del">
        <pc:chgData name="eschinlle@espe.edu.ec" userId="3dc390fb-363f-4538-a895-c93b70622324" providerId="ADAL" clId="{4E29F18D-263C-4A90-8704-DCA971C70E79}" dt="2022-11-21T16:43:29.628" v="388" actId="47"/>
        <pc:sldMkLst>
          <pc:docMk/>
          <pc:sldMk cId="2019111002" sldId="312"/>
        </pc:sldMkLst>
      </pc:sldChg>
      <pc:sldChg chg="addSp delSp modSp mod">
        <pc:chgData name="eschinlle@espe.edu.ec" userId="3dc390fb-363f-4538-a895-c93b70622324" providerId="ADAL" clId="{4E29F18D-263C-4A90-8704-DCA971C70E79}" dt="2022-11-21T17:29:29.256" v="1090" actId="20577"/>
        <pc:sldMkLst>
          <pc:docMk/>
          <pc:sldMk cId="4019626180" sldId="313"/>
        </pc:sldMkLst>
        <pc:spChg chg="mod">
          <ac:chgData name="eschinlle@espe.edu.ec" userId="3dc390fb-363f-4538-a895-c93b70622324" providerId="ADAL" clId="{4E29F18D-263C-4A90-8704-DCA971C70E79}" dt="2022-11-21T16:56:18.591" v="556" actId="20577"/>
          <ac:spMkLst>
            <pc:docMk/>
            <pc:sldMk cId="4019626180" sldId="313"/>
            <ac:spMk id="2" creationId="{299E15FD-12A3-48E0-B51D-9B86D68183DA}"/>
          </ac:spMkLst>
        </pc:spChg>
        <pc:spChg chg="mod">
          <ac:chgData name="eschinlle@espe.edu.ec" userId="3dc390fb-363f-4538-a895-c93b70622324" providerId="ADAL" clId="{4E29F18D-263C-4A90-8704-DCA971C70E79}" dt="2022-11-21T16:57:07.571" v="585" actId="27636"/>
          <ac:spMkLst>
            <pc:docMk/>
            <pc:sldMk cId="4019626180" sldId="313"/>
            <ac:spMk id="3" creationId="{5C9CE18C-31CA-4412-9E0A-0A8F15F02B0F}"/>
          </ac:spMkLst>
        </pc:spChg>
        <pc:spChg chg="mod">
          <ac:chgData name="eschinlle@espe.edu.ec" userId="3dc390fb-363f-4538-a895-c93b70622324" providerId="ADAL" clId="{4E29F18D-263C-4A90-8704-DCA971C70E79}" dt="2022-11-21T17:24:21.275" v="969" actId="207"/>
          <ac:spMkLst>
            <pc:docMk/>
            <pc:sldMk cId="4019626180" sldId="313"/>
            <ac:spMk id="4" creationId="{07C128F2-CD1C-4BA9-BAD6-531D7A221528}"/>
          </ac:spMkLst>
        </pc:spChg>
        <pc:spChg chg="mod">
          <ac:chgData name="eschinlle@espe.edu.ec" userId="3dc390fb-363f-4538-a895-c93b70622324" providerId="ADAL" clId="{4E29F18D-263C-4A90-8704-DCA971C70E79}" dt="2022-11-21T17:29:29.256" v="1090" actId="20577"/>
          <ac:spMkLst>
            <pc:docMk/>
            <pc:sldMk cId="4019626180" sldId="313"/>
            <ac:spMk id="7" creationId="{BD4266D5-A7A8-40DF-8B93-989C97B37096}"/>
          </ac:spMkLst>
        </pc:spChg>
        <pc:picChg chg="add mod">
          <ac:chgData name="eschinlle@espe.edu.ec" userId="3dc390fb-363f-4538-a895-c93b70622324" providerId="ADAL" clId="{4E29F18D-263C-4A90-8704-DCA971C70E79}" dt="2022-11-21T16:57:33.832" v="606" actId="1035"/>
          <ac:picMkLst>
            <pc:docMk/>
            <pc:sldMk cId="4019626180" sldId="313"/>
            <ac:picMk id="5" creationId="{09242A19-C115-BA08-D893-6EA256A89BFC}"/>
          </ac:picMkLst>
        </pc:picChg>
        <pc:picChg chg="del">
          <ac:chgData name="eschinlle@espe.edu.ec" userId="3dc390fb-363f-4538-a895-c93b70622324" providerId="ADAL" clId="{4E29F18D-263C-4A90-8704-DCA971C70E79}" dt="2022-11-21T16:57:09.152" v="586" actId="478"/>
          <ac:picMkLst>
            <pc:docMk/>
            <pc:sldMk cId="4019626180" sldId="313"/>
            <ac:picMk id="6" creationId="{3989DCC8-77DC-F482-E0AC-E1BB838947C1}"/>
          </ac:picMkLst>
        </pc:picChg>
        <pc:picChg chg="add mod">
          <ac:chgData name="eschinlle@espe.edu.ec" userId="3dc390fb-363f-4538-a895-c93b70622324" providerId="ADAL" clId="{4E29F18D-263C-4A90-8704-DCA971C70E79}" dt="2022-11-21T16:57:21.191" v="590" actId="1076"/>
          <ac:picMkLst>
            <pc:docMk/>
            <pc:sldMk cId="4019626180" sldId="313"/>
            <ac:picMk id="8" creationId="{E963AD5A-1ABB-1FB3-4966-62B899EE8E73}"/>
          </ac:picMkLst>
        </pc:picChg>
      </pc:sldChg>
      <pc:sldChg chg="del">
        <pc:chgData name="eschinlle@espe.edu.ec" userId="3dc390fb-363f-4538-a895-c93b70622324" providerId="ADAL" clId="{4E29F18D-263C-4A90-8704-DCA971C70E79}" dt="2022-11-21T17:02:44.021" v="641" actId="47"/>
        <pc:sldMkLst>
          <pc:docMk/>
          <pc:sldMk cId="1546857379" sldId="314"/>
        </pc:sldMkLst>
      </pc:sldChg>
      <pc:sldChg chg="modSp mod">
        <pc:chgData name="eschinlle@espe.edu.ec" userId="3dc390fb-363f-4538-a895-c93b70622324" providerId="ADAL" clId="{4E29F18D-263C-4A90-8704-DCA971C70E79}" dt="2022-11-21T17:26:09.091" v="988" actId="20577"/>
        <pc:sldMkLst>
          <pc:docMk/>
          <pc:sldMk cId="1856299820" sldId="315"/>
        </pc:sldMkLst>
        <pc:spChg chg="mod">
          <ac:chgData name="eschinlle@espe.edu.ec" userId="3dc390fb-363f-4538-a895-c93b70622324" providerId="ADAL" clId="{4E29F18D-263C-4A90-8704-DCA971C70E79}" dt="2022-11-21T17:20:22.087" v="935" actId="207"/>
          <ac:spMkLst>
            <pc:docMk/>
            <pc:sldMk cId="1856299820" sldId="315"/>
            <ac:spMk id="4" creationId="{3EC86FE0-3B43-49C3-A243-01239BBC396F}"/>
          </ac:spMkLst>
        </pc:spChg>
        <pc:spChg chg="mod">
          <ac:chgData name="eschinlle@espe.edu.ec" userId="3dc390fb-363f-4538-a895-c93b70622324" providerId="ADAL" clId="{4E29F18D-263C-4A90-8704-DCA971C70E79}" dt="2022-11-21T17:26:09.091" v="988" actId="20577"/>
          <ac:spMkLst>
            <pc:docMk/>
            <pc:sldMk cId="1856299820" sldId="315"/>
            <ac:spMk id="8" creationId="{4E8F99F6-FEFB-410C-A159-8D600C3D6FCE}"/>
          </ac:spMkLst>
        </pc:spChg>
      </pc:sldChg>
      <pc:sldChg chg="modSp mod">
        <pc:chgData name="eschinlle@espe.edu.ec" userId="3dc390fb-363f-4538-a895-c93b70622324" providerId="ADAL" clId="{4E29F18D-263C-4A90-8704-DCA971C70E79}" dt="2022-11-21T17:26:14.979" v="991" actId="20577"/>
        <pc:sldMkLst>
          <pc:docMk/>
          <pc:sldMk cId="3077131138" sldId="316"/>
        </pc:sldMkLst>
        <pc:spChg chg="mod">
          <ac:chgData name="eschinlle@espe.edu.ec" userId="3dc390fb-363f-4538-a895-c93b70622324" providerId="ADAL" clId="{4E29F18D-263C-4A90-8704-DCA971C70E79}" dt="2022-11-21T17:20:58.005" v="937" actId="207"/>
          <ac:spMkLst>
            <pc:docMk/>
            <pc:sldMk cId="3077131138" sldId="316"/>
            <ac:spMk id="4" creationId="{3EC86FE0-3B43-49C3-A243-01239BBC396F}"/>
          </ac:spMkLst>
        </pc:spChg>
        <pc:spChg chg="mod">
          <ac:chgData name="eschinlle@espe.edu.ec" userId="3dc390fb-363f-4538-a895-c93b70622324" providerId="ADAL" clId="{4E29F18D-263C-4A90-8704-DCA971C70E79}" dt="2022-11-21T17:26:14.979" v="991" actId="20577"/>
          <ac:spMkLst>
            <pc:docMk/>
            <pc:sldMk cId="3077131138" sldId="316"/>
            <ac:spMk id="8" creationId="{4E8F99F6-FEFB-410C-A159-8D600C3D6FCE}"/>
          </ac:spMkLst>
        </pc:spChg>
      </pc:sldChg>
      <pc:sldChg chg="modSp mod">
        <pc:chgData name="eschinlle@espe.edu.ec" userId="3dc390fb-363f-4538-a895-c93b70622324" providerId="ADAL" clId="{4E29F18D-263C-4A90-8704-DCA971C70E79}" dt="2022-11-21T17:26:19.651" v="993" actId="20577"/>
        <pc:sldMkLst>
          <pc:docMk/>
          <pc:sldMk cId="1590836266" sldId="317"/>
        </pc:sldMkLst>
        <pc:spChg chg="mod">
          <ac:chgData name="eschinlle@espe.edu.ec" userId="3dc390fb-363f-4538-a895-c93b70622324" providerId="ADAL" clId="{4E29F18D-263C-4A90-8704-DCA971C70E79}" dt="2022-11-21T17:21:11.689" v="939" actId="207"/>
          <ac:spMkLst>
            <pc:docMk/>
            <pc:sldMk cId="1590836266" sldId="317"/>
            <ac:spMk id="4" creationId="{3EC86FE0-3B43-49C3-A243-01239BBC396F}"/>
          </ac:spMkLst>
        </pc:spChg>
        <pc:spChg chg="mod">
          <ac:chgData name="eschinlle@espe.edu.ec" userId="3dc390fb-363f-4538-a895-c93b70622324" providerId="ADAL" clId="{4E29F18D-263C-4A90-8704-DCA971C70E79}" dt="2022-11-21T17:26:19.651" v="993" actId="20577"/>
          <ac:spMkLst>
            <pc:docMk/>
            <pc:sldMk cId="1590836266" sldId="317"/>
            <ac:spMk id="8" creationId="{4E8F99F6-FEFB-410C-A159-8D600C3D6FCE}"/>
          </ac:spMkLst>
        </pc:spChg>
      </pc:sldChg>
      <pc:sldChg chg="modSp mod">
        <pc:chgData name="eschinlle@espe.edu.ec" userId="3dc390fb-363f-4538-a895-c93b70622324" providerId="ADAL" clId="{4E29F18D-263C-4A90-8704-DCA971C70E79}" dt="2022-11-21T17:26:25.346" v="996" actId="20577"/>
        <pc:sldMkLst>
          <pc:docMk/>
          <pc:sldMk cId="3709971906" sldId="318"/>
        </pc:sldMkLst>
        <pc:spChg chg="mod">
          <ac:chgData name="eschinlle@espe.edu.ec" userId="3dc390fb-363f-4538-a895-c93b70622324" providerId="ADAL" clId="{4E29F18D-263C-4A90-8704-DCA971C70E79}" dt="2022-11-21T17:21:22.205" v="941" actId="207"/>
          <ac:spMkLst>
            <pc:docMk/>
            <pc:sldMk cId="3709971906" sldId="318"/>
            <ac:spMk id="4" creationId="{3EC86FE0-3B43-49C3-A243-01239BBC396F}"/>
          </ac:spMkLst>
        </pc:spChg>
        <pc:spChg chg="mod">
          <ac:chgData name="eschinlle@espe.edu.ec" userId="3dc390fb-363f-4538-a895-c93b70622324" providerId="ADAL" clId="{4E29F18D-263C-4A90-8704-DCA971C70E79}" dt="2022-11-21T17:26:25.346" v="996" actId="20577"/>
          <ac:spMkLst>
            <pc:docMk/>
            <pc:sldMk cId="3709971906" sldId="318"/>
            <ac:spMk id="8" creationId="{4E8F99F6-FEFB-410C-A159-8D600C3D6FCE}"/>
          </ac:spMkLst>
        </pc:spChg>
      </pc:sldChg>
      <pc:sldChg chg="modSp add mod ord">
        <pc:chgData name="eschinlle@espe.edu.ec" userId="3dc390fb-363f-4538-a895-c93b70622324" providerId="ADAL" clId="{4E29F18D-263C-4A90-8704-DCA971C70E79}" dt="2022-11-21T17:27:09.370" v="1024" actId="20577"/>
        <pc:sldMkLst>
          <pc:docMk/>
          <pc:sldMk cId="3342235169" sldId="319"/>
        </pc:sldMkLst>
        <pc:spChg chg="mod">
          <ac:chgData name="eschinlle@espe.edu.ec" userId="3dc390fb-363f-4538-a895-c93b70622324" providerId="ADAL" clId="{4E29F18D-263C-4A90-8704-DCA971C70E79}" dt="2022-11-21T16:34:38.218" v="80" actId="20577"/>
          <ac:spMkLst>
            <pc:docMk/>
            <pc:sldMk cId="3342235169" sldId="319"/>
            <ac:spMk id="2" creationId="{299E15FD-12A3-48E0-B51D-9B86D68183DA}"/>
          </ac:spMkLst>
        </pc:spChg>
        <pc:spChg chg="mod">
          <ac:chgData name="eschinlle@espe.edu.ec" userId="3dc390fb-363f-4538-a895-c93b70622324" providerId="ADAL" clId="{4E29F18D-263C-4A90-8704-DCA971C70E79}" dt="2022-11-21T16:35:48.312" v="106" actId="20577"/>
          <ac:spMkLst>
            <pc:docMk/>
            <pc:sldMk cId="3342235169" sldId="319"/>
            <ac:spMk id="3" creationId="{5C9CE18C-31CA-4412-9E0A-0A8F15F02B0F}"/>
          </ac:spMkLst>
        </pc:spChg>
        <pc:spChg chg="mod">
          <ac:chgData name="eschinlle@espe.edu.ec" userId="3dc390fb-363f-4538-a895-c93b70622324" providerId="ADAL" clId="{4E29F18D-263C-4A90-8704-DCA971C70E79}" dt="2022-11-21T17:22:29.957" v="950"/>
          <ac:spMkLst>
            <pc:docMk/>
            <pc:sldMk cId="3342235169" sldId="319"/>
            <ac:spMk id="4" creationId="{07C128F2-CD1C-4BA9-BAD6-531D7A221528}"/>
          </ac:spMkLst>
        </pc:spChg>
        <pc:spChg chg="mod">
          <ac:chgData name="eschinlle@espe.edu.ec" userId="3dc390fb-363f-4538-a895-c93b70622324" providerId="ADAL" clId="{4E29F18D-263C-4A90-8704-DCA971C70E79}" dt="2022-11-21T17:27:09.370" v="1024" actId="20577"/>
          <ac:spMkLst>
            <pc:docMk/>
            <pc:sldMk cId="3342235169" sldId="319"/>
            <ac:spMk id="7" creationId="{D0442B11-3B8E-41BD-9A02-0064F4503CB2}"/>
          </ac:spMkLst>
        </pc:spChg>
      </pc:sldChg>
      <pc:sldChg chg="addSp delSp modSp add mod ord">
        <pc:chgData name="eschinlle@espe.edu.ec" userId="3dc390fb-363f-4538-a895-c93b70622324" providerId="ADAL" clId="{4E29F18D-263C-4A90-8704-DCA971C70E79}" dt="2022-11-21T17:27:13.544" v="1026" actId="20577"/>
        <pc:sldMkLst>
          <pc:docMk/>
          <pc:sldMk cId="894013100" sldId="320"/>
        </pc:sldMkLst>
        <pc:spChg chg="mod">
          <ac:chgData name="eschinlle@espe.edu.ec" userId="3dc390fb-363f-4538-a895-c93b70622324" providerId="ADAL" clId="{4E29F18D-263C-4A90-8704-DCA971C70E79}" dt="2022-11-21T16:36:38.986" v="130" actId="20577"/>
          <ac:spMkLst>
            <pc:docMk/>
            <pc:sldMk cId="894013100" sldId="320"/>
            <ac:spMk id="3" creationId="{5C9CE18C-31CA-4412-9E0A-0A8F15F02B0F}"/>
          </ac:spMkLst>
        </pc:spChg>
        <pc:spChg chg="mod">
          <ac:chgData name="eschinlle@espe.edu.ec" userId="3dc390fb-363f-4538-a895-c93b70622324" providerId="ADAL" clId="{4E29F18D-263C-4A90-8704-DCA971C70E79}" dt="2022-11-21T17:22:33.957" v="951"/>
          <ac:spMkLst>
            <pc:docMk/>
            <pc:sldMk cId="894013100" sldId="320"/>
            <ac:spMk id="11" creationId="{7074A013-704D-4B73-8216-BF15F9938D01}"/>
          </ac:spMkLst>
        </pc:spChg>
        <pc:spChg chg="mod">
          <ac:chgData name="eschinlle@espe.edu.ec" userId="3dc390fb-363f-4538-a895-c93b70622324" providerId="ADAL" clId="{4E29F18D-263C-4A90-8704-DCA971C70E79}" dt="2022-11-21T17:27:13.544" v="1026" actId="20577"/>
          <ac:spMkLst>
            <pc:docMk/>
            <pc:sldMk cId="894013100" sldId="320"/>
            <ac:spMk id="14" creationId="{F9E24F6C-C9E1-4AD1-9D87-A4959C9B0611}"/>
          </ac:spMkLst>
        </pc:spChg>
        <pc:picChg chg="del">
          <ac:chgData name="eschinlle@espe.edu.ec" userId="3dc390fb-363f-4538-a895-c93b70622324" providerId="ADAL" clId="{4E29F18D-263C-4A90-8704-DCA971C70E79}" dt="2022-11-21T16:36:00.186" v="108" actId="478"/>
          <ac:picMkLst>
            <pc:docMk/>
            <pc:sldMk cId="894013100" sldId="320"/>
            <ac:picMk id="2" creationId="{7C6DB7B5-7F20-86AB-B7EA-734D3380723F}"/>
          </ac:picMkLst>
        </pc:picChg>
        <pc:picChg chg="del">
          <ac:chgData name="eschinlle@espe.edu.ec" userId="3dc390fb-363f-4538-a895-c93b70622324" providerId="ADAL" clId="{4E29F18D-263C-4A90-8704-DCA971C70E79}" dt="2022-11-21T16:35:58.414" v="107" actId="478"/>
          <ac:picMkLst>
            <pc:docMk/>
            <pc:sldMk cId="894013100" sldId="320"/>
            <ac:picMk id="4" creationId="{96529442-7766-8F81-E2C6-D9D46C2841F7}"/>
          </ac:picMkLst>
        </pc:picChg>
        <pc:picChg chg="add mod">
          <ac:chgData name="eschinlle@espe.edu.ec" userId="3dc390fb-363f-4538-a895-c93b70622324" providerId="ADAL" clId="{4E29F18D-263C-4A90-8704-DCA971C70E79}" dt="2022-11-21T16:36:07.894" v="112" actId="1076"/>
          <ac:picMkLst>
            <pc:docMk/>
            <pc:sldMk cId="894013100" sldId="320"/>
            <ac:picMk id="5" creationId="{2AACE02F-76EB-5EFE-CF48-FE2D39B948BB}"/>
          </ac:picMkLst>
        </pc:picChg>
      </pc:sldChg>
      <pc:sldChg chg="delSp modSp add mod">
        <pc:chgData name="eschinlle@espe.edu.ec" userId="3dc390fb-363f-4538-a895-c93b70622324" providerId="ADAL" clId="{4E29F18D-263C-4A90-8704-DCA971C70E79}" dt="2022-11-21T17:28:52.535" v="1072" actId="20577"/>
        <pc:sldMkLst>
          <pc:docMk/>
          <pc:sldMk cId="2442348081" sldId="321"/>
        </pc:sldMkLst>
        <pc:spChg chg="mod">
          <ac:chgData name="eschinlle@espe.edu.ec" userId="3dc390fb-363f-4538-a895-c93b70622324" providerId="ADAL" clId="{4E29F18D-263C-4A90-8704-DCA971C70E79}" dt="2022-11-21T16:41:44.126" v="301" actId="6549"/>
          <ac:spMkLst>
            <pc:docMk/>
            <pc:sldMk cId="2442348081" sldId="321"/>
            <ac:spMk id="3" creationId="{5C9CE18C-31CA-4412-9E0A-0A8F15F02B0F}"/>
          </ac:spMkLst>
        </pc:spChg>
        <pc:spChg chg="mod">
          <ac:chgData name="eschinlle@espe.edu.ec" userId="3dc390fb-363f-4538-a895-c93b70622324" providerId="ADAL" clId="{4E29F18D-263C-4A90-8704-DCA971C70E79}" dt="2022-11-21T17:23:06.444" v="955"/>
          <ac:spMkLst>
            <pc:docMk/>
            <pc:sldMk cId="2442348081" sldId="321"/>
            <ac:spMk id="4" creationId="{07C128F2-CD1C-4BA9-BAD6-531D7A221528}"/>
          </ac:spMkLst>
        </pc:spChg>
        <pc:spChg chg="mod">
          <ac:chgData name="eschinlle@espe.edu.ec" userId="3dc390fb-363f-4538-a895-c93b70622324" providerId="ADAL" clId="{4E29F18D-263C-4A90-8704-DCA971C70E79}" dt="2022-11-21T17:28:52.535" v="1072" actId="20577"/>
          <ac:spMkLst>
            <pc:docMk/>
            <pc:sldMk cId="2442348081" sldId="321"/>
            <ac:spMk id="7" creationId="{BD4266D5-A7A8-40DF-8B93-989C97B37096}"/>
          </ac:spMkLst>
        </pc:spChg>
        <pc:picChg chg="del">
          <ac:chgData name="eschinlle@espe.edu.ec" userId="3dc390fb-363f-4538-a895-c93b70622324" providerId="ADAL" clId="{4E29F18D-263C-4A90-8704-DCA971C70E79}" dt="2022-11-21T16:41:07.640" v="279" actId="478"/>
          <ac:picMkLst>
            <pc:docMk/>
            <pc:sldMk cId="2442348081" sldId="321"/>
            <ac:picMk id="6" creationId="{43CA78CD-9E6E-3290-5836-505B698DE354}"/>
          </ac:picMkLst>
        </pc:picChg>
      </pc:sldChg>
      <pc:sldChg chg="addSp delSp modSp add mod">
        <pc:chgData name="eschinlle@espe.edu.ec" userId="3dc390fb-363f-4538-a895-c93b70622324" providerId="ADAL" clId="{4E29F18D-263C-4A90-8704-DCA971C70E79}" dt="2022-11-21T17:28:57.254" v="1074" actId="20577"/>
        <pc:sldMkLst>
          <pc:docMk/>
          <pc:sldMk cId="635976211" sldId="322"/>
        </pc:sldMkLst>
        <pc:spChg chg="del">
          <ac:chgData name="eschinlle@espe.edu.ec" userId="3dc390fb-363f-4538-a895-c93b70622324" providerId="ADAL" clId="{4E29F18D-263C-4A90-8704-DCA971C70E79}" dt="2022-11-21T16:41:26.079" v="283" actId="478"/>
          <ac:spMkLst>
            <pc:docMk/>
            <pc:sldMk cId="635976211" sldId="322"/>
            <ac:spMk id="3" creationId="{5C9CE18C-31CA-4412-9E0A-0A8F15F02B0F}"/>
          </ac:spMkLst>
        </pc:spChg>
        <pc:spChg chg="mod">
          <ac:chgData name="eschinlle@espe.edu.ec" userId="3dc390fb-363f-4538-a895-c93b70622324" providerId="ADAL" clId="{4E29F18D-263C-4A90-8704-DCA971C70E79}" dt="2022-11-21T17:23:11.256" v="956"/>
          <ac:spMkLst>
            <pc:docMk/>
            <pc:sldMk cId="635976211" sldId="322"/>
            <ac:spMk id="4" creationId="{07C128F2-CD1C-4BA9-BAD6-531D7A221528}"/>
          </ac:spMkLst>
        </pc:spChg>
        <pc:spChg chg="add del mod">
          <ac:chgData name="eschinlle@espe.edu.ec" userId="3dc390fb-363f-4538-a895-c93b70622324" providerId="ADAL" clId="{4E29F18D-263C-4A90-8704-DCA971C70E79}" dt="2022-11-21T17:23:14.203" v="957" actId="478"/>
          <ac:spMkLst>
            <pc:docMk/>
            <pc:sldMk cId="635976211" sldId="322"/>
            <ac:spMk id="6" creationId="{34183377-B54E-E41E-1A37-4A4C8FED614D}"/>
          </ac:spMkLst>
        </pc:spChg>
        <pc:spChg chg="mod">
          <ac:chgData name="eschinlle@espe.edu.ec" userId="3dc390fb-363f-4538-a895-c93b70622324" providerId="ADAL" clId="{4E29F18D-263C-4A90-8704-DCA971C70E79}" dt="2022-11-21T17:28:57.254" v="1074" actId="20577"/>
          <ac:spMkLst>
            <pc:docMk/>
            <pc:sldMk cId="635976211" sldId="322"/>
            <ac:spMk id="7" creationId="{BD4266D5-A7A8-40DF-8B93-989C97B37096}"/>
          </ac:spMkLst>
        </pc:spChg>
        <pc:picChg chg="add mod">
          <ac:chgData name="eschinlle@espe.edu.ec" userId="3dc390fb-363f-4538-a895-c93b70622324" providerId="ADAL" clId="{4E29F18D-263C-4A90-8704-DCA971C70E79}" dt="2022-11-21T16:41:29.535" v="285" actId="1076"/>
          <ac:picMkLst>
            <pc:docMk/>
            <pc:sldMk cId="635976211" sldId="322"/>
            <ac:picMk id="8" creationId="{9ED9E2B3-DF8C-DB41-EA73-0623CA3E45F3}"/>
          </ac:picMkLst>
        </pc:picChg>
      </pc:sldChg>
      <pc:sldChg chg="addSp delSp modSp add mod">
        <pc:chgData name="eschinlle@espe.edu.ec" userId="3dc390fb-363f-4538-a895-c93b70622324" providerId="ADAL" clId="{4E29F18D-263C-4A90-8704-DCA971C70E79}" dt="2022-11-21T17:29:05.548" v="1078" actId="20577"/>
        <pc:sldMkLst>
          <pc:docMk/>
          <pc:sldMk cId="514620043" sldId="323"/>
        </pc:sldMkLst>
        <pc:spChg chg="mod">
          <ac:chgData name="eschinlle@espe.edu.ec" userId="3dc390fb-363f-4538-a895-c93b70622324" providerId="ADAL" clId="{4E29F18D-263C-4A90-8704-DCA971C70E79}" dt="2022-11-21T16:45:55.802" v="417" actId="27636"/>
          <ac:spMkLst>
            <pc:docMk/>
            <pc:sldMk cId="514620043" sldId="323"/>
            <ac:spMk id="3" creationId="{5C9CE18C-31CA-4412-9E0A-0A8F15F02B0F}"/>
          </ac:spMkLst>
        </pc:spChg>
        <pc:spChg chg="mod">
          <ac:chgData name="eschinlle@espe.edu.ec" userId="3dc390fb-363f-4538-a895-c93b70622324" providerId="ADAL" clId="{4E29F18D-263C-4A90-8704-DCA971C70E79}" dt="2022-11-21T17:23:33.132" v="960"/>
          <ac:spMkLst>
            <pc:docMk/>
            <pc:sldMk cId="514620043" sldId="323"/>
            <ac:spMk id="4" creationId="{07C128F2-CD1C-4BA9-BAD6-531D7A221528}"/>
          </ac:spMkLst>
        </pc:spChg>
        <pc:spChg chg="mod">
          <ac:chgData name="eschinlle@espe.edu.ec" userId="3dc390fb-363f-4538-a895-c93b70622324" providerId="ADAL" clId="{4E29F18D-263C-4A90-8704-DCA971C70E79}" dt="2022-11-21T17:29:05.548" v="1078" actId="20577"/>
          <ac:spMkLst>
            <pc:docMk/>
            <pc:sldMk cId="514620043" sldId="323"/>
            <ac:spMk id="7" creationId="{BD4266D5-A7A8-40DF-8B93-989C97B37096}"/>
          </ac:spMkLst>
        </pc:spChg>
        <pc:picChg chg="del">
          <ac:chgData name="eschinlle@espe.edu.ec" userId="3dc390fb-363f-4538-a895-c93b70622324" providerId="ADAL" clId="{4E29F18D-263C-4A90-8704-DCA971C70E79}" dt="2022-11-21T16:46:00.921" v="418" actId="478"/>
          <ac:picMkLst>
            <pc:docMk/>
            <pc:sldMk cId="514620043" sldId="323"/>
            <ac:picMk id="5" creationId="{33922089-005D-4078-97AB-6AD9929B45AE}"/>
          </ac:picMkLst>
        </pc:picChg>
        <pc:picChg chg="add mod">
          <ac:chgData name="eschinlle@espe.edu.ec" userId="3dc390fb-363f-4538-a895-c93b70622324" providerId="ADAL" clId="{4E29F18D-263C-4A90-8704-DCA971C70E79}" dt="2022-11-21T16:46:09.296" v="422" actId="1076"/>
          <ac:picMkLst>
            <pc:docMk/>
            <pc:sldMk cId="514620043" sldId="323"/>
            <ac:picMk id="6" creationId="{DD859A09-AED6-A7DA-53C7-E9E9AD47B0EB}"/>
          </ac:picMkLst>
        </pc:picChg>
        <pc:picChg chg="add mod">
          <ac:chgData name="eschinlle@espe.edu.ec" userId="3dc390fb-363f-4538-a895-c93b70622324" providerId="ADAL" clId="{4E29F18D-263C-4A90-8704-DCA971C70E79}" dt="2022-11-21T16:46:17.836" v="424" actId="1076"/>
          <ac:picMkLst>
            <pc:docMk/>
            <pc:sldMk cId="514620043" sldId="323"/>
            <ac:picMk id="8" creationId="{4FF03595-7F04-4621-BB49-D8EEBD720A64}"/>
          </ac:picMkLst>
        </pc:picChg>
        <pc:picChg chg="del">
          <ac:chgData name="eschinlle@espe.edu.ec" userId="3dc390fb-363f-4538-a895-c93b70622324" providerId="ADAL" clId="{4E29F18D-263C-4A90-8704-DCA971C70E79}" dt="2022-11-21T16:46:02.322" v="419" actId="478"/>
          <ac:picMkLst>
            <pc:docMk/>
            <pc:sldMk cId="514620043" sldId="323"/>
            <ac:picMk id="9" creationId="{B666E0F6-DEBD-4026-9376-FE19CEDC9418}"/>
          </ac:picMkLst>
        </pc:picChg>
      </pc:sldChg>
      <pc:sldChg chg="addSp delSp modSp add mod">
        <pc:chgData name="eschinlle@espe.edu.ec" userId="3dc390fb-363f-4538-a895-c93b70622324" providerId="ADAL" clId="{4E29F18D-263C-4A90-8704-DCA971C70E79}" dt="2022-11-21T17:29:09.579" v="1080" actId="20577"/>
        <pc:sldMkLst>
          <pc:docMk/>
          <pc:sldMk cId="3598754461" sldId="324"/>
        </pc:sldMkLst>
        <pc:spChg chg="mod">
          <ac:chgData name="eschinlle@espe.edu.ec" userId="3dc390fb-363f-4538-a895-c93b70622324" providerId="ADAL" clId="{4E29F18D-263C-4A90-8704-DCA971C70E79}" dt="2022-11-21T16:51:24.624" v="432" actId="20577"/>
          <ac:spMkLst>
            <pc:docMk/>
            <pc:sldMk cId="3598754461" sldId="324"/>
            <ac:spMk id="3" creationId="{5C9CE18C-31CA-4412-9E0A-0A8F15F02B0F}"/>
          </ac:spMkLst>
        </pc:spChg>
        <pc:spChg chg="mod">
          <ac:chgData name="eschinlle@espe.edu.ec" userId="3dc390fb-363f-4538-a895-c93b70622324" providerId="ADAL" clId="{4E29F18D-263C-4A90-8704-DCA971C70E79}" dt="2022-11-21T17:23:36.847" v="961"/>
          <ac:spMkLst>
            <pc:docMk/>
            <pc:sldMk cId="3598754461" sldId="324"/>
            <ac:spMk id="4" creationId="{07C128F2-CD1C-4BA9-BAD6-531D7A221528}"/>
          </ac:spMkLst>
        </pc:spChg>
        <pc:spChg chg="mod">
          <ac:chgData name="eschinlle@espe.edu.ec" userId="3dc390fb-363f-4538-a895-c93b70622324" providerId="ADAL" clId="{4E29F18D-263C-4A90-8704-DCA971C70E79}" dt="2022-11-21T17:29:09.579" v="1080" actId="20577"/>
          <ac:spMkLst>
            <pc:docMk/>
            <pc:sldMk cId="3598754461" sldId="324"/>
            <ac:spMk id="7" creationId="{BD4266D5-A7A8-40DF-8B93-989C97B37096}"/>
          </ac:spMkLst>
        </pc:spChg>
        <pc:picChg chg="add mod">
          <ac:chgData name="eschinlle@espe.edu.ec" userId="3dc390fb-363f-4538-a895-c93b70622324" providerId="ADAL" clId="{4E29F18D-263C-4A90-8704-DCA971C70E79}" dt="2022-11-21T16:51:34.892" v="436" actId="1076"/>
          <ac:picMkLst>
            <pc:docMk/>
            <pc:sldMk cId="3598754461" sldId="324"/>
            <ac:picMk id="5" creationId="{3EC7C734-4917-D7CE-1B5F-45F1191CB091}"/>
          </ac:picMkLst>
        </pc:picChg>
        <pc:picChg chg="del">
          <ac:chgData name="eschinlle@espe.edu.ec" userId="3dc390fb-363f-4538-a895-c93b70622324" providerId="ADAL" clId="{4E29F18D-263C-4A90-8704-DCA971C70E79}" dt="2022-11-21T16:51:28.019" v="433" actId="478"/>
          <ac:picMkLst>
            <pc:docMk/>
            <pc:sldMk cId="3598754461" sldId="324"/>
            <ac:picMk id="6" creationId="{DD859A09-AED6-A7DA-53C7-E9E9AD47B0EB}"/>
          </ac:picMkLst>
        </pc:picChg>
        <pc:picChg chg="del">
          <ac:chgData name="eschinlle@espe.edu.ec" userId="3dc390fb-363f-4538-a895-c93b70622324" providerId="ADAL" clId="{4E29F18D-263C-4A90-8704-DCA971C70E79}" dt="2022-11-21T16:51:29.502" v="434" actId="478"/>
          <ac:picMkLst>
            <pc:docMk/>
            <pc:sldMk cId="3598754461" sldId="324"/>
            <ac:picMk id="8" creationId="{4FF03595-7F04-4621-BB49-D8EEBD720A64}"/>
          </ac:picMkLst>
        </pc:picChg>
      </pc:sldChg>
      <pc:sldChg chg="addSp delSp modSp add mod">
        <pc:chgData name="eschinlle@espe.edu.ec" userId="3dc390fb-363f-4538-a895-c93b70622324" providerId="ADAL" clId="{4E29F18D-263C-4A90-8704-DCA971C70E79}" dt="2022-11-21T17:29:13.362" v="1082" actId="20577"/>
        <pc:sldMkLst>
          <pc:docMk/>
          <pc:sldMk cId="627850191" sldId="325"/>
        </pc:sldMkLst>
        <pc:spChg chg="mod">
          <ac:chgData name="eschinlle@espe.edu.ec" userId="3dc390fb-363f-4538-a895-c93b70622324" providerId="ADAL" clId="{4E29F18D-263C-4A90-8704-DCA971C70E79}" dt="2022-11-21T16:51:54.369" v="441" actId="20577"/>
          <ac:spMkLst>
            <pc:docMk/>
            <pc:sldMk cId="627850191" sldId="325"/>
            <ac:spMk id="3" creationId="{5C9CE18C-31CA-4412-9E0A-0A8F15F02B0F}"/>
          </ac:spMkLst>
        </pc:spChg>
        <pc:spChg chg="mod">
          <ac:chgData name="eschinlle@espe.edu.ec" userId="3dc390fb-363f-4538-a895-c93b70622324" providerId="ADAL" clId="{4E29F18D-263C-4A90-8704-DCA971C70E79}" dt="2022-11-21T17:23:41.316" v="962"/>
          <ac:spMkLst>
            <pc:docMk/>
            <pc:sldMk cId="627850191" sldId="325"/>
            <ac:spMk id="4" creationId="{07C128F2-CD1C-4BA9-BAD6-531D7A221528}"/>
          </ac:spMkLst>
        </pc:spChg>
        <pc:spChg chg="mod">
          <ac:chgData name="eschinlle@espe.edu.ec" userId="3dc390fb-363f-4538-a895-c93b70622324" providerId="ADAL" clId="{4E29F18D-263C-4A90-8704-DCA971C70E79}" dt="2022-11-21T17:29:13.362" v="1082" actId="20577"/>
          <ac:spMkLst>
            <pc:docMk/>
            <pc:sldMk cId="627850191" sldId="325"/>
            <ac:spMk id="7" creationId="{BD4266D5-A7A8-40DF-8B93-989C97B37096}"/>
          </ac:spMkLst>
        </pc:spChg>
        <pc:picChg chg="del">
          <ac:chgData name="eschinlle@espe.edu.ec" userId="3dc390fb-363f-4538-a895-c93b70622324" providerId="ADAL" clId="{4E29F18D-263C-4A90-8704-DCA971C70E79}" dt="2022-11-21T16:51:56.672" v="442" actId="478"/>
          <ac:picMkLst>
            <pc:docMk/>
            <pc:sldMk cId="627850191" sldId="325"/>
            <ac:picMk id="5" creationId="{3EC7C734-4917-D7CE-1B5F-45F1191CB091}"/>
          </ac:picMkLst>
        </pc:picChg>
        <pc:picChg chg="add mod">
          <ac:chgData name="eschinlle@espe.edu.ec" userId="3dc390fb-363f-4538-a895-c93b70622324" providerId="ADAL" clId="{4E29F18D-263C-4A90-8704-DCA971C70E79}" dt="2022-11-21T16:52:15.741" v="445" actId="1076"/>
          <ac:picMkLst>
            <pc:docMk/>
            <pc:sldMk cId="627850191" sldId="325"/>
            <ac:picMk id="6" creationId="{02687F79-244E-9A1A-B6F9-4E0BE70B2A27}"/>
          </ac:picMkLst>
        </pc:picChg>
      </pc:sldChg>
      <pc:sldChg chg="addSp delSp modSp add mod">
        <pc:chgData name="eschinlle@espe.edu.ec" userId="3dc390fb-363f-4538-a895-c93b70622324" providerId="ADAL" clId="{4E29F18D-263C-4A90-8704-DCA971C70E79}" dt="2022-11-21T17:29:17.445" v="1084" actId="20577"/>
        <pc:sldMkLst>
          <pc:docMk/>
          <pc:sldMk cId="1761633093" sldId="326"/>
        </pc:sldMkLst>
        <pc:spChg chg="mod">
          <ac:chgData name="eschinlle@espe.edu.ec" userId="3dc390fb-363f-4538-a895-c93b70622324" providerId="ADAL" clId="{4E29F18D-263C-4A90-8704-DCA971C70E79}" dt="2022-11-21T16:52:33.592" v="449"/>
          <ac:spMkLst>
            <pc:docMk/>
            <pc:sldMk cId="1761633093" sldId="326"/>
            <ac:spMk id="3" creationId="{5C9CE18C-31CA-4412-9E0A-0A8F15F02B0F}"/>
          </ac:spMkLst>
        </pc:spChg>
        <pc:spChg chg="mod">
          <ac:chgData name="eschinlle@espe.edu.ec" userId="3dc390fb-363f-4538-a895-c93b70622324" providerId="ADAL" clId="{4E29F18D-263C-4A90-8704-DCA971C70E79}" dt="2022-11-21T17:23:45.814" v="963"/>
          <ac:spMkLst>
            <pc:docMk/>
            <pc:sldMk cId="1761633093" sldId="326"/>
            <ac:spMk id="4" creationId="{07C128F2-CD1C-4BA9-BAD6-531D7A221528}"/>
          </ac:spMkLst>
        </pc:spChg>
        <pc:spChg chg="mod">
          <ac:chgData name="eschinlle@espe.edu.ec" userId="3dc390fb-363f-4538-a895-c93b70622324" providerId="ADAL" clId="{4E29F18D-263C-4A90-8704-DCA971C70E79}" dt="2022-11-21T17:29:17.445" v="1084" actId="20577"/>
          <ac:spMkLst>
            <pc:docMk/>
            <pc:sldMk cId="1761633093" sldId="326"/>
            <ac:spMk id="7" creationId="{BD4266D5-A7A8-40DF-8B93-989C97B37096}"/>
          </ac:spMkLst>
        </pc:spChg>
        <pc:picChg chg="add mod">
          <ac:chgData name="eschinlle@espe.edu.ec" userId="3dc390fb-363f-4538-a895-c93b70622324" providerId="ADAL" clId="{4E29F18D-263C-4A90-8704-DCA971C70E79}" dt="2022-11-21T16:52:41.561" v="452" actId="1076"/>
          <ac:picMkLst>
            <pc:docMk/>
            <pc:sldMk cId="1761633093" sldId="326"/>
            <ac:picMk id="5" creationId="{EC585FF2-F9F4-D40B-D1D5-8311AC4983AE}"/>
          </ac:picMkLst>
        </pc:picChg>
        <pc:picChg chg="del">
          <ac:chgData name="eschinlle@espe.edu.ec" userId="3dc390fb-363f-4538-a895-c93b70622324" providerId="ADAL" clId="{4E29F18D-263C-4A90-8704-DCA971C70E79}" dt="2022-11-21T16:52:39.642" v="450" actId="478"/>
          <ac:picMkLst>
            <pc:docMk/>
            <pc:sldMk cId="1761633093" sldId="326"/>
            <ac:picMk id="6" creationId="{02687F79-244E-9A1A-B6F9-4E0BE70B2A27}"/>
          </ac:picMkLst>
        </pc:picChg>
      </pc:sldChg>
      <pc:sldChg chg="addSp delSp modSp add mod">
        <pc:chgData name="eschinlle@espe.edu.ec" userId="3dc390fb-363f-4538-a895-c93b70622324" providerId="ADAL" clId="{4E29F18D-263C-4A90-8704-DCA971C70E79}" dt="2022-11-21T17:29:21.844" v="1086" actId="20577"/>
        <pc:sldMkLst>
          <pc:docMk/>
          <pc:sldMk cId="3450002195" sldId="327"/>
        </pc:sldMkLst>
        <pc:spChg chg="mod">
          <ac:chgData name="eschinlle@espe.edu.ec" userId="3dc390fb-363f-4538-a895-c93b70622324" providerId="ADAL" clId="{4E29F18D-263C-4A90-8704-DCA971C70E79}" dt="2022-11-21T16:53:29.583" v="462" actId="20577"/>
          <ac:spMkLst>
            <pc:docMk/>
            <pc:sldMk cId="3450002195" sldId="327"/>
            <ac:spMk id="3" creationId="{5C9CE18C-31CA-4412-9E0A-0A8F15F02B0F}"/>
          </ac:spMkLst>
        </pc:spChg>
        <pc:spChg chg="mod">
          <ac:chgData name="eschinlle@espe.edu.ec" userId="3dc390fb-363f-4538-a895-c93b70622324" providerId="ADAL" clId="{4E29F18D-263C-4A90-8704-DCA971C70E79}" dt="2022-11-21T17:23:50.275" v="964"/>
          <ac:spMkLst>
            <pc:docMk/>
            <pc:sldMk cId="3450002195" sldId="327"/>
            <ac:spMk id="4" creationId="{07C128F2-CD1C-4BA9-BAD6-531D7A221528}"/>
          </ac:spMkLst>
        </pc:spChg>
        <pc:spChg chg="mod">
          <ac:chgData name="eschinlle@espe.edu.ec" userId="3dc390fb-363f-4538-a895-c93b70622324" providerId="ADAL" clId="{4E29F18D-263C-4A90-8704-DCA971C70E79}" dt="2022-11-21T17:29:21.844" v="1086" actId="20577"/>
          <ac:spMkLst>
            <pc:docMk/>
            <pc:sldMk cId="3450002195" sldId="327"/>
            <ac:spMk id="7" creationId="{BD4266D5-A7A8-40DF-8B93-989C97B37096}"/>
          </ac:spMkLst>
        </pc:spChg>
        <pc:picChg chg="del">
          <ac:chgData name="eschinlle@espe.edu.ec" userId="3dc390fb-363f-4538-a895-c93b70622324" providerId="ADAL" clId="{4E29F18D-263C-4A90-8704-DCA971C70E79}" dt="2022-11-21T16:53:32.922" v="463" actId="478"/>
          <ac:picMkLst>
            <pc:docMk/>
            <pc:sldMk cId="3450002195" sldId="327"/>
            <ac:picMk id="5" creationId="{EC585FF2-F9F4-D40B-D1D5-8311AC4983AE}"/>
          </ac:picMkLst>
        </pc:picChg>
        <pc:picChg chg="add mod">
          <ac:chgData name="eschinlle@espe.edu.ec" userId="3dc390fb-363f-4538-a895-c93b70622324" providerId="ADAL" clId="{4E29F18D-263C-4A90-8704-DCA971C70E79}" dt="2022-11-21T16:53:40.872" v="466" actId="1076"/>
          <ac:picMkLst>
            <pc:docMk/>
            <pc:sldMk cId="3450002195" sldId="327"/>
            <ac:picMk id="6" creationId="{7DC0DA6E-D139-0592-2BD8-86C349AA4203}"/>
          </ac:picMkLst>
        </pc:picChg>
        <pc:picChg chg="add mod">
          <ac:chgData name="eschinlle@espe.edu.ec" userId="3dc390fb-363f-4538-a895-c93b70622324" providerId="ADAL" clId="{4E29F18D-263C-4A90-8704-DCA971C70E79}" dt="2022-11-21T16:53:48.812" v="468" actId="1076"/>
          <ac:picMkLst>
            <pc:docMk/>
            <pc:sldMk cId="3450002195" sldId="327"/>
            <ac:picMk id="8" creationId="{606A9A0A-41E7-8925-CAA3-EC2304D4CD4A}"/>
          </ac:picMkLst>
        </pc:picChg>
      </pc:sldChg>
      <pc:sldChg chg="addSp delSp modSp add mod">
        <pc:chgData name="eschinlle@espe.edu.ec" userId="3dc390fb-363f-4538-a895-c93b70622324" providerId="ADAL" clId="{4E29F18D-263C-4A90-8704-DCA971C70E79}" dt="2022-11-21T17:29:25.805" v="1088" actId="20577"/>
        <pc:sldMkLst>
          <pc:docMk/>
          <pc:sldMk cId="580872344" sldId="328"/>
        </pc:sldMkLst>
        <pc:spChg chg="mod">
          <ac:chgData name="eschinlle@espe.edu.ec" userId="3dc390fb-363f-4538-a895-c93b70622324" providerId="ADAL" clId="{4E29F18D-263C-4A90-8704-DCA971C70E79}" dt="2022-11-21T16:54:31.567" v="487" actId="27636"/>
          <ac:spMkLst>
            <pc:docMk/>
            <pc:sldMk cId="580872344" sldId="328"/>
            <ac:spMk id="3" creationId="{5C9CE18C-31CA-4412-9E0A-0A8F15F02B0F}"/>
          </ac:spMkLst>
        </pc:spChg>
        <pc:spChg chg="mod">
          <ac:chgData name="eschinlle@espe.edu.ec" userId="3dc390fb-363f-4538-a895-c93b70622324" providerId="ADAL" clId="{4E29F18D-263C-4A90-8704-DCA971C70E79}" dt="2022-11-21T17:24:05.510" v="967"/>
          <ac:spMkLst>
            <pc:docMk/>
            <pc:sldMk cId="580872344" sldId="328"/>
            <ac:spMk id="4" creationId="{07C128F2-CD1C-4BA9-BAD6-531D7A221528}"/>
          </ac:spMkLst>
        </pc:spChg>
        <pc:spChg chg="mod">
          <ac:chgData name="eschinlle@espe.edu.ec" userId="3dc390fb-363f-4538-a895-c93b70622324" providerId="ADAL" clId="{4E29F18D-263C-4A90-8704-DCA971C70E79}" dt="2022-11-21T17:29:25.805" v="1088" actId="20577"/>
          <ac:spMkLst>
            <pc:docMk/>
            <pc:sldMk cId="580872344" sldId="328"/>
            <ac:spMk id="7" creationId="{BD4266D5-A7A8-40DF-8B93-989C97B37096}"/>
          </ac:spMkLst>
        </pc:spChg>
        <pc:picChg chg="add mod">
          <ac:chgData name="eschinlle@espe.edu.ec" userId="3dc390fb-363f-4538-a895-c93b70622324" providerId="ADAL" clId="{4E29F18D-263C-4A90-8704-DCA971C70E79}" dt="2022-11-21T16:54:54.511" v="492" actId="1076"/>
          <ac:picMkLst>
            <pc:docMk/>
            <pc:sldMk cId="580872344" sldId="328"/>
            <ac:picMk id="5" creationId="{7F63C1CA-FCDD-8FAB-A18E-1EB23993DD3D}"/>
          </ac:picMkLst>
        </pc:picChg>
        <pc:picChg chg="del">
          <ac:chgData name="eschinlle@espe.edu.ec" userId="3dc390fb-363f-4538-a895-c93b70622324" providerId="ADAL" clId="{4E29F18D-263C-4A90-8704-DCA971C70E79}" dt="2022-11-21T16:54:37.077" v="488" actId="478"/>
          <ac:picMkLst>
            <pc:docMk/>
            <pc:sldMk cId="580872344" sldId="328"/>
            <ac:picMk id="6" creationId="{7DC0DA6E-D139-0592-2BD8-86C349AA4203}"/>
          </ac:picMkLst>
        </pc:picChg>
        <pc:picChg chg="del">
          <ac:chgData name="eschinlle@espe.edu.ec" userId="3dc390fb-363f-4538-a895-c93b70622324" providerId="ADAL" clId="{4E29F18D-263C-4A90-8704-DCA971C70E79}" dt="2022-11-21T16:54:38.422" v="489" actId="478"/>
          <ac:picMkLst>
            <pc:docMk/>
            <pc:sldMk cId="580872344" sldId="328"/>
            <ac:picMk id="8" creationId="{606A9A0A-41E7-8925-CAA3-EC2304D4CD4A}"/>
          </ac:picMkLst>
        </pc:picChg>
        <pc:picChg chg="add mod">
          <ac:chgData name="eschinlle@espe.edu.ec" userId="3dc390fb-363f-4538-a895-c93b70622324" providerId="ADAL" clId="{4E29F18D-263C-4A90-8704-DCA971C70E79}" dt="2022-11-21T16:55:04.418" v="496" actId="1076"/>
          <ac:picMkLst>
            <pc:docMk/>
            <pc:sldMk cId="580872344" sldId="328"/>
            <ac:picMk id="9" creationId="{6CD9E91E-7518-01BC-0CC9-F9B2DBFD6B32}"/>
          </ac:picMkLst>
        </pc:picChg>
      </pc:sldChg>
      <pc:sldChg chg="addSp delSp modSp add mod">
        <pc:chgData name="eschinlle@espe.edu.ec" userId="3dc390fb-363f-4538-a895-c93b70622324" providerId="ADAL" clId="{4E29F18D-263C-4A90-8704-DCA971C70E79}" dt="2022-11-21T17:29:32.770" v="1092" actId="20577"/>
        <pc:sldMkLst>
          <pc:docMk/>
          <pc:sldMk cId="120481915" sldId="329"/>
        </pc:sldMkLst>
        <pc:spChg chg="mod">
          <ac:chgData name="eschinlle@espe.edu.ec" userId="3dc390fb-363f-4538-a895-c93b70622324" providerId="ADAL" clId="{4E29F18D-263C-4A90-8704-DCA971C70E79}" dt="2022-11-21T17:00:45.941" v="621" actId="20577"/>
          <ac:spMkLst>
            <pc:docMk/>
            <pc:sldMk cId="120481915" sldId="329"/>
            <ac:spMk id="3" creationId="{5C9CE18C-31CA-4412-9E0A-0A8F15F02B0F}"/>
          </ac:spMkLst>
        </pc:spChg>
        <pc:spChg chg="mod">
          <ac:chgData name="eschinlle@espe.edu.ec" userId="3dc390fb-363f-4538-a895-c93b70622324" providerId="ADAL" clId="{4E29F18D-263C-4A90-8704-DCA971C70E79}" dt="2022-11-21T17:24:29.606" v="970"/>
          <ac:spMkLst>
            <pc:docMk/>
            <pc:sldMk cId="120481915" sldId="329"/>
            <ac:spMk id="4" creationId="{07C128F2-CD1C-4BA9-BAD6-531D7A221528}"/>
          </ac:spMkLst>
        </pc:spChg>
        <pc:spChg chg="mod">
          <ac:chgData name="eschinlle@espe.edu.ec" userId="3dc390fb-363f-4538-a895-c93b70622324" providerId="ADAL" clId="{4E29F18D-263C-4A90-8704-DCA971C70E79}" dt="2022-11-21T17:29:32.770" v="1092" actId="20577"/>
          <ac:spMkLst>
            <pc:docMk/>
            <pc:sldMk cId="120481915" sldId="329"/>
            <ac:spMk id="7" creationId="{BD4266D5-A7A8-40DF-8B93-989C97B37096}"/>
          </ac:spMkLst>
        </pc:spChg>
        <pc:picChg chg="del">
          <ac:chgData name="eschinlle@espe.edu.ec" userId="3dc390fb-363f-4538-a895-c93b70622324" providerId="ADAL" clId="{4E29F18D-263C-4A90-8704-DCA971C70E79}" dt="2022-11-21T17:00:55.401" v="622" actId="478"/>
          <ac:picMkLst>
            <pc:docMk/>
            <pc:sldMk cId="120481915" sldId="329"/>
            <ac:picMk id="5" creationId="{09242A19-C115-BA08-D893-6EA256A89BFC}"/>
          </ac:picMkLst>
        </pc:picChg>
        <pc:picChg chg="add mod">
          <ac:chgData name="eschinlle@espe.edu.ec" userId="3dc390fb-363f-4538-a895-c93b70622324" providerId="ADAL" clId="{4E29F18D-263C-4A90-8704-DCA971C70E79}" dt="2022-11-21T17:01:15.726" v="630" actId="1076"/>
          <ac:picMkLst>
            <pc:docMk/>
            <pc:sldMk cId="120481915" sldId="329"/>
            <ac:picMk id="6" creationId="{A1899574-0EC2-C454-E121-34FD9872B70C}"/>
          </ac:picMkLst>
        </pc:picChg>
        <pc:picChg chg="del">
          <ac:chgData name="eschinlle@espe.edu.ec" userId="3dc390fb-363f-4538-a895-c93b70622324" providerId="ADAL" clId="{4E29F18D-263C-4A90-8704-DCA971C70E79}" dt="2022-11-21T17:00:56.731" v="623" actId="478"/>
          <ac:picMkLst>
            <pc:docMk/>
            <pc:sldMk cId="120481915" sldId="329"/>
            <ac:picMk id="8" creationId="{E963AD5A-1ABB-1FB3-4966-62B899EE8E73}"/>
          </ac:picMkLst>
        </pc:picChg>
        <pc:picChg chg="add mod">
          <ac:chgData name="eschinlle@espe.edu.ec" userId="3dc390fb-363f-4538-a895-c93b70622324" providerId="ADAL" clId="{4E29F18D-263C-4A90-8704-DCA971C70E79}" dt="2022-11-21T17:01:20.917" v="632" actId="14100"/>
          <ac:picMkLst>
            <pc:docMk/>
            <pc:sldMk cId="120481915" sldId="329"/>
            <ac:picMk id="9" creationId="{A933882C-6FA1-F346-AB0B-D65B9E1C95F9}"/>
          </ac:picMkLst>
        </pc:picChg>
      </pc:sldChg>
      <pc:sldChg chg="addSp delSp modSp add mod">
        <pc:chgData name="eschinlle@espe.edu.ec" userId="3dc390fb-363f-4538-a895-c93b70622324" providerId="ADAL" clId="{4E29F18D-263C-4A90-8704-DCA971C70E79}" dt="2022-11-21T17:29:38.120" v="1097" actId="20577"/>
        <pc:sldMkLst>
          <pc:docMk/>
          <pc:sldMk cId="3750554937" sldId="330"/>
        </pc:sldMkLst>
        <pc:spChg chg="mod">
          <ac:chgData name="eschinlle@espe.edu.ec" userId="3dc390fb-363f-4538-a895-c93b70622324" providerId="ADAL" clId="{4E29F18D-263C-4A90-8704-DCA971C70E79}" dt="2022-11-21T17:01:44.011" v="636"/>
          <ac:spMkLst>
            <pc:docMk/>
            <pc:sldMk cId="3750554937" sldId="330"/>
            <ac:spMk id="3" creationId="{5C9CE18C-31CA-4412-9E0A-0A8F15F02B0F}"/>
          </ac:spMkLst>
        </pc:spChg>
        <pc:spChg chg="mod">
          <ac:chgData name="eschinlle@espe.edu.ec" userId="3dc390fb-363f-4538-a895-c93b70622324" providerId="ADAL" clId="{4E29F18D-263C-4A90-8704-DCA971C70E79}" dt="2022-11-21T17:24:33.032" v="971"/>
          <ac:spMkLst>
            <pc:docMk/>
            <pc:sldMk cId="3750554937" sldId="330"/>
            <ac:spMk id="4" creationId="{07C128F2-CD1C-4BA9-BAD6-531D7A221528}"/>
          </ac:spMkLst>
        </pc:spChg>
        <pc:spChg chg="mod">
          <ac:chgData name="eschinlle@espe.edu.ec" userId="3dc390fb-363f-4538-a895-c93b70622324" providerId="ADAL" clId="{4E29F18D-263C-4A90-8704-DCA971C70E79}" dt="2022-11-21T17:29:38.120" v="1097" actId="20577"/>
          <ac:spMkLst>
            <pc:docMk/>
            <pc:sldMk cId="3750554937" sldId="330"/>
            <ac:spMk id="7" creationId="{BD4266D5-A7A8-40DF-8B93-989C97B37096}"/>
          </ac:spMkLst>
        </pc:spChg>
        <pc:picChg chg="add mod">
          <ac:chgData name="eschinlle@espe.edu.ec" userId="3dc390fb-363f-4538-a895-c93b70622324" providerId="ADAL" clId="{4E29F18D-263C-4A90-8704-DCA971C70E79}" dt="2022-11-21T17:01:54.981" v="640" actId="1076"/>
          <ac:picMkLst>
            <pc:docMk/>
            <pc:sldMk cId="3750554937" sldId="330"/>
            <ac:picMk id="5" creationId="{79FDA22E-6BF4-4ECD-B97D-BB8ECAAE2560}"/>
          </ac:picMkLst>
        </pc:picChg>
        <pc:picChg chg="del">
          <ac:chgData name="eschinlle@espe.edu.ec" userId="3dc390fb-363f-4538-a895-c93b70622324" providerId="ADAL" clId="{4E29F18D-263C-4A90-8704-DCA971C70E79}" dt="2022-11-21T17:01:52.791" v="638" actId="478"/>
          <ac:picMkLst>
            <pc:docMk/>
            <pc:sldMk cId="3750554937" sldId="330"/>
            <ac:picMk id="6" creationId="{A1899574-0EC2-C454-E121-34FD9872B70C}"/>
          </ac:picMkLst>
        </pc:picChg>
        <pc:picChg chg="del">
          <ac:chgData name="eschinlle@espe.edu.ec" userId="3dc390fb-363f-4538-a895-c93b70622324" providerId="ADAL" clId="{4E29F18D-263C-4A90-8704-DCA971C70E79}" dt="2022-11-21T17:01:51.401" v="637" actId="478"/>
          <ac:picMkLst>
            <pc:docMk/>
            <pc:sldMk cId="3750554937" sldId="330"/>
            <ac:picMk id="9" creationId="{A933882C-6FA1-F346-AB0B-D65B9E1C95F9}"/>
          </ac:picMkLst>
        </pc:picChg>
      </pc:sldChg>
      <pc:sldChg chg="addSp delSp modSp add mod">
        <pc:chgData name="eschinlle@espe.edu.ec" userId="3dc390fb-363f-4538-a895-c93b70622324" providerId="ADAL" clId="{4E29F18D-263C-4A90-8704-DCA971C70E79}" dt="2022-11-21T17:29:47.221" v="1103" actId="20577"/>
        <pc:sldMkLst>
          <pc:docMk/>
          <pc:sldMk cId="627670294" sldId="331"/>
        </pc:sldMkLst>
        <pc:spChg chg="mod">
          <ac:chgData name="eschinlle@espe.edu.ec" userId="3dc390fb-363f-4538-a895-c93b70622324" providerId="ADAL" clId="{4E29F18D-263C-4A90-8704-DCA971C70E79}" dt="2022-11-21T17:07:45.216" v="733" actId="14100"/>
          <ac:spMkLst>
            <pc:docMk/>
            <pc:sldMk cId="627670294" sldId="331"/>
            <ac:spMk id="3" creationId="{5C9CE18C-31CA-4412-9E0A-0A8F15F02B0F}"/>
          </ac:spMkLst>
        </pc:spChg>
        <pc:spChg chg="mod">
          <ac:chgData name="eschinlle@espe.edu.ec" userId="3dc390fb-363f-4538-a895-c93b70622324" providerId="ADAL" clId="{4E29F18D-263C-4A90-8704-DCA971C70E79}" dt="2022-11-21T17:24:55.694" v="974"/>
          <ac:spMkLst>
            <pc:docMk/>
            <pc:sldMk cId="627670294" sldId="331"/>
            <ac:spMk id="4" creationId="{07C128F2-CD1C-4BA9-BAD6-531D7A221528}"/>
          </ac:spMkLst>
        </pc:spChg>
        <pc:spChg chg="mod">
          <ac:chgData name="eschinlle@espe.edu.ec" userId="3dc390fb-363f-4538-a895-c93b70622324" providerId="ADAL" clId="{4E29F18D-263C-4A90-8704-DCA971C70E79}" dt="2022-11-21T17:29:47.221" v="1103" actId="20577"/>
          <ac:spMkLst>
            <pc:docMk/>
            <pc:sldMk cId="627670294" sldId="331"/>
            <ac:spMk id="6" creationId="{33733DFD-0566-414E-929B-BC1AE5C86D18}"/>
          </ac:spMkLst>
        </pc:spChg>
        <pc:picChg chg="add mod">
          <ac:chgData name="eschinlle@espe.edu.ec" userId="3dc390fb-363f-4538-a895-c93b70622324" providerId="ADAL" clId="{4E29F18D-263C-4A90-8704-DCA971C70E79}" dt="2022-11-21T17:08:29.181" v="745" actId="1076"/>
          <ac:picMkLst>
            <pc:docMk/>
            <pc:sldMk cId="627670294" sldId="331"/>
            <ac:picMk id="5" creationId="{A8166A4F-00EA-1394-9636-FF55418CB956}"/>
          </ac:picMkLst>
        </pc:picChg>
        <pc:picChg chg="del">
          <ac:chgData name="eschinlle@espe.edu.ec" userId="3dc390fb-363f-4538-a895-c93b70622324" providerId="ADAL" clId="{4E29F18D-263C-4A90-8704-DCA971C70E79}" dt="2022-11-21T17:07:55.481" v="735" actId="478"/>
          <ac:picMkLst>
            <pc:docMk/>
            <pc:sldMk cId="627670294" sldId="331"/>
            <ac:picMk id="7" creationId="{E9E05668-506A-4C74-14B3-0EABF73001E5}"/>
          </ac:picMkLst>
        </pc:picChg>
        <pc:picChg chg="del">
          <ac:chgData name="eschinlle@espe.edu.ec" userId="3dc390fb-363f-4538-a895-c93b70622324" providerId="ADAL" clId="{4E29F18D-263C-4A90-8704-DCA971C70E79}" dt="2022-11-21T17:07:46.621" v="734" actId="478"/>
          <ac:picMkLst>
            <pc:docMk/>
            <pc:sldMk cId="627670294" sldId="331"/>
            <ac:picMk id="8" creationId="{4100AA5D-FE20-E2E5-52B1-B513C77D577C}"/>
          </ac:picMkLst>
        </pc:picChg>
        <pc:picChg chg="add mod">
          <ac:chgData name="eschinlle@espe.edu.ec" userId="3dc390fb-363f-4538-a895-c93b70622324" providerId="ADAL" clId="{4E29F18D-263C-4A90-8704-DCA971C70E79}" dt="2022-11-21T17:08:23.641" v="742" actId="1076"/>
          <ac:picMkLst>
            <pc:docMk/>
            <pc:sldMk cId="627670294" sldId="331"/>
            <ac:picMk id="9" creationId="{B0EC4F87-B500-A4F2-4DC9-49AFAAF7A05E}"/>
          </ac:picMkLst>
        </pc:picChg>
      </pc:sldChg>
      <pc:sldChg chg="addSp delSp modSp add mod">
        <pc:chgData name="eschinlle@espe.edu.ec" userId="3dc390fb-363f-4538-a895-c93b70622324" providerId="ADAL" clId="{4E29F18D-263C-4A90-8704-DCA971C70E79}" dt="2022-11-21T17:29:51.294" v="1105" actId="20577"/>
        <pc:sldMkLst>
          <pc:docMk/>
          <pc:sldMk cId="4004271060" sldId="332"/>
        </pc:sldMkLst>
        <pc:spChg chg="mod">
          <ac:chgData name="eschinlle@espe.edu.ec" userId="3dc390fb-363f-4538-a895-c93b70622324" providerId="ADAL" clId="{4E29F18D-263C-4A90-8704-DCA971C70E79}" dt="2022-11-21T17:09:33.291" v="751" actId="6549"/>
          <ac:spMkLst>
            <pc:docMk/>
            <pc:sldMk cId="4004271060" sldId="332"/>
            <ac:spMk id="3" creationId="{5C9CE18C-31CA-4412-9E0A-0A8F15F02B0F}"/>
          </ac:spMkLst>
        </pc:spChg>
        <pc:spChg chg="mod">
          <ac:chgData name="eschinlle@espe.edu.ec" userId="3dc390fb-363f-4538-a895-c93b70622324" providerId="ADAL" clId="{4E29F18D-263C-4A90-8704-DCA971C70E79}" dt="2022-11-21T17:25:00.333" v="975"/>
          <ac:spMkLst>
            <pc:docMk/>
            <pc:sldMk cId="4004271060" sldId="332"/>
            <ac:spMk id="4" creationId="{07C128F2-CD1C-4BA9-BAD6-531D7A221528}"/>
          </ac:spMkLst>
        </pc:spChg>
        <pc:spChg chg="mod">
          <ac:chgData name="eschinlle@espe.edu.ec" userId="3dc390fb-363f-4538-a895-c93b70622324" providerId="ADAL" clId="{4E29F18D-263C-4A90-8704-DCA971C70E79}" dt="2022-11-21T17:29:51.294" v="1105" actId="20577"/>
          <ac:spMkLst>
            <pc:docMk/>
            <pc:sldMk cId="4004271060" sldId="332"/>
            <ac:spMk id="6" creationId="{33733DFD-0566-414E-929B-BC1AE5C86D18}"/>
          </ac:spMkLst>
        </pc:spChg>
        <pc:picChg chg="del">
          <ac:chgData name="eschinlle@espe.edu.ec" userId="3dc390fb-363f-4538-a895-c93b70622324" providerId="ADAL" clId="{4E29F18D-263C-4A90-8704-DCA971C70E79}" dt="2022-11-21T17:09:47.161" v="753" actId="478"/>
          <ac:picMkLst>
            <pc:docMk/>
            <pc:sldMk cId="4004271060" sldId="332"/>
            <ac:picMk id="5" creationId="{A8166A4F-00EA-1394-9636-FF55418CB956}"/>
          </ac:picMkLst>
        </pc:picChg>
        <pc:picChg chg="add mod">
          <ac:chgData name="eschinlle@espe.edu.ec" userId="3dc390fb-363f-4538-a895-c93b70622324" providerId="ADAL" clId="{4E29F18D-263C-4A90-8704-DCA971C70E79}" dt="2022-11-21T17:09:53.206" v="757" actId="1076"/>
          <ac:picMkLst>
            <pc:docMk/>
            <pc:sldMk cId="4004271060" sldId="332"/>
            <ac:picMk id="7" creationId="{19BE8F40-4908-9A39-0516-2A747F8E2A33}"/>
          </ac:picMkLst>
        </pc:picChg>
        <pc:picChg chg="del">
          <ac:chgData name="eschinlle@espe.edu.ec" userId="3dc390fb-363f-4538-a895-c93b70622324" providerId="ADAL" clId="{4E29F18D-263C-4A90-8704-DCA971C70E79}" dt="2022-11-21T17:09:45.681" v="752" actId="478"/>
          <ac:picMkLst>
            <pc:docMk/>
            <pc:sldMk cId="4004271060" sldId="332"/>
            <ac:picMk id="9" creationId="{B0EC4F87-B500-A4F2-4DC9-49AFAAF7A05E}"/>
          </ac:picMkLst>
        </pc:picChg>
      </pc:sldChg>
      <pc:sldChg chg="addSp delSp modSp add mod">
        <pc:chgData name="eschinlle@espe.edu.ec" userId="3dc390fb-363f-4538-a895-c93b70622324" providerId="ADAL" clId="{4E29F18D-263C-4A90-8704-DCA971C70E79}" dt="2022-11-21T17:29:56.608" v="1107" actId="20577"/>
        <pc:sldMkLst>
          <pc:docMk/>
          <pc:sldMk cId="2941294017" sldId="333"/>
        </pc:sldMkLst>
        <pc:spChg chg="mod">
          <ac:chgData name="eschinlle@espe.edu.ec" userId="3dc390fb-363f-4538-a895-c93b70622324" providerId="ADAL" clId="{4E29F18D-263C-4A90-8704-DCA971C70E79}" dt="2022-11-21T17:12:16.661" v="796" actId="20577"/>
          <ac:spMkLst>
            <pc:docMk/>
            <pc:sldMk cId="2941294017" sldId="333"/>
            <ac:spMk id="3" creationId="{5C9CE18C-31CA-4412-9E0A-0A8F15F02B0F}"/>
          </ac:spMkLst>
        </pc:spChg>
        <pc:spChg chg="mod">
          <ac:chgData name="eschinlle@espe.edu.ec" userId="3dc390fb-363f-4538-a895-c93b70622324" providerId="ADAL" clId="{4E29F18D-263C-4A90-8704-DCA971C70E79}" dt="2022-11-21T17:25:04.176" v="976"/>
          <ac:spMkLst>
            <pc:docMk/>
            <pc:sldMk cId="2941294017" sldId="333"/>
            <ac:spMk id="4" creationId="{07C128F2-CD1C-4BA9-BAD6-531D7A221528}"/>
          </ac:spMkLst>
        </pc:spChg>
        <pc:spChg chg="mod">
          <ac:chgData name="eschinlle@espe.edu.ec" userId="3dc390fb-363f-4538-a895-c93b70622324" providerId="ADAL" clId="{4E29F18D-263C-4A90-8704-DCA971C70E79}" dt="2022-11-21T17:29:56.608" v="1107" actId="20577"/>
          <ac:spMkLst>
            <pc:docMk/>
            <pc:sldMk cId="2941294017" sldId="333"/>
            <ac:spMk id="6" creationId="{33733DFD-0566-414E-929B-BC1AE5C86D18}"/>
          </ac:spMkLst>
        </pc:spChg>
        <pc:picChg chg="add mod">
          <ac:chgData name="eschinlle@espe.edu.ec" userId="3dc390fb-363f-4538-a895-c93b70622324" providerId="ADAL" clId="{4E29F18D-263C-4A90-8704-DCA971C70E79}" dt="2022-11-21T17:11:29.971" v="790" actId="1076"/>
          <ac:picMkLst>
            <pc:docMk/>
            <pc:sldMk cId="2941294017" sldId="333"/>
            <ac:picMk id="5" creationId="{E64DFADF-529A-B544-EEF6-486D7B8E2F15}"/>
          </ac:picMkLst>
        </pc:picChg>
        <pc:picChg chg="del">
          <ac:chgData name="eschinlle@espe.edu.ec" userId="3dc390fb-363f-4538-a895-c93b70622324" providerId="ADAL" clId="{4E29F18D-263C-4A90-8704-DCA971C70E79}" dt="2022-11-21T17:11:20.492" v="786" actId="478"/>
          <ac:picMkLst>
            <pc:docMk/>
            <pc:sldMk cId="2941294017" sldId="333"/>
            <ac:picMk id="7" creationId="{19BE8F40-4908-9A39-0516-2A747F8E2A33}"/>
          </ac:picMkLst>
        </pc:picChg>
        <pc:picChg chg="add mod">
          <ac:chgData name="eschinlle@espe.edu.ec" userId="3dc390fb-363f-4538-a895-c93b70622324" providerId="ADAL" clId="{4E29F18D-263C-4A90-8704-DCA971C70E79}" dt="2022-11-21T17:11:32.551" v="791" actId="1076"/>
          <ac:picMkLst>
            <pc:docMk/>
            <pc:sldMk cId="2941294017" sldId="333"/>
            <ac:picMk id="8" creationId="{F8901379-55B2-0091-66D0-BFDC2D669182}"/>
          </ac:picMkLst>
        </pc:picChg>
      </pc:sldChg>
      <pc:sldChg chg="addSp delSp modSp add mod">
        <pc:chgData name="eschinlle@espe.edu.ec" userId="3dc390fb-363f-4538-a895-c93b70622324" providerId="ADAL" clId="{4E29F18D-263C-4A90-8704-DCA971C70E79}" dt="2022-11-21T17:30:00.978" v="1109" actId="20577"/>
        <pc:sldMkLst>
          <pc:docMk/>
          <pc:sldMk cId="1804826558" sldId="334"/>
        </pc:sldMkLst>
        <pc:spChg chg="mod">
          <ac:chgData name="eschinlle@espe.edu.ec" userId="3dc390fb-363f-4538-a895-c93b70622324" providerId="ADAL" clId="{4E29F18D-263C-4A90-8704-DCA971C70E79}" dt="2022-11-21T17:11:46.381" v="792"/>
          <ac:spMkLst>
            <pc:docMk/>
            <pc:sldMk cId="1804826558" sldId="334"/>
            <ac:spMk id="3" creationId="{5C9CE18C-31CA-4412-9E0A-0A8F15F02B0F}"/>
          </ac:spMkLst>
        </pc:spChg>
        <pc:spChg chg="mod">
          <ac:chgData name="eschinlle@espe.edu.ec" userId="3dc390fb-363f-4538-a895-c93b70622324" providerId="ADAL" clId="{4E29F18D-263C-4A90-8704-DCA971C70E79}" dt="2022-11-21T17:25:09.065" v="977"/>
          <ac:spMkLst>
            <pc:docMk/>
            <pc:sldMk cId="1804826558" sldId="334"/>
            <ac:spMk id="4" creationId="{07C128F2-CD1C-4BA9-BAD6-531D7A221528}"/>
          </ac:spMkLst>
        </pc:spChg>
        <pc:spChg chg="mod">
          <ac:chgData name="eschinlle@espe.edu.ec" userId="3dc390fb-363f-4538-a895-c93b70622324" providerId="ADAL" clId="{4E29F18D-263C-4A90-8704-DCA971C70E79}" dt="2022-11-21T17:30:00.978" v="1109" actId="20577"/>
          <ac:spMkLst>
            <pc:docMk/>
            <pc:sldMk cId="1804826558" sldId="334"/>
            <ac:spMk id="6" creationId="{33733DFD-0566-414E-929B-BC1AE5C86D18}"/>
          </ac:spMkLst>
        </pc:spChg>
        <pc:picChg chg="add mod">
          <ac:chgData name="eschinlle@espe.edu.ec" userId="3dc390fb-363f-4538-a895-c93b70622324" providerId="ADAL" clId="{4E29F18D-263C-4A90-8704-DCA971C70E79}" dt="2022-11-21T17:11:54.771" v="795" actId="1076"/>
          <ac:picMkLst>
            <pc:docMk/>
            <pc:sldMk cId="1804826558" sldId="334"/>
            <ac:picMk id="5" creationId="{CE502EA1-5D9F-10BD-040D-828B6415AB3E}"/>
          </ac:picMkLst>
        </pc:picChg>
        <pc:picChg chg="del">
          <ac:chgData name="eschinlle@espe.edu.ec" userId="3dc390fb-363f-4538-a895-c93b70622324" providerId="ADAL" clId="{4E29F18D-263C-4A90-8704-DCA971C70E79}" dt="2022-11-21T17:11:49.551" v="793" actId="478"/>
          <ac:picMkLst>
            <pc:docMk/>
            <pc:sldMk cId="1804826558" sldId="334"/>
            <ac:picMk id="7" creationId="{19BE8F40-4908-9A39-0516-2A747F8E2A33}"/>
          </ac:picMkLst>
        </pc:picChg>
      </pc:sldChg>
      <pc:sldChg chg="addSp delSp modSp add mod">
        <pc:chgData name="eschinlle@espe.edu.ec" userId="3dc390fb-363f-4538-a895-c93b70622324" providerId="ADAL" clId="{4E29F18D-263C-4A90-8704-DCA971C70E79}" dt="2022-11-21T17:30:05.216" v="1111" actId="20577"/>
        <pc:sldMkLst>
          <pc:docMk/>
          <pc:sldMk cId="1394505840" sldId="335"/>
        </pc:sldMkLst>
        <pc:spChg chg="mod">
          <ac:chgData name="eschinlle@espe.edu.ec" userId="3dc390fb-363f-4538-a895-c93b70622324" providerId="ADAL" clId="{4E29F18D-263C-4A90-8704-DCA971C70E79}" dt="2022-11-21T17:13:06.531" v="835" actId="20577"/>
          <ac:spMkLst>
            <pc:docMk/>
            <pc:sldMk cId="1394505840" sldId="335"/>
            <ac:spMk id="2" creationId="{299E15FD-12A3-48E0-B51D-9B86D68183DA}"/>
          </ac:spMkLst>
        </pc:spChg>
        <pc:spChg chg="mod">
          <ac:chgData name="eschinlle@espe.edu.ec" userId="3dc390fb-363f-4538-a895-c93b70622324" providerId="ADAL" clId="{4E29F18D-263C-4A90-8704-DCA971C70E79}" dt="2022-11-21T17:13:42.521" v="847" actId="20577"/>
          <ac:spMkLst>
            <pc:docMk/>
            <pc:sldMk cId="1394505840" sldId="335"/>
            <ac:spMk id="3" creationId="{5C9CE18C-31CA-4412-9E0A-0A8F15F02B0F}"/>
          </ac:spMkLst>
        </pc:spChg>
        <pc:spChg chg="mod">
          <ac:chgData name="eschinlle@espe.edu.ec" userId="3dc390fb-363f-4538-a895-c93b70622324" providerId="ADAL" clId="{4E29F18D-263C-4A90-8704-DCA971C70E79}" dt="2022-11-21T17:25:20.234" v="979" actId="207"/>
          <ac:spMkLst>
            <pc:docMk/>
            <pc:sldMk cId="1394505840" sldId="335"/>
            <ac:spMk id="4" creationId="{07C128F2-CD1C-4BA9-BAD6-531D7A221528}"/>
          </ac:spMkLst>
        </pc:spChg>
        <pc:spChg chg="mod">
          <ac:chgData name="eschinlle@espe.edu.ec" userId="3dc390fb-363f-4538-a895-c93b70622324" providerId="ADAL" clId="{4E29F18D-263C-4A90-8704-DCA971C70E79}" dt="2022-11-21T17:30:05.216" v="1111" actId="20577"/>
          <ac:spMkLst>
            <pc:docMk/>
            <pc:sldMk cId="1394505840" sldId="335"/>
            <ac:spMk id="6" creationId="{33733DFD-0566-414E-929B-BC1AE5C86D18}"/>
          </ac:spMkLst>
        </pc:spChg>
        <pc:picChg chg="del">
          <ac:chgData name="eschinlle@espe.edu.ec" userId="3dc390fb-363f-4538-a895-c93b70622324" providerId="ADAL" clId="{4E29F18D-263C-4A90-8704-DCA971C70E79}" dt="2022-11-21T17:13:13.351" v="836" actId="478"/>
          <ac:picMkLst>
            <pc:docMk/>
            <pc:sldMk cId="1394505840" sldId="335"/>
            <ac:picMk id="5" creationId="{CE502EA1-5D9F-10BD-040D-828B6415AB3E}"/>
          </ac:picMkLst>
        </pc:picChg>
        <pc:picChg chg="add mod">
          <ac:chgData name="eschinlle@espe.edu.ec" userId="3dc390fb-363f-4538-a895-c93b70622324" providerId="ADAL" clId="{4E29F18D-263C-4A90-8704-DCA971C70E79}" dt="2022-11-21T17:13:53.211" v="851" actId="1076"/>
          <ac:picMkLst>
            <pc:docMk/>
            <pc:sldMk cId="1394505840" sldId="335"/>
            <ac:picMk id="7" creationId="{0D143B20-5AED-B49B-275B-D80F651C602C}"/>
          </ac:picMkLst>
        </pc:picChg>
      </pc:sldChg>
      <pc:sldChg chg="addSp delSp modSp add mod">
        <pc:chgData name="eschinlle@espe.edu.ec" userId="3dc390fb-363f-4538-a895-c93b70622324" providerId="ADAL" clId="{4E29F18D-263C-4A90-8704-DCA971C70E79}" dt="2022-11-21T17:30:09.191" v="1113" actId="20577"/>
        <pc:sldMkLst>
          <pc:docMk/>
          <pc:sldMk cId="898038318" sldId="336"/>
        </pc:sldMkLst>
        <pc:spChg chg="mod">
          <ac:chgData name="eschinlle@espe.edu.ec" userId="3dc390fb-363f-4538-a895-c93b70622324" providerId="ADAL" clId="{4E29F18D-263C-4A90-8704-DCA971C70E79}" dt="2022-11-21T17:14:26.701" v="863" actId="20577"/>
          <ac:spMkLst>
            <pc:docMk/>
            <pc:sldMk cId="898038318" sldId="336"/>
            <ac:spMk id="3" creationId="{5C9CE18C-31CA-4412-9E0A-0A8F15F02B0F}"/>
          </ac:spMkLst>
        </pc:spChg>
        <pc:spChg chg="mod">
          <ac:chgData name="eschinlle@espe.edu.ec" userId="3dc390fb-363f-4538-a895-c93b70622324" providerId="ADAL" clId="{4E29F18D-263C-4A90-8704-DCA971C70E79}" dt="2022-11-21T17:25:30.885" v="980"/>
          <ac:spMkLst>
            <pc:docMk/>
            <pc:sldMk cId="898038318" sldId="336"/>
            <ac:spMk id="4" creationId="{07C128F2-CD1C-4BA9-BAD6-531D7A221528}"/>
          </ac:spMkLst>
        </pc:spChg>
        <pc:spChg chg="mod">
          <ac:chgData name="eschinlle@espe.edu.ec" userId="3dc390fb-363f-4538-a895-c93b70622324" providerId="ADAL" clId="{4E29F18D-263C-4A90-8704-DCA971C70E79}" dt="2022-11-21T17:30:09.191" v="1113" actId="20577"/>
          <ac:spMkLst>
            <pc:docMk/>
            <pc:sldMk cId="898038318" sldId="336"/>
            <ac:spMk id="6" creationId="{33733DFD-0566-414E-929B-BC1AE5C86D18}"/>
          </ac:spMkLst>
        </pc:spChg>
        <pc:picChg chg="add mod">
          <ac:chgData name="eschinlle@espe.edu.ec" userId="3dc390fb-363f-4538-a895-c93b70622324" providerId="ADAL" clId="{4E29F18D-263C-4A90-8704-DCA971C70E79}" dt="2022-11-21T17:14:56.188" v="867" actId="1076"/>
          <ac:picMkLst>
            <pc:docMk/>
            <pc:sldMk cId="898038318" sldId="336"/>
            <ac:picMk id="5" creationId="{C94090DF-D517-CF12-0DB6-D14229E569E0}"/>
          </ac:picMkLst>
        </pc:picChg>
        <pc:picChg chg="del">
          <ac:chgData name="eschinlle@espe.edu.ec" userId="3dc390fb-363f-4538-a895-c93b70622324" providerId="ADAL" clId="{4E29F18D-263C-4A90-8704-DCA971C70E79}" dt="2022-11-21T17:14:49.241" v="864" actId="478"/>
          <ac:picMkLst>
            <pc:docMk/>
            <pc:sldMk cId="898038318" sldId="336"/>
            <ac:picMk id="7" creationId="{0D143B20-5AED-B49B-275B-D80F651C602C}"/>
          </ac:picMkLst>
        </pc:picChg>
      </pc:sldChg>
      <pc:sldChg chg="addSp delSp modSp add mod">
        <pc:chgData name="eschinlle@espe.edu.ec" userId="3dc390fb-363f-4538-a895-c93b70622324" providerId="ADAL" clId="{4E29F18D-263C-4A90-8704-DCA971C70E79}" dt="2022-11-21T17:30:13.002" v="1115" actId="20577"/>
        <pc:sldMkLst>
          <pc:docMk/>
          <pc:sldMk cId="3909503593" sldId="337"/>
        </pc:sldMkLst>
        <pc:spChg chg="mod">
          <ac:chgData name="eschinlle@espe.edu.ec" userId="3dc390fb-363f-4538-a895-c93b70622324" providerId="ADAL" clId="{4E29F18D-263C-4A90-8704-DCA971C70E79}" dt="2022-11-21T17:15:49.081" v="882" actId="20577"/>
          <ac:spMkLst>
            <pc:docMk/>
            <pc:sldMk cId="3909503593" sldId="337"/>
            <ac:spMk id="3" creationId="{5C9CE18C-31CA-4412-9E0A-0A8F15F02B0F}"/>
          </ac:spMkLst>
        </pc:spChg>
        <pc:spChg chg="mod">
          <ac:chgData name="eschinlle@espe.edu.ec" userId="3dc390fb-363f-4538-a895-c93b70622324" providerId="ADAL" clId="{4E29F18D-263C-4A90-8704-DCA971C70E79}" dt="2022-11-21T17:25:35.350" v="981"/>
          <ac:spMkLst>
            <pc:docMk/>
            <pc:sldMk cId="3909503593" sldId="337"/>
            <ac:spMk id="4" creationId="{07C128F2-CD1C-4BA9-BAD6-531D7A221528}"/>
          </ac:spMkLst>
        </pc:spChg>
        <pc:spChg chg="mod">
          <ac:chgData name="eschinlle@espe.edu.ec" userId="3dc390fb-363f-4538-a895-c93b70622324" providerId="ADAL" clId="{4E29F18D-263C-4A90-8704-DCA971C70E79}" dt="2022-11-21T17:30:13.002" v="1115" actId="20577"/>
          <ac:spMkLst>
            <pc:docMk/>
            <pc:sldMk cId="3909503593" sldId="337"/>
            <ac:spMk id="6" creationId="{33733DFD-0566-414E-929B-BC1AE5C86D18}"/>
          </ac:spMkLst>
        </pc:spChg>
        <pc:picChg chg="del">
          <ac:chgData name="eschinlle@espe.edu.ec" userId="3dc390fb-363f-4538-a895-c93b70622324" providerId="ADAL" clId="{4E29F18D-263C-4A90-8704-DCA971C70E79}" dt="2022-11-21T17:15:27.251" v="878" actId="478"/>
          <ac:picMkLst>
            <pc:docMk/>
            <pc:sldMk cId="3909503593" sldId="337"/>
            <ac:picMk id="5" creationId="{C94090DF-D517-CF12-0DB6-D14229E569E0}"/>
          </ac:picMkLst>
        </pc:picChg>
        <pc:picChg chg="add mod">
          <ac:chgData name="eschinlle@espe.edu.ec" userId="3dc390fb-363f-4538-a895-c93b70622324" providerId="ADAL" clId="{4E29F18D-263C-4A90-8704-DCA971C70E79}" dt="2022-11-21T17:15:31.971" v="880" actId="1076"/>
          <ac:picMkLst>
            <pc:docMk/>
            <pc:sldMk cId="3909503593" sldId="337"/>
            <ac:picMk id="7" creationId="{E8955359-71D5-66B5-E9C0-66DBD78902B1}"/>
          </ac:picMkLst>
        </pc:picChg>
      </pc:sldChg>
      <pc:sldChg chg="addSp delSp modSp add mod">
        <pc:chgData name="eschinlle@espe.edu.ec" userId="3dc390fb-363f-4538-a895-c93b70622324" providerId="ADAL" clId="{4E29F18D-263C-4A90-8704-DCA971C70E79}" dt="2022-11-21T17:30:17.991" v="1119" actId="20577"/>
        <pc:sldMkLst>
          <pc:docMk/>
          <pc:sldMk cId="1720475924" sldId="338"/>
        </pc:sldMkLst>
        <pc:spChg chg="mod">
          <ac:chgData name="eschinlle@espe.edu.ec" userId="3dc390fb-363f-4538-a895-c93b70622324" providerId="ADAL" clId="{4E29F18D-263C-4A90-8704-DCA971C70E79}" dt="2022-11-21T17:16:21.211" v="891" actId="20577"/>
          <ac:spMkLst>
            <pc:docMk/>
            <pc:sldMk cId="1720475924" sldId="338"/>
            <ac:spMk id="3" creationId="{5C9CE18C-31CA-4412-9E0A-0A8F15F02B0F}"/>
          </ac:spMkLst>
        </pc:spChg>
        <pc:spChg chg="mod">
          <ac:chgData name="eschinlle@espe.edu.ec" userId="3dc390fb-363f-4538-a895-c93b70622324" providerId="ADAL" clId="{4E29F18D-263C-4A90-8704-DCA971C70E79}" dt="2022-11-21T17:25:39.005" v="982"/>
          <ac:spMkLst>
            <pc:docMk/>
            <pc:sldMk cId="1720475924" sldId="338"/>
            <ac:spMk id="4" creationId="{07C128F2-CD1C-4BA9-BAD6-531D7A221528}"/>
          </ac:spMkLst>
        </pc:spChg>
        <pc:spChg chg="mod">
          <ac:chgData name="eschinlle@espe.edu.ec" userId="3dc390fb-363f-4538-a895-c93b70622324" providerId="ADAL" clId="{4E29F18D-263C-4A90-8704-DCA971C70E79}" dt="2022-11-21T17:30:17.991" v="1119" actId="20577"/>
          <ac:spMkLst>
            <pc:docMk/>
            <pc:sldMk cId="1720475924" sldId="338"/>
            <ac:spMk id="6" creationId="{33733DFD-0566-414E-929B-BC1AE5C86D18}"/>
          </ac:spMkLst>
        </pc:spChg>
        <pc:picChg chg="add mod">
          <ac:chgData name="eschinlle@espe.edu.ec" userId="3dc390fb-363f-4538-a895-c93b70622324" providerId="ADAL" clId="{4E29F18D-263C-4A90-8704-DCA971C70E79}" dt="2022-11-21T17:16:09.941" v="889" actId="1076"/>
          <ac:picMkLst>
            <pc:docMk/>
            <pc:sldMk cId="1720475924" sldId="338"/>
            <ac:picMk id="5" creationId="{85E4D170-EABA-845D-6ED7-A26B756AC1B1}"/>
          </ac:picMkLst>
        </pc:picChg>
        <pc:picChg chg="del">
          <ac:chgData name="eschinlle@espe.edu.ec" userId="3dc390fb-363f-4538-a895-c93b70622324" providerId="ADAL" clId="{4E29F18D-263C-4A90-8704-DCA971C70E79}" dt="2022-11-21T17:16:02.941" v="885" actId="478"/>
          <ac:picMkLst>
            <pc:docMk/>
            <pc:sldMk cId="1720475924" sldId="338"/>
            <ac:picMk id="7" creationId="{E8955359-71D5-66B5-E9C0-66DBD78902B1}"/>
          </ac:picMkLst>
        </pc:picChg>
      </pc:sldChg>
      <pc:sldChg chg="addSp delSp modSp add mod">
        <pc:chgData name="eschinlle@espe.edu.ec" userId="3dc390fb-363f-4538-a895-c93b70622324" providerId="ADAL" clId="{4E29F18D-263C-4A90-8704-DCA971C70E79}" dt="2022-11-21T17:30:22.764" v="1121" actId="20577"/>
        <pc:sldMkLst>
          <pc:docMk/>
          <pc:sldMk cId="1256373502" sldId="339"/>
        </pc:sldMkLst>
        <pc:spChg chg="mod">
          <ac:chgData name="eschinlle@espe.edu.ec" userId="3dc390fb-363f-4538-a895-c93b70622324" providerId="ADAL" clId="{4E29F18D-263C-4A90-8704-DCA971C70E79}" dt="2022-11-21T17:16:38.561" v="895"/>
          <ac:spMkLst>
            <pc:docMk/>
            <pc:sldMk cId="1256373502" sldId="339"/>
            <ac:spMk id="3" creationId="{5C9CE18C-31CA-4412-9E0A-0A8F15F02B0F}"/>
          </ac:spMkLst>
        </pc:spChg>
        <pc:spChg chg="mod">
          <ac:chgData name="eschinlle@espe.edu.ec" userId="3dc390fb-363f-4538-a895-c93b70622324" providerId="ADAL" clId="{4E29F18D-263C-4A90-8704-DCA971C70E79}" dt="2022-11-21T17:25:42.956" v="983"/>
          <ac:spMkLst>
            <pc:docMk/>
            <pc:sldMk cId="1256373502" sldId="339"/>
            <ac:spMk id="4" creationId="{07C128F2-CD1C-4BA9-BAD6-531D7A221528}"/>
          </ac:spMkLst>
        </pc:spChg>
        <pc:spChg chg="mod">
          <ac:chgData name="eschinlle@espe.edu.ec" userId="3dc390fb-363f-4538-a895-c93b70622324" providerId="ADAL" clId="{4E29F18D-263C-4A90-8704-DCA971C70E79}" dt="2022-11-21T17:30:22.764" v="1121" actId="20577"/>
          <ac:spMkLst>
            <pc:docMk/>
            <pc:sldMk cId="1256373502" sldId="339"/>
            <ac:spMk id="6" creationId="{33733DFD-0566-414E-929B-BC1AE5C86D18}"/>
          </ac:spMkLst>
        </pc:spChg>
        <pc:picChg chg="del">
          <ac:chgData name="eschinlle@espe.edu.ec" userId="3dc390fb-363f-4538-a895-c93b70622324" providerId="ADAL" clId="{4E29F18D-263C-4A90-8704-DCA971C70E79}" dt="2022-11-21T17:16:40.653" v="896" actId="478"/>
          <ac:picMkLst>
            <pc:docMk/>
            <pc:sldMk cId="1256373502" sldId="339"/>
            <ac:picMk id="5" creationId="{85E4D170-EABA-845D-6ED7-A26B756AC1B1}"/>
          </ac:picMkLst>
        </pc:picChg>
        <pc:picChg chg="add mod">
          <ac:chgData name="eschinlle@espe.edu.ec" userId="3dc390fb-363f-4538-a895-c93b70622324" providerId="ADAL" clId="{4E29F18D-263C-4A90-8704-DCA971C70E79}" dt="2022-11-21T17:16:46.791" v="898" actId="1076"/>
          <ac:picMkLst>
            <pc:docMk/>
            <pc:sldMk cId="1256373502" sldId="339"/>
            <ac:picMk id="7" creationId="{E34F530D-84FB-0345-7B44-76EFDD643CD5}"/>
          </ac:picMkLst>
        </pc:picChg>
      </pc:sldChg>
    </pc:docChg>
  </pc:docChgLst>
  <pc:docChgLst>
    <pc:chgData name="eschinlle@espe.edu.ec" userId="3dc390fb-363f-4538-a895-c93b70622324" providerId="ADAL" clId="{D90B7A8B-6265-4F4B-A065-E90D007DE779}"/>
    <pc:docChg chg="undo custSel addSld delSld modSld sldOrd">
      <pc:chgData name="eschinlle@espe.edu.ec" userId="3dc390fb-363f-4538-a895-c93b70622324" providerId="ADAL" clId="{D90B7A8B-6265-4F4B-A065-E90D007DE779}" dt="2022-11-30T17:19:53.210" v="2953" actId="207"/>
      <pc:docMkLst>
        <pc:docMk/>
      </pc:docMkLst>
      <pc:sldChg chg="modSp mod">
        <pc:chgData name="eschinlle@espe.edu.ec" userId="3dc390fb-363f-4538-a895-c93b70622324" providerId="ADAL" clId="{D90B7A8B-6265-4F4B-A065-E90D007DE779}" dt="2022-11-30T17:07:52.592" v="2941" actId="20577"/>
        <pc:sldMkLst>
          <pc:docMk/>
          <pc:sldMk cId="4206866613" sldId="258"/>
        </pc:sldMkLst>
        <pc:spChg chg="mod">
          <ac:chgData name="eschinlle@espe.edu.ec" userId="3dc390fb-363f-4538-a895-c93b70622324" providerId="ADAL" clId="{D90B7A8B-6265-4F4B-A065-E90D007DE779}" dt="2022-11-30T17:07:52.592" v="2941" actId="20577"/>
          <ac:spMkLst>
            <pc:docMk/>
            <pc:sldMk cId="4206866613" sldId="258"/>
            <ac:spMk id="2" creationId="{E8956176-055A-4F41-9A1C-5A8ABC57AE1B}"/>
          </ac:spMkLst>
        </pc:spChg>
        <pc:spChg chg="mod">
          <ac:chgData name="eschinlle@espe.edu.ec" userId="3dc390fb-363f-4538-a895-c93b70622324" providerId="ADAL" clId="{D90B7A8B-6265-4F4B-A065-E90D007DE779}" dt="2022-11-30T15:10:52.790" v="7" actId="20577"/>
          <ac:spMkLst>
            <pc:docMk/>
            <pc:sldMk cId="4206866613" sldId="258"/>
            <ac:spMk id="5" creationId="{1967A448-01D9-4956-A50F-F9BFFBEC42EB}"/>
          </ac:spMkLst>
        </pc:spChg>
      </pc:sldChg>
      <pc:sldChg chg="modSp mod">
        <pc:chgData name="eschinlle@espe.edu.ec" userId="3dc390fb-363f-4538-a895-c93b70622324" providerId="ADAL" clId="{D90B7A8B-6265-4F4B-A065-E90D007DE779}" dt="2022-11-30T16:57:25.543" v="2803" actId="20577"/>
        <pc:sldMkLst>
          <pc:docMk/>
          <pc:sldMk cId="1395632902" sldId="259"/>
        </pc:sldMkLst>
        <pc:spChg chg="mod">
          <ac:chgData name="eschinlle@espe.edu.ec" userId="3dc390fb-363f-4538-a895-c93b70622324" providerId="ADAL" clId="{D90B7A8B-6265-4F4B-A065-E90D007DE779}" dt="2022-11-30T16:57:25.543" v="2803" actId="20577"/>
          <ac:spMkLst>
            <pc:docMk/>
            <pc:sldMk cId="1395632902" sldId="259"/>
            <ac:spMk id="3" creationId="{7A39ECEA-994A-44EA-8958-E37D54DBA968}"/>
          </ac:spMkLst>
        </pc:spChg>
      </pc:sldChg>
      <pc:sldChg chg="modSp mod">
        <pc:chgData name="eschinlle@espe.edu.ec" userId="3dc390fb-363f-4538-a895-c93b70622324" providerId="ADAL" clId="{D90B7A8B-6265-4F4B-A065-E90D007DE779}" dt="2022-11-30T16:57:33.374" v="2804"/>
        <pc:sldMkLst>
          <pc:docMk/>
          <pc:sldMk cId="4206259790" sldId="260"/>
        </pc:sldMkLst>
        <pc:spChg chg="mod">
          <ac:chgData name="eschinlle@espe.edu.ec" userId="3dc390fb-363f-4538-a895-c93b70622324" providerId="ADAL" clId="{D90B7A8B-6265-4F4B-A065-E90D007DE779}" dt="2022-11-30T16:57:33.374" v="2804"/>
          <ac:spMkLst>
            <pc:docMk/>
            <pc:sldMk cId="4206259790" sldId="260"/>
            <ac:spMk id="5" creationId="{5FA1E8E5-FD2D-4BD0-AA9A-D003145D602F}"/>
          </ac:spMkLst>
        </pc:spChg>
        <pc:graphicFrameChg chg="mod">
          <ac:chgData name="eschinlle@espe.edu.ec" userId="3dc390fb-363f-4538-a895-c93b70622324" providerId="ADAL" clId="{D90B7A8B-6265-4F4B-A065-E90D007DE779}" dt="2022-11-30T15:12:44.587" v="8"/>
          <ac:graphicFrameMkLst>
            <pc:docMk/>
            <pc:sldMk cId="4206259790" sldId="260"/>
            <ac:graphicFrameMk id="7" creationId="{0AAFBEA0-C6C4-489E-AB02-CDD8B089AE87}"/>
          </ac:graphicFrameMkLst>
        </pc:graphicFrameChg>
      </pc:sldChg>
      <pc:sldChg chg="modSp mod">
        <pc:chgData name="eschinlle@espe.edu.ec" userId="3dc390fb-363f-4538-a895-c93b70622324" providerId="ADAL" clId="{D90B7A8B-6265-4F4B-A065-E90D007DE779}" dt="2022-11-30T16:57:36.625" v="2805"/>
        <pc:sldMkLst>
          <pc:docMk/>
          <pc:sldMk cId="2045499546" sldId="261"/>
        </pc:sldMkLst>
        <pc:spChg chg="mod">
          <ac:chgData name="eschinlle@espe.edu.ec" userId="3dc390fb-363f-4538-a895-c93b70622324" providerId="ADAL" clId="{D90B7A8B-6265-4F4B-A065-E90D007DE779}" dt="2022-11-30T16:00:50.227" v="507" actId="14100"/>
          <ac:spMkLst>
            <pc:docMk/>
            <pc:sldMk cId="2045499546" sldId="261"/>
            <ac:spMk id="3" creationId="{24450567-4B65-45C0-A0CF-8E25C31398B6}"/>
          </ac:spMkLst>
        </pc:spChg>
        <pc:spChg chg="mod">
          <ac:chgData name="eschinlle@espe.edu.ec" userId="3dc390fb-363f-4538-a895-c93b70622324" providerId="ADAL" clId="{D90B7A8B-6265-4F4B-A065-E90D007DE779}" dt="2022-11-30T16:57:36.625" v="2805"/>
          <ac:spMkLst>
            <pc:docMk/>
            <pc:sldMk cId="2045499546" sldId="261"/>
            <ac:spMk id="4" creationId="{3EC86FE0-3B43-49C3-A243-01239BBC396F}"/>
          </ac:spMkLst>
        </pc:spChg>
      </pc:sldChg>
      <pc:sldChg chg="modSp mod">
        <pc:chgData name="eschinlle@espe.edu.ec" userId="3dc390fb-363f-4538-a895-c93b70622324" providerId="ADAL" clId="{D90B7A8B-6265-4F4B-A065-E90D007DE779}" dt="2022-11-30T17:03:00.940" v="2863" actId="20577"/>
        <pc:sldMkLst>
          <pc:docMk/>
          <pc:sldMk cId="3092708979" sldId="264"/>
        </pc:sldMkLst>
        <pc:spChg chg="mod">
          <ac:chgData name="eschinlle@espe.edu.ec" userId="3dc390fb-363f-4538-a895-c93b70622324" providerId="ADAL" clId="{D90B7A8B-6265-4F4B-A065-E90D007DE779}" dt="2022-11-30T17:03:00.940" v="2863" actId="20577"/>
          <ac:spMkLst>
            <pc:docMk/>
            <pc:sldMk cId="3092708979" sldId="264"/>
            <ac:spMk id="20" creationId="{63D2310E-26B1-4889-8EDE-811C71ECE2B7}"/>
          </ac:spMkLst>
        </pc:spChg>
      </pc:sldChg>
      <pc:sldChg chg="addSp delSp modSp mod">
        <pc:chgData name="eschinlle@espe.edu.ec" userId="3dc390fb-363f-4538-a895-c93b70622324" providerId="ADAL" clId="{D90B7A8B-6265-4F4B-A065-E90D007DE779}" dt="2022-11-30T17:03:03.900" v="2865" actId="20577"/>
        <pc:sldMkLst>
          <pc:docMk/>
          <pc:sldMk cId="1702569369" sldId="265"/>
        </pc:sldMkLst>
        <pc:spChg chg="mod">
          <ac:chgData name="eschinlle@espe.edu.ec" userId="3dc390fb-363f-4538-a895-c93b70622324" providerId="ADAL" clId="{D90B7A8B-6265-4F4B-A065-E90D007DE779}" dt="2022-11-30T16:10:42.769" v="645" actId="20577"/>
          <ac:spMkLst>
            <pc:docMk/>
            <pc:sldMk cId="1702569369" sldId="265"/>
            <ac:spMk id="2" creationId="{299E15FD-12A3-48E0-B51D-9B86D68183DA}"/>
          </ac:spMkLst>
        </pc:spChg>
        <pc:spChg chg="mod">
          <ac:chgData name="eschinlle@espe.edu.ec" userId="3dc390fb-363f-4538-a895-c93b70622324" providerId="ADAL" clId="{D90B7A8B-6265-4F4B-A065-E90D007DE779}" dt="2022-11-30T16:13:22.371" v="764" actId="27636"/>
          <ac:spMkLst>
            <pc:docMk/>
            <pc:sldMk cId="1702569369" sldId="265"/>
            <ac:spMk id="3" creationId="{5C9CE18C-31CA-4412-9E0A-0A8F15F02B0F}"/>
          </ac:spMkLst>
        </pc:spChg>
        <pc:spChg chg="mod">
          <ac:chgData name="eschinlle@espe.edu.ec" userId="3dc390fb-363f-4538-a895-c93b70622324" providerId="ADAL" clId="{D90B7A8B-6265-4F4B-A065-E90D007DE779}" dt="2022-11-30T16:58:06.681" v="2813" actId="207"/>
          <ac:spMkLst>
            <pc:docMk/>
            <pc:sldMk cId="1702569369" sldId="265"/>
            <ac:spMk id="4" creationId="{07C128F2-CD1C-4BA9-BAD6-531D7A221528}"/>
          </ac:spMkLst>
        </pc:spChg>
        <pc:spChg chg="mod">
          <ac:chgData name="eschinlle@espe.edu.ec" userId="3dc390fb-363f-4538-a895-c93b70622324" providerId="ADAL" clId="{D90B7A8B-6265-4F4B-A065-E90D007DE779}" dt="2022-11-30T17:03:03.900" v="2865" actId="20577"/>
          <ac:spMkLst>
            <pc:docMk/>
            <pc:sldMk cId="1702569369" sldId="265"/>
            <ac:spMk id="9" creationId="{C09A62F3-0504-4D17-9656-5FC748800A81}"/>
          </ac:spMkLst>
        </pc:spChg>
        <pc:picChg chg="del">
          <ac:chgData name="eschinlle@espe.edu.ec" userId="3dc390fb-363f-4538-a895-c93b70622324" providerId="ADAL" clId="{D90B7A8B-6265-4F4B-A065-E90D007DE779}" dt="2022-11-30T16:12:24.389" v="658" actId="478"/>
          <ac:picMkLst>
            <pc:docMk/>
            <pc:sldMk cId="1702569369" sldId="265"/>
            <ac:picMk id="5" creationId="{5046FC34-3625-5DC1-9654-5AF790858716}"/>
          </ac:picMkLst>
        </pc:picChg>
        <pc:picChg chg="add mod">
          <ac:chgData name="eschinlle@espe.edu.ec" userId="3dc390fb-363f-4538-a895-c93b70622324" providerId="ADAL" clId="{D90B7A8B-6265-4F4B-A065-E90D007DE779}" dt="2022-11-30T16:13:27.359" v="766" actId="1076"/>
          <ac:picMkLst>
            <pc:docMk/>
            <pc:sldMk cId="1702569369" sldId="265"/>
            <ac:picMk id="7" creationId="{4EC19F86-2C9C-BB96-19C7-EEF7ADFF0107}"/>
          </ac:picMkLst>
        </pc:picChg>
        <pc:picChg chg="del">
          <ac:chgData name="eschinlle@espe.edu.ec" userId="3dc390fb-363f-4538-a895-c93b70622324" providerId="ADAL" clId="{D90B7A8B-6265-4F4B-A065-E90D007DE779}" dt="2022-11-30T16:12:23.769" v="657" actId="478"/>
          <ac:picMkLst>
            <pc:docMk/>
            <pc:sldMk cId="1702569369" sldId="265"/>
            <ac:picMk id="8" creationId="{070CD5B7-A5CB-3243-2244-9C4FDDB5FB36}"/>
          </ac:picMkLst>
        </pc:picChg>
      </pc:sldChg>
      <pc:sldChg chg="modSp del mod">
        <pc:chgData name="eschinlle@espe.edu.ec" userId="3dc390fb-363f-4538-a895-c93b70622324" providerId="ADAL" clId="{D90B7A8B-6265-4F4B-A065-E90D007DE779}" dt="2022-11-30T16:10:53.739" v="646" actId="47"/>
        <pc:sldMkLst>
          <pc:docMk/>
          <pc:sldMk cId="3250019331" sldId="266"/>
        </pc:sldMkLst>
        <pc:spChg chg="mod">
          <ac:chgData name="eschinlle@espe.edu.ec" userId="3dc390fb-363f-4538-a895-c93b70622324" providerId="ADAL" clId="{D90B7A8B-6265-4F4B-A065-E90D007DE779}" dt="2022-11-30T16:10:19.264" v="620"/>
          <ac:spMkLst>
            <pc:docMk/>
            <pc:sldMk cId="3250019331" sldId="266"/>
            <ac:spMk id="22" creationId="{E3387597-C401-4C09-9BFA-F7AF8B220BA9}"/>
          </ac:spMkLst>
        </pc:spChg>
      </pc:sldChg>
      <pc:sldChg chg="modSp del mod">
        <pc:chgData name="eschinlle@espe.edu.ec" userId="3dc390fb-363f-4538-a895-c93b70622324" providerId="ADAL" clId="{D90B7A8B-6265-4F4B-A065-E90D007DE779}" dt="2022-11-30T16:33:55.335" v="2009" actId="47"/>
        <pc:sldMkLst>
          <pc:docMk/>
          <pc:sldMk cId="1419264885" sldId="270"/>
        </pc:sldMkLst>
        <pc:spChg chg="mod">
          <ac:chgData name="eschinlle@espe.edu.ec" userId="3dc390fb-363f-4538-a895-c93b70622324" providerId="ADAL" clId="{D90B7A8B-6265-4F4B-A065-E90D007DE779}" dt="2022-11-30T16:10:27.191" v="623"/>
          <ac:spMkLst>
            <pc:docMk/>
            <pc:sldMk cId="1419264885" sldId="270"/>
            <ac:spMk id="4" creationId="{07C128F2-CD1C-4BA9-BAD6-531D7A221528}"/>
          </ac:spMkLst>
        </pc:spChg>
      </pc:sldChg>
      <pc:sldChg chg="modSp del mod">
        <pc:chgData name="eschinlle@espe.edu.ec" userId="3dc390fb-363f-4538-a895-c93b70622324" providerId="ADAL" clId="{D90B7A8B-6265-4F4B-A065-E90D007DE779}" dt="2022-11-30T16:10:54.539" v="647" actId="47"/>
        <pc:sldMkLst>
          <pc:docMk/>
          <pc:sldMk cId="1719175280" sldId="271"/>
        </pc:sldMkLst>
        <pc:spChg chg="mod">
          <ac:chgData name="eschinlle@espe.edu.ec" userId="3dc390fb-363f-4538-a895-c93b70622324" providerId="ADAL" clId="{D90B7A8B-6265-4F4B-A065-E90D007DE779}" dt="2022-11-30T16:10:22.299" v="621"/>
          <ac:spMkLst>
            <pc:docMk/>
            <pc:sldMk cId="1719175280" sldId="271"/>
            <ac:spMk id="22" creationId="{E3387597-C401-4C09-9BFA-F7AF8B220BA9}"/>
          </ac:spMkLst>
        </pc:spChg>
      </pc:sldChg>
      <pc:sldChg chg="del">
        <pc:chgData name="eschinlle@espe.edu.ec" userId="3dc390fb-363f-4538-a895-c93b70622324" providerId="ADAL" clId="{D90B7A8B-6265-4F4B-A065-E90D007DE779}" dt="2022-11-30T16:33:59.950" v="2014" actId="47"/>
        <pc:sldMkLst>
          <pc:docMk/>
          <pc:sldMk cId="685057743" sldId="276"/>
        </pc:sldMkLst>
      </pc:sldChg>
      <pc:sldChg chg="modSp mod">
        <pc:chgData name="eschinlle@espe.edu.ec" userId="3dc390fb-363f-4538-a895-c93b70622324" providerId="ADAL" clId="{D90B7A8B-6265-4F4B-A065-E90D007DE779}" dt="2022-11-30T17:19:29.850" v="2947"/>
        <pc:sldMkLst>
          <pc:docMk/>
          <pc:sldMk cId="2703950532" sldId="279"/>
        </pc:sldMkLst>
        <pc:spChg chg="mod">
          <ac:chgData name="eschinlle@espe.edu.ec" userId="3dc390fb-363f-4538-a895-c93b70622324" providerId="ADAL" clId="{D90B7A8B-6265-4F4B-A065-E90D007DE779}" dt="2022-11-30T16:54:16.978" v="2751" actId="20577"/>
          <ac:spMkLst>
            <pc:docMk/>
            <pc:sldMk cId="2703950532" sldId="279"/>
            <ac:spMk id="3" creationId="{5C9CE18C-31CA-4412-9E0A-0A8F15F02B0F}"/>
          </ac:spMkLst>
        </pc:spChg>
        <pc:spChg chg="mod">
          <ac:chgData name="eschinlle@espe.edu.ec" userId="3dc390fb-363f-4538-a895-c93b70622324" providerId="ADAL" clId="{D90B7A8B-6265-4F4B-A065-E90D007DE779}" dt="2022-11-30T17:19:29.850" v="2947"/>
          <ac:spMkLst>
            <pc:docMk/>
            <pc:sldMk cId="2703950532" sldId="279"/>
            <ac:spMk id="4" creationId="{07C128F2-CD1C-4BA9-BAD6-531D7A221528}"/>
          </ac:spMkLst>
        </pc:spChg>
        <pc:spChg chg="mod">
          <ac:chgData name="eschinlle@espe.edu.ec" userId="3dc390fb-363f-4538-a895-c93b70622324" providerId="ADAL" clId="{D90B7A8B-6265-4F4B-A065-E90D007DE779}" dt="2022-11-30T17:04:11.839" v="2911" actId="20577"/>
          <ac:spMkLst>
            <pc:docMk/>
            <pc:sldMk cId="2703950532" sldId="279"/>
            <ac:spMk id="7" creationId="{A978D314-FD9C-4669-B7FA-7E06DC6557EA}"/>
          </ac:spMkLst>
        </pc:spChg>
      </pc:sldChg>
      <pc:sldChg chg="modSp mod">
        <pc:chgData name="eschinlle@espe.edu.ec" userId="3dc390fb-363f-4538-a895-c93b70622324" providerId="ADAL" clId="{D90B7A8B-6265-4F4B-A065-E90D007DE779}" dt="2022-11-30T17:19:53.210" v="2953" actId="207"/>
        <pc:sldMkLst>
          <pc:docMk/>
          <pc:sldMk cId="644582508" sldId="280"/>
        </pc:sldMkLst>
        <pc:spChg chg="mod">
          <ac:chgData name="eschinlle@espe.edu.ec" userId="3dc390fb-363f-4538-a895-c93b70622324" providerId="ADAL" clId="{D90B7A8B-6265-4F4B-A065-E90D007DE779}" dt="2022-11-30T16:54:33.314" v="2756" actId="20577"/>
          <ac:spMkLst>
            <pc:docMk/>
            <pc:sldMk cId="644582508" sldId="280"/>
            <ac:spMk id="3" creationId="{5C9CE18C-31CA-4412-9E0A-0A8F15F02B0F}"/>
          </ac:spMkLst>
        </pc:spChg>
        <pc:spChg chg="mod">
          <ac:chgData name="eschinlle@espe.edu.ec" userId="3dc390fb-363f-4538-a895-c93b70622324" providerId="ADAL" clId="{D90B7A8B-6265-4F4B-A065-E90D007DE779}" dt="2022-11-30T17:19:53.210" v="2953" actId="207"/>
          <ac:spMkLst>
            <pc:docMk/>
            <pc:sldMk cId="644582508" sldId="280"/>
            <ac:spMk id="4" creationId="{07C128F2-CD1C-4BA9-BAD6-531D7A221528}"/>
          </ac:spMkLst>
        </pc:spChg>
        <pc:spChg chg="mod">
          <ac:chgData name="eschinlle@espe.edu.ec" userId="3dc390fb-363f-4538-a895-c93b70622324" providerId="ADAL" clId="{D90B7A8B-6265-4F4B-A065-E90D007DE779}" dt="2022-11-30T17:04:14.764" v="2913" actId="20577"/>
          <ac:spMkLst>
            <pc:docMk/>
            <pc:sldMk cId="644582508" sldId="280"/>
            <ac:spMk id="6" creationId="{4236A358-5F4F-4723-B839-023BA1F1C54C}"/>
          </ac:spMkLst>
        </pc:spChg>
      </pc:sldChg>
      <pc:sldChg chg="modSp mod">
        <pc:chgData name="eschinlle@espe.edu.ec" userId="3dc390fb-363f-4538-a895-c93b70622324" providerId="ADAL" clId="{D90B7A8B-6265-4F4B-A065-E90D007DE779}" dt="2022-11-30T17:19:45.040" v="2951" actId="207"/>
        <pc:sldMkLst>
          <pc:docMk/>
          <pc:sldMk cId="404966312" sldId="281"/>
        </pc:sldMkLst>
        <pc:spChg chg="mod">
          <ac:chgData name="eschinlle@espe.edu.ec" userId="3dc390fb-363f-4538-a895-c93b70622324" providerId="ADAL" clId="{D90B7A8B-6265-4F4B-A065-E90D007DE779}" dt="2022-11-30T16:55:24.346" v="2774" actId="6549"/>
          <ac:spMkLst>
            <pc:docMk/>
            <pc:sldMk cId="404966312" sldId="281"/>
            <ac:spMk id="3" creationId="{5C9CE18C-31CA-4412-9E0A-0A8F15F02B0F}"/>
          </ac:spMkLst>
        </pc:spChg>
        <pc:spChg chg="mod">
          <ac:chgData name="eschinlle@espe.edu.ec" userId="3dc390fb-363f-4538-a895-c93b70622324" providerId="ADAL" clId="{D90B7A8B-6265-4F4B-A065-E90D007DE779}" dt="2022-11-30T17:19:45.040" v="2951" actId="207"/>
          <ac:spMkLst>
            <pc:docMk/>
            <pc:sldMk cId="404966312" sldId="281"/>
            <ac:spMk id="4" creationId="{07C128F2-CD1C-4BA9-BAD6-531D7A221528}"/>
          </ac:spMkLst>
        </pc:spChg>
        <pc:spChg chg="mod">
          <ac:chgData name="eschinlle@espe.edu.ec" userId="3dc390fb-363f-4538-a895-c93b70622324" providerId="ADAL" clId="{D90B7A8B-6265-4F4B-A065-E90D007DE779}" dt="2022-11-30T17:04:17.230" v="2915" actId="20577"/>
          <ac:spMkLst>
            <pc:docMk/>
            <pc:sldMk cId="404966312" sldId="281"/>
            <ac:spMk id="6" creationId="{21314641-8071-4086-903A-8C6574F4A565}"/>
          </ac:spMkLst>
        </pc:spChg>
      </pc:sldChg>
      <pc:sldChg chg="del">
        <pc:chgData name="eschinlle@espe.edu.ec" userId="3dc390fb-363f-4538-a895-c93b70622324" providerId="ADAL" clId="{D90B7A8B-6265-4F4B-A065-E90D007DE779}" dt="2022-11-30T16:33:56.286" v="2010" actId="47"/>
        <pc:sldMkLst>
          <pc:docMk/>
          <pc:sldMk cId="2192766281" sldId="285"/>
        </pc:sldMkLst>
      </pc:sldChg>
      <pc:sldChg chg="del">
        <pc:chgData name="eschinlle@espe.edu.ec" userId="3dc390fb-363f-4538-a895-c93b70622324" providerId="ADAL" clId="{D90B7A8B-6265-4F4B-A065-E90D007DE779}" dt="2022-11-30T16:33:57.051" v="2011" actId="47"/>
        <pc:sldMkLst>
          <pc:docMk/>
          <pc:sldMk cId="3117754412" sldId="286"/>
        </pc:sldMkLst>
      </pc:sldChg>
      <pc:sldChg chg="del">
        <pc:chgData name="eschinlle@espe.edu.ec" userId="3dc390fb-363f-4538-a895-c93b70622324" providerId="ADAL" clId="{D90B7A8B-6265-4F4B-A065-E90D007DE779}" dt="2022-11-30T16:34:03.799" v="2028" actId="47"/>
        <pc:sldMkLst>
          <pc:docMk/>
          <pc:sldMk cId="172814844" sldId="296"/>
        </pc:sldMkLst>
      </pc:sldChg>
      <pc:sldChg chg="modSp mod">
        <pc:chgData name="eschinlle@espe.edu.ec" userId="3dc390fb-363f-4538-a895-c93b70622324" providerId="ADAL" clId="{D90B7A8B-6265-4F4B-A065-E90D007DE779}" dt="2022-11-30T16:57:40.913" v="2806"/>
        <pc:sldMkLst>
          <pc:docMk/>
          <pc:sldMk cId="1993200883" sldId="301"/>
        </pc:sldMkLst>
        <pc:spChg chg="mod">
          <ac:chgData name="eschinlle@espe.edu.ec" userId="3dc390fb-363f-4538-a895-c93b70622324" providerId="ADAL" clId="{D90B7A8B-6265-4F4B-A065-E90D007DE779}" dt="2022-11-30T15:59:05.088" v="473" actId="20577"/>
          <ac:spMkLst>
            <pc:docMk/>
            <pc:sldMk cId="1993200883" sldId="301"/>
            <ac:spMk id="3" creationId="{24450567-4B65-45C0-A0CF-8E25C31398B6}"/>
          </ac:spMkLst>
        </pc:spChg>
        <pc:spChg chg="mod">
          <ac:chgData name="eschinlle@espe.edu.ec" userId="3dc390fb-363f-4538-a895-c93b70622324" providerId="ADAL" clId="{D90B7A8B-6265-4F4B-A065-E90D007DE779}" dt="2022-11-30T16:57:40.913" v="2806"/>
          <ac:spMkLst>
            <pc:docMk/>
            <pc:sldMk cId="1993200883" sldId="301"/>
            <ac:spMk id="4" creationId="{3EC86FE0-3B43-49C3-A243-01239BBC396F}"/>
          </ac:spMkLst>
        </pc:spChg>
      </pc:sldChg>
      <pc:sldChg chg="modSp del mod">
        <pc:chgData name="eschinlle@espe.edu.ec" userId="3dc390fb-363f-4538-a895-c93b70622324" providerId="ADAL" clId="{D90B7A8B-6265-4F4B-A065-E90D007DE779}" dt="2022-11-30T16:10:58.741" v="648" actId="47"/>
        <pc:sldMkLst>
          <pc:docMk/>
          <pc:sldMk cId="4067603209" sldId="304"/>
        </pc:sldMkLst>
        <pc:spChg chg="mod">
          <ac:chgData name="eschinlle@espe.edu.ec" userId="3dc390fb-363f-4538-a895-c93b70622324" providerId="ADAL" clId="{D90B7A8B-6265-4F4B-A065-E90D007DE779}" dt="2022-11-30T16:10:24.731" v="622"/>
          <ac:spMkLst>
            <pc:docMk/>
            <pc:sldMk cId="4067603209" sldId="304"/>
            <ac:spMk id="22" creationId="{E3387597-C401-4C09-9BFA-F7AF8B220BA9}"/>
          </ac:spMkLst>
        </pc:spChg>
      </pc:sldChg>
      <pc:sldChg chg="del">
        <pc:chgData name="eschinlle@espe.edu.ec" userId="3dc390fb-363f-4538-a895-c93b70622324" providerId="ADAL" clId="{D90B7A8B-6265-4F4B-A065-E90D007DE779}" dt="2022-11-30T16:34:00.608" v="2018" actId="47"/>
        <pc:sldMkLst>
          <pc:docMk/>
          <pc:sldMk cId="1828510229" sldId="310"/>
        </pc:sldMkLst>
      </pc:sldChg>
      <pc:sldChg chg="del">
        <pc:chgData name="eschinlle@espe.edu.ec" userId="3dc390fb-363f-4538-a895-c93b70622324" providerId="ADAL" clId="{D90B7A8B-6265-4F4B-A065-E90D007DE779}" dt="2022-11-30T16:34:00.156" v="2015" actId="47"/>
        <pc:sldMkLst>
          <pc:docMk/>
          <pc:sldMk cId="2700470003" sldId="311"/>
        </pc:sldMkLst>
      </pc:sldChg>
      <pc:sldChg chg="del">
        <pc:chgData name="eschinlle@espe.edu.ec" userId="3dc390fb-363f-4538-a895-c93b70622324" providerId="ADAL" clId="{D90B7A8B-6265-4F4B-A065-E90D007DE779}" dt="2022-11-30T16:34:03.218" v="2025" actId="47"/>
        <pc:sldMkLst>
          <pc:docMk/>
          <pc:sldMk cId="4019626180" sldId="313"/>
        </pc:sldMkLst>
      </pc:sldChg>
      <pc:sldChg chg="modSp del mod">
        <pc:chgData name="eschinlle@espe.edu.ec" userId="3dc390fb-363f-4538-a895-c93b70622324" providerId="ADAL" clId="{D90B7A8B-6265-4F4B-A065-E90D007DE779}" dt="2022-11-30T15:59:13.976" v="474" actId="47"/>
        <pc:sldMkLst>
          <pc:docMk/>
          <pc:sldMk cId="1856299820" sldId="315"/>
        </pc:sldMkLst>
        <pc:spChg chg="mod">
          <ac:chgData name="eschinlle@espe.edu.ec" userId="3dc390fb-363f-4538-a895-c93b70622324" providerId="ADAL" clId="{D90B7A8B-6265-4F4B-A065-E90D007DE779}" dt="2022-11-30T15:53:32.213" v="431"/>
          <ac:spMkLst>
            <pc:docMk/>
            <pc:sldMk cId="1856299820" sldId="315"/>
            <ac:spMk id="4" creationId="{3EC86FE0-3B43-49C3-A243-01239BBC396F}"/>
          </ac:spMkLst>
        </pc:spChg>
      </pc:sldChg>
      <pc:sldChg chg="modSp mod">
        <pc:chgData name="eschinlle@espe.edu.ec" userId="3dc390fb-363f-4538-a895-c93b70622324" providerId="ADAL" clId="{D90B7A8B-6265-4F4B-A065-E90D007DE779}" dt="2022-11-30T16:57:46.545" v="2808"/>
        <pc:sldMkLst>
          <pc:docMk/>
          <pc:sldMk cId="3077131138" sldId="316"/>
        </pc:sldMkLst>
        <pc:spChg chg="mod">
          <ac:chgData name="eschinlle@espe.edu.ec" userId="3dc390fb-363f-4538-a895-c93b70622324" providerId="ADAL" clId="{D90B7A8B-6265-4F4B-A065-E90D007DE779}" dt="2022-11-30T16:05:26.444" v="604" actId="27636"/>
          <ac:spMkLst>
            <pc:docMk/>
            <pc:sldMk cId="3077131138" sldId="316"/>
            <ac:spMk id="3" creationId="{24450567-4B65-45C0-A0CF-8E25C31398B6}"/>
          </ac:spMkLst>
        </pc:spChg>
        <pc:spChg chg="mod">
          <ac:chgData name="eschinlle@espe.edu.ec" userId="3dc390fb-363f-4538-a895-c93b70622324" providerId="ADAL" clId="{D90B7A8B-6265-4F4B-A065-E90D007DE779}" dt="2022-11-30T16:57:46.545" v="2808"/>
          <ac:spMkLst>
            <pc:docMk/>
            <pc:sldMk cId="3077131138" sldId="316"/>
            <ac:spMk id="4" creationId="{3EC86FE0-3B43-49C3-A243-01239BBC396F}"/>
          </ac:spMkLst>
        </pc:spChg>
      </pc:sldChg>
      <pc:sldChg chg="modSp mod">
        <pc:chgData name="eschinlle@espe.edu.ec" userId="3dc390fb-363f-4538-a895-c93b70622324" providerId="ADAL" clId="{D90B7A8B-6265-4F4B-A065-E90D007DE779}" dt="2022-11-30T16:57:50.876" v="2809"/>
        <pc:sldMkLst>
          <pc:docMk/>
          <pc:sldMk cId="1590836266" sldId="317"/>
        </pc:sldMkLst>
        <pc:spChg chg="mod">
          <ac:chgData name="eschinlle@espe.edu.ec" userId="3dc390fb-363f-4538-a895-c93b70622324" providerId="ADAL" clId="{D90B7A8B-6265-4F4B-A065-E90D007DE779}" dt="2022-11-30T16:05:40.589" v="606" actId="14100"/>
          <ac:spMkLst>
            <pc:docMk/>
            <pc:sldMk cId="1590836266" sldId="317"/>
            <ac:spMk id="3" creationId="{24450567-4B65-45C0-A0CF-8E25C31398B6}"/>
          </ac:spMkLst>
        </pc:spChg>
        <pc:spChg chg="mod">
          <ac:chgData name="eschinlle@espe.edu.ec" userId="3dc390fb-363f-4538-a895-c93b70622324" providerId="ADAL" clId="{D90B7A8B-6265-4F4B-A065-E90D007DE779}" dt="2022-11-30T16:57:50.876" v="2809"/>
          <ac:spMkLst>
            <pc:docMk/>
            <pc:sldMk cId="1590836266" sldId="317"/>
            <ac:spMk id="4" creationId="{3EC86FE0-3B43-49C3-A243-01239BBC396F}"/>
          </ac:spMkLst>
        </pc:spChg>
      </pc:sldChg>
      <pc:sldChg chg="modSp mod">
        <pc:chgData name="eschinlle@espe.edu.ec" userId="3dc390fb-363f-4538-a895-c93b70622324" providerId="ADAL" clId="{D90B7A8B-6265-4F4B-A065-E90D007DE779}" dt="2022-11-30T16:57:53.699" v="2810"/>
        <pc:sldMkLst>
          <pc:docMk/>
          <pc:sldMk cId="3709971906" sldId="318"/>
        </pc:sldMkLst>
        <pc:spChg chg="mod">
          <ac:chgData name="eschinlle@espe.edu.ec" userId="3dc390fb-363f-4538-a895-c93b70622324" providerId="ADAL" clId="{D90B7A8B-6265-4F4B-A065-E90D007DE779}" dt="2022-11-30T16:05:51.662" v="610" actId="27636"/>
          <ac:spMkLst>
            <pc:docMk/>
            <pc:sldMk cId="3709971906" sldId="318"/>
            <ac:spMk id="3" creationId="{24450567-4B65-45C0-A0CF-8E25C31398B6}"/>
          </ac:spMkLst>
        </pc:spChg>
        <pc:spChg chg="mod">
          <ac:chgData name="eschinlle@espe.edu.ec" userId="3dc390fb-363f-4538-a895-c93b70622324" providerId="ADAL" clId="{D90B7A8B-6265-4F4B-A065-E90D007DE779}" dt="2022-11-30T16:57:53.699" v="2810"/>
          <ac:spMkLst>
            <pc:docMk/>
            <pc:sldMk cId="3709971906" sldId="318"/>
            <ac:spMk id="4" creationId="{3EC86FE0-3B43-49C3-A243-01239BBC396F}"/>
          </ac:spMkLst>
        </pc:spChg>
      </pc:sldChg>
      <pc:sldChg chg="del">
        <pc:chgData name="eschinlle@espe.edu.ec" userId="3dc390fb-363f-4538-a895-c93b70622324" providerId="ADAL" clId="{D90B7A8B-6265-4F4B-A065-E90D007DE779}" dt="2022-11-30T16:33:57.879" v="2012" actId="47"/>
        <pc:sldMkLst>
          <pc:docMk/>
          <pc:sldMk cId="3342235169" sldId="319"/>
        </pc:sldMkLst>
      </pc:sldChg>
      <pc:sldChg chg="del">
        <pc:chgData name="eschinlle@espe.edu.ec" userId="3dc390fb-363f-4538-a895-c93b70622324" providerId="ADAL" clId="{D90B7A8B-6265-4F4B-A065-E90D007DE779}" dt="2022-11-30T16:33:58.993" v="2013" actId="47"/>
        <pc:sldMkLst>
          <pc:docMk/>
          <pc:sldMk cId="894013100" sldId="320"/>
        </pc:sldMkLst>
      </pc:sldChg>
      <pc:sldChg chg="del">
        <pc:chgData name="eschinlle@espe.edu.ec" userId="3dc390fb-363f-4538-a895-c93b70622324" providerId="ADAL" clId="{D90B7A8B-6265-4F4B-A065-E90D007DE779}" dt="2022-11-30T16:34:00.304" v="2016" actId="47"/>
        <pc:sldMkLst>
          <pc:docMk/>
          <pc:sldMk cId="2442348081" sldId="321"/>
        </pc:sldMkLst>
      </pc:sldChg>
      <pc:sldChg chg="del">
        <pc:chgData name="eschinlle@espe.edu.ec" userId="3dc390fb-363f-4538-a895-c93b70622324" providerId="ADAL" clId="{D90B7A8B-6265-4F4B-A065-E90D007DE779}" dt="2022-11-30T16:34:00.458" v="2017" actId="47"/>
        <pc:sldMkLst>
          <pc:docMk/>
          <pc:sldMk cId="635976211" sldId="322"/>
        </pc:sldMkLst>
      </pc:sldChg>
      <pc:sldChg chg="del">
        <pc:chgData name="eschinlle@espe.edu.ec" userId="3dc390fb-363f-4538-a895-c93b70622324" providerId="ADAL" clId="{D90B7A8B-6265-4F4B-A065-E90D007DE779}" dt="2022-11-30T16:34:00.775" v="2019" actId="47"/>
        <pc:sldMkLst>
          <pc:docMk/>
          <pc:sldMk cId="514620043" sldId="323"/>
        </pc:sldMkLst>
      </pc:sldChg>
      <pc:sldChg chg="del">
        <pc:chgData name="eschinlle@espe.edu.ec" userId="3dc390fb-363f-4538-a895-c93b70622324" providerId="ADAL" clId="{D90B7A8B-6265-4F4B-A065-E90D007DE779}" dt="2022-11-30T16:34:00.924" v="2020" actId="47"/>
        <pc:sldMkLst>
          <pc:docMk/>
          <pc:sldMk cId="3598754461" sldId="324"/>
        </pc:sldMkLst>
      </pc:sldChg>
      <pc:sldChg chg="del">
        <pc:chgData name="eschinlle@espe.edu.ec" userId="3dc390fb-363f-4538-a895-c93b70622324" providerId="ADAL" clId="{D90B7A8B-6265-4F4B-A065-E90D007DE779}" dt="2022-11-30T16:34:01.085" v="2021" actId="47"/>
        <pc:sldMkLst>
          <pc:docMk/>
          <pc:sldMk cId="627850191" sldId="325"/>
        </pc:sldMkLst>
      </pc:sldChg>
      <pc:sldChg chg="del">
        <pc:chgData name="eschinlle@espe.edu.ec" userId="3dc390fb-363f-4538-a895-c93b70622324" providerId="ADAL" clId="{D90B7A8B-6265-4F4B-A065-E90D007DE779}" dt="2022-11-30T16:34:01.344" v="2022" actId="47"/>
        <pc:sldMkLst>
          <pc:docMk/>
          <pc:sldMk cId="1761633093" sldId="326"/>
        </pc:sldMkLst>
      </pc:sldChg>
      <pc:sldChg chg="del">
        <pc:chgData name="eschinlle@espe.edu.ec" userId="3dc390fb-363f-4538-a895-c93b70622324" providerId="ADAL" clId="{D90B7A8B-6265-4F4B-A065-E90D007DE779}" dt="2022-11-30T16:34:01.570" v="2023" actId="47"/>
        <pc:sldMkLst>
          <pc:docMk/>
          <pc:sldMk cId="3450002195" sldId="327"/>
        </pc:sldMkLst>
      </pc:sldChg>
      <pc:sldChg chg="del">
        <pc:chgData name="eschinlle@espe.edu.ec" userId="3dc390fb-363f-4538-a895-c93b70622324" providerId="ADAL" clId="{D90B7A8B-6265-4F4B-A065-E90D007DE779}" dt="2022-11-30T16:34:01.961" v="2024" actId="47"/>
        <pc:sldMkLst>
          <pc:docMk/>
          <pc:sldMk cId="580872344" sldId="328"/>
        </pc:sldMkLst>
      </pc:sldChg>
      <pc:sldChg chg="del">
        <pc:chgData name="eschinlle@espe.edu.ec" userId="3dc390fb-363f-4538-a895-c93b70622324" providerId="ADAL" clId="{D90B7A8B-6265-4F4B-A065-E90D007DE779}" dt="2022-11-30T16:34:03.428" v="2026" actId="47"/>
        <pc:sldMkLst>
          <pc:docMk/>
          <pc:sldMk cId="120481915" sldId="329"/>
        </pc:sldMkLst>
      </pc:sldChg>
      <pc:sldChg chg="del">
        <pc:chgData name="eschinlle@espe.edu.ec" userId="3dc390fb-363f-4538-a895-c93b70622324" providerId="ADAL" clId="{D90B7A8B-6265-4F4B-A065-E90D007DE779}" dt="2022-11-30T16:34:03.613" v="2027" actId="47"/>
        <pc:sldMkLst>
          <pc:docMk/>
          <pc:sldMk cId="3750554937" sldId="330"/>
        </pc:sldMkLst>
      </pc:sldChg>
      <pc:sldChg chg="del">
        <pc:chgData name="eschinlle@espe.edu.ec" userId="3dc390fb-363f-4538-a895-c93b70622324" providerId="ADAL" clId="{D90B7A8B-6265-4F4B-A065-E90D007DE779}" dt="2022-11-30T16:34:04.110" v="2029" actId="47"/>
        <pc:sldMkLst>
          <pc:docMk/>
          <pc:sldMk cId="627670294" sldId="331"/>
        </pc:sldMkLst>
      </pc:sldChg>
      <pc:sldChg chg="del">
        <pc:chgData name="eschinlle@espe.edu.ec" userId="3dc390fb-363f-4538-a895-c93b70622324" providerId="ADAL" clId="{D90B7A8B-6265-4F4B-A065-E90D007DE779}" dt="2022-11-30T16:34:04.346" v="2030" actId="47"/>
        <pc:sldMkLst>
          <pc:docMk/>
          <pc:sldMk cId="4004271060" sldId="332"/>
        </pc:sldMkLst>
      </pc:sldChg>
      <pc:sldChg chg="del">
        <pc:chgData name="eschinlle@espe.edu.ec" userId="3dc390fb-363f-4538-a895-c93b70622324" providerId="ADAL" clId="{D90B7A8B-6265-4F4B-A065-E90D007DE779}" dt="2022-11-30T16:34:04.553" v="2031" actId="47"/>
        <pc:sldMkLst>
          <pc:docMk/>
          <pc:sldMk cId="2941294017" sldId="333"/>
        </pc:sldMkLst>
      </pc:sldChg>
      <pc:sldChg chg="del">
        <pc:chgData name="eschinlle@espe.edu.ec" userId="3dc390fb-363f-4538-a895-c93b70622324" providerId="ADAL" clId="{D90B7A8B-6265-4F4B-A065-E90D007DE779}" dt="2022-11-30T16:34:04.766" v="2032" actId="47"/>
        <pc:sldMkLst>
          <pc:docMk/>
          <pc:sldMk cId="1804826558" sldId="334"/>
        </pc:sldMkLst>
      </pc:sldChg>
      <pc:sldChg chg="del">
        <pc:chgData name="eschinlle@espe.edu.ec" userId="3dc390fb-363f-4538-a895-c93b70622324" providerId="ADAL" clId="{D90B7A8B-6265-4F4B-A065-E90D007DE779}" dt="2022-11-30T16:34:05.016" v="2033" actId="47"/>
        <pc:sldMkLst>
          <pc:docMk/>
          <pc:sldMk cId="1394505840" sldId="335"/>
        </pc:sldMkLst>
      </pc:sldChg>
      <pc:sldChg chg="del">
        <pc:chgData name="eschinlle@espe.edu.ec" userId="3dc390fb-363f-4538-a895-c93b70622324" providerId="ADAL" clId="{D90B7A8B-6265-4F4B-A065-E90D007DE779}" dt="2022-11-30T16:34:05.309" v="2034" actId="47"/>
        <pc:sldMkLst>
          <pc:docMk/>
          <pc:sldMk cId="898038318" sldId="336"/>
        </pc:sldMkLst>
      </pc:sldChg>
      <pc:sldChg chg="del">
        <pc:chgData name="eschinlle@espe.edu.ec" userId="3dc390fb-363f-4538-a895-c93b70622324" providerId="ADAL" clId="{D90B7A8B-6265-4F4B-A065-E90D007DE779}" dt="2022-11-30T16:34:05.605" v="2035" actId="47"/>
        <pc:sldMkLst>
          <pc:docMk/>
          <pc:sldMk cId="3909503593" sldId="337"/>
        </pc:sldMkLst>
      </pc:sldChg>
      <pc:sldChg chg="del">
        <pc:chgData name="eschinlle@espe.edu.ec" userId="3dc390fb-363f-4538-a895-c93b70622324" providerId="ADAL" clId="{D90B7A8B-6265-4F4B-A065-E90D007DE779}" dt="2022-11-30T16:34:05.947" v="2036" actId="47"/>
        <pc:sldMkLst>
          <pc:docMk/>
          <pc:sldMk cId="1720475924" sldId="338"/>
        </pc:sldMkLst>
      </pc:sldChg>
      <pc:sldChg chg="del">
        <pc:chgData name="eschinlle@espe.edu.ec" userId="3dc390fb-363f-4538-a895-c93b70622324" providerId="ADAL" clId="{D90B7A8B-6265-4F4B-A065-E90D007DE779}" dt="2022-11-30T16:34:06.310" v="2037" actId="47"/>
        <pc:sldMkLst>
          <pc:docMk/>
          <pc:sldMk cId="1256373502" sldId="339"/>
        </pc:sldMkLst>
      </pc:sldChg>
      <pc:sldChg chg="modSp add mod">
        <pc:chgData name="eschinlle@espe.edu.ec" userId="3dc390fb-363f-4538-a895-c93b70622324" providerId="ADAL" clId="{D90B7A8B-6265-4F4B-A065-E90D007DE779}" dt="2022-11-30T17:02:47.505" v="2855" actId="20577"/>
        <pc:sldMkLst>
          <pc:docMk/>
          <pc:sldMk cId="1566599032" sldId="340"/>
        </pc:sldMkLst>
        <pc:spChg chg="mod">
          <ac:chgData name="eschinlle@espe.edu.ec" userId="3dc390fb-363f-4538-a895-c93b70622324" providerId="ADAL" clId="{D90B7A8B-6265-4F4B-A065-E90D007DE779}" dt="2022-11-30T16:02:15.339" v="526" actId="20577"/>
          <ac:spMkLst>
            <pc:docMk/>
            <pc:sldMk cId="1566599032" sldId="340"/>
            <ac:spMk id="3" creationId="{24450567-4B65-45C0-A0CF-8E25C31398B6}"/>
          </ac:spMkLst>
        </pc:spChg>
        <pc:spChg chg="mod">
          <ac:chgData name="eschinlle@espe.edu.ec" userId="3dc390fb-363f-4538-a895-c93b70622324" providerId="ADAL" clId="{D90B7A8B-6265-4F4B-A065-E90D007DE779}" dt="2022-11-30T16:57:43.862" v="2807"/>
          <ac:spMkLst>
            <pc:docMk/>
            <pc:sldMk cId="1566599032" sldId="340"/>
            <ac:spMk id="4" creationId="{3EC86FE0-3B43-49C3-A243-01239BBC396F}"/>
          </ac:spMkLst>
        </pc:spChg>
        <pc:spChg chg="mod">
          <ac:chgData name="eschinlle@espe.edu.ec" userId="3dc390fb-363f-4538-a895-c93b70622324" providerId="ADAL" clId="{D90B7A8B-6265-4F4B-A065-E90D007DE779}" dt="2022-11-30T17:02:47.505" v="2855" actId="20577"/>
          <ac:spMkLst>
            <pc:docMk/>
            <pc:sldMk cId="1566599032" sldId="340"/>
            <ac:spMk id="8" creationId="{4E8F99F6-FEFB-410C-A159-8D600C3D6FCE}"/>
          </ac:spMkLst>
        </pc:spChg>
      </pc:sldChg>
      <pc:sldChg chg="modSp add mod">
        <pc:chgData name="eschinlle@espe.edu.ec" userId="3dc390fb-363f-4538-a895-c93b70622324" providerId="ADAL" clId="{D90B7A8B-6265-4F4B-A065-E90D007DE779}" dt="2022-11-30T17:02:57.913" v="2861" actId="14100"/>
        <pc:sldMkLst>
          <pc:docMk/>
          <pc:sldMk cId="1059290920" sldId="341"/>
        </pc:sldMkLst>
        <pc:spChg chg="mod">
          <ac:chgData name="eschinlle@espe.edu.ec" userId="3dc390fb-363f-4538-a895-c93b70622324" providerId="ADAL" clId="{D90B7A8B-6265-4F4B-A065-E90D007DE779}" dt="2022-11-30T16:06:08.759" v="614" actId="27636"/>
          <ac:spMkLst>
            <pc:docMk/>
            <pc:sldMk cId="1059290920" sldId="341"/>
            <ac:spMk id="3" creationId="{24450567-4B65-45C0-A0CF-8E25C31398B6}"/>
          </ac:spMkLst>
        </pc:spChg>
        <pc:spChg chg="mod">
          <ac:chgData name="eschinlle@espe.edu.ec" userId="3dc390fb-363f-4538-a895-c93b70622324" providerId="ADAL" clId="{D90B7A8B-6265-4F4B-A065-E90D007DE779}" dt="2022-11-30T16:57:57.057" v="2811"/>
          <ac:spMkLst>
            <pc:docMk/>
            <pc:sldMk cId="1059290920" sldId="341"/>
            <ac:spMk id="4" creationId="{3EC86FE0-3B43-49C3-A243-01239BBC396F}"/>
          </ac:spMkLst>
        </pc:spChg>
        <pc:spChg chg="mod">
          <ac:chgData name="eschinlle@espe.edu.ec" userId="3dc390fb-363f-4538-a895-c93b70622324" providerId="ADAL" clId="{D90B7A8B-6265-4F4B-A065-E90D007DE779}" dt="2022-11-30T17:02:57.913" v="2861" actId="14100"/>
          <ac:spMkLst>
            <pc:docMk/>
            <pc:sldMk cId="1059290920" sldId="341"/>
            <ac:spMk id="8" creationId="{4E8F99F6-FEFB-410C-A159-8D600C3D6FCE}"/>
          </ac:spMkLst>
        </pc:spChg>
      </pc:sldChg>
      <pc:sldChg chg="addSp delSp modSp add mod">
        <pc:chgData name="eschinlle@espe.edu.ec" userId="3dc390fb-363f-4538-a895-c93b70622324" providerId="ADAL" clId="{D90B7A8B-6265-4F4B-A065-E90D007DE779}" dt="2022-11-30T17:03:06.354" v="2867" actId="20577"/>
        <pc:sldMkLst>
          <pc:docMk/>
          <pc:sldMk cId="3643179308" sldId="342"/>
        </pc:sldMkLst>
        <pc:spChg chg="mod">
          <ac:chgData name="eschinlle@espe.edu.ec" userId="3dc390fb-363f-4538-a895-c93b70622324" providerId="ADAL" clId="{D90B7A8B-6265-4F4B-A065-E90D007DE779}" dt="2022-11-30T16:15:21.648" v="941" actId="20577"/>
          <ac:spMkLst>
            <pc:docMk/>
            <pc:sldMk cId="3643179308" sldId="342"/>
            <ac:spMk id="3" creationId="{5C9CE18C-31CA-4412-9E0A-0A8F15F02B0F}"/>
          </ac:spMkLst>
        </pc:spChg>
        <pc:spChg chg="mod">
          <ac:chgData name="eschinlle@espe.edu.ec" userId="3dc390fb-363f-4538-a895-c93b70622324" providerId="ADAL" clId="{D90B7A8B-6265-4F4B-A065-E90D007DE779}" dt="2022-11-30T16:58:57.600" v="2814"/>
          <ac:spMkLst>
            <pc:docMk/>
            <pc:sldMk cId="3643179308" sldId="342"/>
            <ac:spMk id="4" creationId="{07C128F2-CD1C-4BA9-BAD6-531D7A221528}"/>
          </ac:spMkLst>
        </pc:spChg>
        <pc:spChg chg="mod">
          <ac:chgData name="eschinlle@espe.edu.ec" userId="3dc390fb-363f-4538-a895-c93b70622324" providerId="ADAL" clId="{D90B7A8B-6265-4F4B-A065-E90D007DE779}" dt="2022-11-30T17:03:06.354" v="2867" actId="20577"/>
          <ac:spMkLst>
            <pc:docMk/>
            <pc:sldMk cId="3643179308" sldId="342"/>
            <ac:spMk id="9" creationId="{C09A62F3-0504-4D17-9656-5FC748800A81}"/>
          </ac:spMkLst>
        </pc:spChg>
        <pc:picChg chg="add mod">
          <ac:chgData name="eschinlle@espe.edu.ec" userId="3dc390fb-363f-4538-a895-c93b70622324" providerId="ADAL" clId="{D90B7A8B-6265-4F4B-A065-E90D007DE779}" dt="2022-11-30T16:15:17.270" v="939" actId="1076"/>
          <ac:picMkLst>
            <pc:docMk/>
            <pc:sldMk cId="3643179308" sldId="342"/>
            <ac:picMk id="6" creationId="{3B7C7DC5-3C46-BF4B-1A81-06126EDCD5B1}"/>
          </ac:picMkLst>
        </pc:picChg>
        <pc:picChg chg="del">
          <ac:chgData name="eschinlle@espe.edu.ec" userId="3dc390fb-363f-4538-a895-c93b70622324" providerId="ADAL" clId="{D90B7A8B-6265-4F4B-A065-E90D007DE779}" dt="2022-11-30T16:14:57.449" v="936" actId="478"/>
          <ac:picMkLst>
            <pc:docMk/>
            <pc:sldMk cId="3643179308" sldId="342"/>
            <ac:picMk id="7" creationId="{4EC19F86-2C9C-BB96-19C7-EEF7ADFF0107}"/>
          </ac:picMkLst>
        </pc:picChg>
      </pc:sldChg>
      <pc:sldChg chg="addSp delSp modSp add mod">
        <pc:chgData name="eschinlle@espe.edu.ec" userId="3dc390fb-363f-4538-a895-c93b70622324" providerId="ADAL" clId="{D90B7A8B-6265-4F4B-A065-E90D007DE779}" dt="2022-11-30T17:03:08.996" v="2869" actId="20577"/>
        <pc:sldMkLst>
          <pc:docMk/>
          <pc:sldMk cId="485906930" sldId="343"/>
        </pc:sldMkLst>
        <pc:spChg chg="mod">
          <ac:chgData name="eschinlle@espe.edu.ec" userId="3dc390fb-363f-4538-a895-c93b70622324" providerId="ADAL" clId="{D90B7A8B-6265-4F4B-A065-E90D007DE779}" dt="2022-11-30T16:16:54.889" v="1038" actId="20577"/>
          <ac:spMkLst>
            <pc:docMk/>
            <pc:sldMk cId="485906930" sldId="343"/>
            <ac:spMk id="3" creationId="{5C9CE18C-31CA-4412-9E0A-0A8F15F02B0F}"/>
          </ac:spMkLst>
        </pc:spChg>
        <pc:spChg chg="mod">
          <ac:chgData name="eschinlle@espe.edu.ec" userId="3dc390fb-363f-4538-a895-c93b70622324" providerId="ADAL" clId="{D90B7A8B-6265-4F4B-A065-E90D007DE779}" dt="2022-11-30T16:59:00.216" v="2815"/>
          <ac:spMkLst>
            <pc:docMk/>
            <pc:sldMk cId="485906930" sldId="343"/>
            <ac:spMk id="4" creationId="{07C128F2-CD1C-4BA9-BAD6-531D7A221528}"/>
          </ac:spMkLst>
        </pc:spChg>
        <pc:spChg chg="mod">
          <ac:chgData name="eschinlle@espe.edu.ec" userId="3dc390fb-363f-4538-a895-c93b70622324" providerId="ADAL" clId="{D90B7A8B-6265-4F4B-A065-E90D007DE779}" dt="2022-11-30T17:03:08.996" v="2869" actId="20577"/>
          <ac:spMkLst>
            <pc:docMk/>
            <pc:sldMk cId="485906930" sldId="343"/>
            <ac:spMk id="9" creationId="{C09A62F3-0504-4D17-9656-5FC748800A81}"/>
          </ac:spMkLst>
        </pc:spChg>
        <pc:picChg chg="del">
          <ac:chgData name="eschinlle@espe.edu.ec" userId="3dc390fb-363f-4538-a895-c93b70622324" providerId="ADAL" clId="{D90B7A8B-6265-4F4B-A065-E90D007DE779}" dt="2022-11-30T16:17:39.203" v="1040" actId="478"/>
          <ac:picMkLst>
            <pc:docMk/>
            <pc:sldMk cId="485906930" sldId="343"/>
            <ac:picMk id="6" creationId="{3B7C7DC5-3C46-BF4B-1A81-06126EDCD5B1}"/>
          </ac:picMkLst>
        </pc:picChg>
        <pc:picChg chg="add mod">
          <ac:chgData name="eschinlle@espe.edu.ec" userId="3dc390fb-363f-4538-a895-c93b70622324" providerId="ADAL" clId="{D90B7A8B-6265-4F4B-A065-E90D007DE779}" dt="2022-11-30T16:17:53.119" v="1043" actId="1076"/>
          <ac:picMkLst>
            <pc:docMk/>
            <pc:sldMk cId="485906930" sldId="343"/>
            <ac:picMk id="7" creationId="{5EFF5903-96F5-4FE1-2ADF-82F6910D2DA5}"/>
          </ac:picMkLst>
        </pc:picChg>
      </pc:sldChg>
      <pc:sldChg chg="addSp delSp modSp add mod">
        <pc:chgData name="eschinlle@espe.edu.ec" userId="3dc390fb-363f-4538-a895-c93b70622324" providerId="ADAL" clId="{D90B7A8B-6265-4F4B-A065-E90D007DE779}" dt="2022-11-30T17:03:11.765" v="2871" actId="20577"/>
        <pc:sldMkLst>
          <pc:docMk/>
          <pc:sldMk cId="2200265865" sldId="344"/>
        </pc:sldMkLst>
        <pc:spChg chg="mod">
          <ac:chgData name="eschinlle@espe.edu.ec" userId="3dc390fb-363f-4538-a895-c93b70622324" providerId="ADAL" clId="{D90B7A8B-6265-4F4B-A065-E90D007DE779}" dt="2022-11-30T16:21:17.859" v="1430" actId="20577"/>
          <ac:spMkLst>
            <pc:docMk/>
            <pc:sldMk cId="2200265865" sldId="344"/>
            <ac:spMk id="3" creationId="{5C9CE18C-31CA-4412-9E0A-0A8F15F02B0F}"/>
          </ac:spMkLst>
        </pc:spChg>
        <pc:spChg chg="mod">
          <ac:chgData name="eschinlle@espe.edu.ec" userId="3dc390fb-363f-4538-a895-c93b70622324" providerId="ADAL" clId="{D90B7A8B-6265-4F4B-A065-E90D007DE779}" dt="2022-11-30T16:59:02.995" v="2816"/>
          <ac:spMkLst>
            <pc:docMk/>
            <pc:sldMk cId="2200265865" sldId="344"/>
            <ac:spMk id="4" creationId="{07C128F2-CD1C-4BA9-BAD6-531D7A221528}"/>
          </ac:spMkLst>
        </pc:spChg>
        <pc:spChg chg="mod">
          <ac:chgData name="eschinlle@espe.edu.ec" userId="3dc390fb-363f-4538-a895-c93b70622324" providerId="ADAL" clId="{D90B7A8B-6265-4F4B-A065-E90D007DE779}" dt="2022-11-30T17:03:11.765" v="2871" actId="20577"/>
          <ac:spMkLst>
            <pc:docMk/>
            <pc:sldMk cId="2200265865" sldId="344"/>
            <ac:spMk id="9" creationId="{C09A62F3-0504-4D17-9656-5FC748800A81}"/>
          </ac:spMkLst>
        </pc:spChg>
        <pc:picChg chg="add mod">
          <ac:chgData name="eschinlle@espe.edu.ec" userId="3dc390fb-363f-4538-a895-c93b70622324" providerId="ADAL" clId="{D90B7A8B-6265-4F4B-A065-E90D007DE779}" dt="2022-11-30T16:20:07.662" v="1353" actId="1076"/>
          <ac:picMkLst>
            <pc:docMk/>
            <pc:sldMk cId="2200265865" sldId="344"/>
            <ac:picMk id="5" creationId="{90D59A52-6937-8EED-26E7-3FE699BC78AD}"/>
          </ac:picMkLst>
        </pc:picChg>
        <pc:picChg chg="del">
          <ac:chgData name="eschinlle@espe.edu.ec" userId="3dc390fb-363f-4538-a895-c93b70622324" providerId="ADAL" clId="{D90B7A8B-6265-4F4B-A065-E90D007DE779}" dt="2022-11-30T16:20:02.869" v="1351" actId="478"/>
          <ac:picMkLst>
            <pc:docMk/>
            <pc:sldMk cId="2200265865" sldId="344"/>
            <ac:picMk id="6" creationId="{3B7C7DC5-3C46-BF4B-1A81-06126EDCD5B1}"/>
          </ac:picMkLst>
        </pc:picChg>
      </pc:sldChg>
      <pc:sldChg chg="addSp delSp modSp add mod">
        <pc:chgData name="eschinlle@espe.edu.ec" userId="3dc390fb-363f-4538-a895-c93b70622324" providerId="ADAL" clId="{D90B7A8B-6265-4F4B-A065-E90D007DE779}" dt="2022-11-30T17:03:14.500" v="2873" actId="20577"/>
        <pc:sldMkLst>
          <pc:docMk/>
          <pc:sldMk cId="1668862183" sldId="345"/>
        </pc:sldMkLst>
        <pc:spChg chg="mod">
          <ac:chgData name="eschinlle@espe.edu.ec" userId="3dc390fb-363f-4538-a895-c93b70622324" providerId="ADAL" clId="{D90B7A8B-6265-4F4B-A065-E90D007DE779}" dt="2022-11-30T16:21:34.990" v="1441" actId="20577"/>
          <ac:spMkLst>
            <pc:docMk/>
            <pc:sldMk cId="1668862183" sldId="345"/>
            <ac:spMk id="3" creationId="{5C9CE18C-31CA-4412-9E0A-0A8F15F02B0F}"/>
          </ac:spMkLst>
        </pc:spChg>
        <pc:spChg chg="mod">
          <ac:chgData name="eschinlle@espe.edu.ec" userId="3dc390fb-363f-4538-a895-c93b70622324" providerId="ADAL" clId="{D90B7A8B-6265-4F4B-A065-E90D007DE779}" dt="2022-11-30T16:59:05.896" v="2817"/>
          <ac:spMkLst>
            <pc:docMk/>
            <pc:sldMk cId="1668862183" sldId="345"/>
            <ac:spMk id="4" creationId="{07C128F2-CD1C-4BA9-BAD6-531D7A221528}"/>
          </ac:spMkLst>
        </pc:spChg>
        <pc:spChg chg="mod">
          <ac:chgData name="eschinlle@espe.edu.ec" userId="3dc390fb-363f-4538-a895-c93b70622324" providerId="ADAL" clId="{D90B7A8B-6265-4F4B-A065-E90D007DE779}" dt="2022-11-30T17:03:14.500" v="2873" actId="20577"/>
          <ac:spMkLst>
            <pc:docMk/>
            <pc:sldMk cId="1668862183" sldId="345"/>
            <ac:spMk id="9" creationId="{C09A62F3-0504-4D17-9656-5FC748800A81}"/>
          </ac:spMkLst>
        </pc:spChg>
        <pc:picChg chg="del">
          <ac:chgData name="eschinlle@espe.edu.ec" userId="3dc390fb-363f-4538-a895-c93b70622324" providerId="ADAL" clId="{D90B7A8B-6265-4F4B-A065-E90D007DE779}" dt="2022-11-30T16:21:39.523" v="1442" actId="478"/>
          <ac:picMkLst>
            <pc:docMk/>
            <pc:sldMk cId="1668862183" sldId="345"/>
            <ac:picMk id="5" creationId="{90D59A52-6937-8EED-26E7-3FE699BC78AD}"/>
          </ac:picMkLst>
        </pc:picChg>
        <pc:picChg chg="add mod">
          <ac:chgData name="eschinlle@espe.edu.ec" userId="3dc390fb-363f-4538-a895-c93b70622324" providerId="ADAL" clId="{D90B7A8B-6265-4F4B-A065-E90D007DE779}" dt="2022-11-30T16:21:45.265" v="1444" actId="1076"/>
          <ac:picMkLst>
            <pc:docMk/>
            <pc:sldMk cId="1668862183" sldId="345"/>
            <ac:picMk id="6" creationId="{8A71FAFD-002B-7779-E116-E66D4409CD85}"/>
          </ac:picMkLst>
        </pc:picChg>
      </pc:sldChg>
      <pc:sldChg chg="addSp delSp modSp add mod">
        <pc:chgData name="eschinlle@espe.edu.ec" userId="3dc390fb-363f-4538-a895-c93b70622324" providerId="ADAL" clId="{D90B7A8B-6265-4F4B-A065-E90D007DE779}" dt="2022-11-30T17:03:16.891" v="2875" actId="20577"/>
        <pc:sldMkLst>
          <pc:docMk/>
          <pc:sldMk cId="3380658770" sldId="346"/>
        </pc:sldMkLst>
        <pc:spChg chg="mod">
          <ac:chgData name="eschinlle@espe.edu.ec" userId="3dc390fb-363f-4538-a895-c93b70622324" providerId="ADAL" clId="{D90B7A8B-6265-4F4B-A065-E90D007DE779}" dt="2022-11-30T16:24:36.350" v="1471" actId="20577"/>
          <ac:spMkLst>
            <pc:docMk/>
            <pc:sldMk cId="3380658770" sldId="346"/>
            <ac:spMk id="3" creationId="{5C9CE18C-31CA-4412-9E0A-0A8F15F02B0F}"/>
          </ac:spMkLst>
        </pc:spChg>
        <pc:spChg chg="mod">
          <ac:chgData name="eschinlle@espe.edu.ec" userId="3dc390fb-363f-4538-a895-c93b70622324" providerId="ADAL" clId="{D90B7A8B-6265-4F4B-A065-E90D007DE779}" dt="2022-11-30T16:59:09.449" v="2818"/>
          <ac:spMkLst>
            <pc:docMk/>
            <pc:sldMk cId="3380658770" sldId="346"/>
            <ac:spMk id="4" creationId="{07C128F2-CD1C-4BA9-BAD6-531D7A221528}"/>
          </ac:spMkLst>
        </pc:spChg>
        <pc:spChg chg="mod">
          <ac:chgData name="eschinlle@espe.edu.ec" userId="3dc390fb-363f-4538-a895-c93b70622324" providerId="ADAL" clId="{D90B7A8B-6265-4F4B-A065-E90D007DE779}" dt="2022-11-30T17:03:16.891" v="2875" actId="20577"/>
          <ac:spMkLst>
            <pc:docMk/>
            <pc:sldMk cId="3380658770" sldId="346"/>
            <ac:spMk id="9" creationId="{C09A62F3-0504-4D17-9656-5FC748800A81}"/>
          </ac:spMkLst>
        </pc:spChg>
        <pc:picChg chg="del">
          <ac:chgData name="eschinlle@espe.edu.ec" userId="3dc390fb-363f-4538-a895-c93b70622324" providerId="ADAL" clId="{D90B7A8B-6265-4F4B-A065-E90D007DE779}" dt="2022-11-30T16:24:39.339" v="1472" actId="478"/>
          <ac:picMkLst>
            <pc:docMk/>
            <pc:sldMk cId="3380658770" sldId="346"/>
            <ac:picMk id="6" creationId="{8A71FAFD-002B-7779-E116-E66D4409CD85}"/>
          </ac:picMkLst>
        </pc:picChg>
        <pc:picChg chg="add mod">
          <ac:chgData name="eschinlle@espe.edu.ec" userId="3dc390fb-363f-4538-a895-c93b70622324" providerId="ADAL" clId="{D90B7A8B-6265-4F4B-A065-E90D007DE779}" dt="2022-11-30T16:25:35.726" v="1475" actId="1076"/>
          <ac:picMkLst>
            <pc:docMk/>
            <pc:sldMk cId="3380658770" sldId="346"/>
            <ac:picMk id="7" creationId="{B8F5FD3E-7DD6-AC0C-6A81-486ADBCBABA6}"/>
          </ac:picMkLst>
        </pc:picChg>
      </pc:sldChg>
      <pc:sldChg chg="addSp delSp modSp add mod">
        <pc:chgData name="eschinlle@espe.edu.ec" userId="3dc390fb-363f-4538-a895-c93b70622324" providerId="ADAL" clId="{D90B7A8B-6265-4F4B-A065-E90D007DE779}" dt="2022-11-30T17:03:19.680" v="2877" actId="20577"/>
        <pc:sldMkLst>
          <pc:docMk/>
          <pc:sldMk cId="1197058693" sldId="347"/>
        </pc:sldMkLst>
        <pc:spChg chg="mod">
          <ac:chgData name="eschinlle@espe.edu.ec" userId="3dc390fb-363f-4538-a895-c93b70622324" providerId="ADAL" clId="{D90B7A8B-6265-4F4B-A065-E90D007DE779}" dt="2022-11-30T16:27:17.675" v="1567" actId="20577"/>
          <ac:spMkLst>
            <pc:docMk/>
            <pc:sldMk cId="1197058693" sldId="347"/>
            <ac:spMk id="3" creationId="{5C9CE18C-31CA-4412-9E0A-0A8F15F02B0F}"/>
          </ac:spMkLst>
        </pc:spChg>
        <pc:spChg chg="mod">
          <ac:chgData name="eschinlle@espe.edu.ec" userId="3dc390fb-363f-4538-a895-c93b70622324" providerId="ADAL" clId="{D90B7A8B-6265-4F4B-A065-E90D007DE779}" dt="2022-11-30T16:59:14.231" v="2819"/>
          <ac:spMkLst>
            <pc:docMk/>
            <pc:sldMk cId="1197058693" sldId="347"/>
            <ac:spMk id="4" creationId="{07C128F2-CD1C-4BA9-BAD6-531D7A221528}"/>
          </ac:spMkLst>
        </pc:spChg>
        <pc:spChg chg="mod">
          <ac:chgData name="eschinlle@espe.edu.ec" userId="3dc390fb-363f-4538-a895-c93b70622324" providerId="ADAL" clId="{D90B7A8B-6265-4F4B-A065-E90D007DE779}" dt="2022-11-30T17:03:19.680" v="2877" actId="20577"/>
          <ac:spMkLst>
            <pc:docMk/>
            <pc:sldMk cId="1197058693" sldId="347"/>
            <ac:spMk id="9" creationId="{C09A62F3-0504-4D17-9656-5FC748800A81}"/>
          </ac:spMkLst>
        </pc:spChg>
        <pc:picChg chg="add mod">
          <ac:chgData name="eschinlle@espe.edu.ec" userId="3dc390fb-363f-4538-a895-c93b70622324" providerId="ADAL" clId="{D90B7A8B-6265-4F4B-A065-E90D007DE779}" dt="2022-11-30T16:27:24.999" v="1569" actId="1076"/>
          <ac:picMkLst>
            <pc:docMk/>
            <pc:sldMk cId="1197058693" sldId="347"/>
            <ac:picMk id="5" creationId="{0486F9DE-1AE4-2E8C-343D-61BE0834D9C9}"/>
          </ac:picMkLst>
        </pc:picChg>
        <pc:picChg chg="del">
          <ac:chgData name="eschinlle@espe.edu.ec" userId="3dc390fb-363f-4538-a895-c93b70622324" providerId="ADAL" clId="{D90B7A8B-6265-4F4B-A065-E90D007DE779}" dt="2022-11-30T16:26:39.829" v="1492" actId="478"/>
          <ac:picMkLst>
            <pc:docMk/>
            <pc:sldMk cId="1197058693" sldId="347"/>
            <ac:picMk id="7" creationId="{B8F5FD3E-7DD6-AC0C-6A81-486ADBCBABA6}"/>
          </ac:picMkLst>
        </pc:picChg>
      </pc:sldChg>
      <pc:sldChg chg="addSp delSp modSp add mod">
        <pc:chgData name="eschinlle@espe.edu.ec" userId="3dc390fb-363f-4538-a895-c93b70622324" providerId="ADAL" clId="{D90B7A8B-6265-4F4B-A065-E90D007DE779}" dt="2022-11-30T17:03:23.812" v="2879" actId="20577"/>
        <pc:sldMkLst>
          <pc:docMk/>
          <pc:sldMk cId="1190525364" sldId="348"/>
        </pc:sldMkLst>
        <pc:spChg chg="mod">
          <ac:chgData name="eschinlle@espe.edu.ec" userId="3dc390fb-363f-4538-a895-c93b70622324" providerId="ADAL" clId="{D90B7A8B-6265-4F4B-A065-E90D007DE779}" dt="2022-11-30T16:28:22.560" v="1620"/>
          <ac:spMkLst>
            <pc:docMk/>
            <pc:sldMk cId="1190525364" sldId="348"/>
            <ac:spMk id="3" creationId="{5C9CE18C-31CA-4412-9E0A-0A8F15F02B0F}"/>
          </ac:spMkLst>
        </pc:spChg>
        <pc:spChg chg="mod">
          <ac:chgData name="eschinlle@espe.edu.ec" userId="3dc390fb-363f-4538-a895-c93b70622324" providerId="ADAL" clId="{D90B7A8B-6265-4F4B-A065-E90D007DE779}" dt="2022-11-30T16:59:17.604" v="2820"/>
          <ac:spMkLst>
            <pc:docMk/>
            <pc:sldMk cId="1190525364" sldId="348"/>
            <ac:spMk id="4" creationId="{07C128F2-CD1C-4BA9-BAD6-531D7A221528}"/>
          </ac:spMkLst>
        </pc:spChg>
        <pc:spChg chg="mod">
          <ac:chgData name="eschinlle@espe.edu.ec" userId="3dc390fb-363f-4538-a895-c93b70622324" providerId="ADAL" clId="{D90B7A8B-6265-4F4B-A065-E90D007DE779}" dt="2022-11-30T17:03:23.812" v="2879" actId="20577"/>
          <ac:spMkLst>
            <pc:docMk/>
            <pc:sldMk cId="1190525364" sldId="348"/>
            <ac:spMk id="9" creationId="{C09A62F3-0504-4D17-9656-5FC748800A81}"/>
          </ac:spMkLst>
        </pc:spChg>
        <pc:picChg chg="add mod">
          <ac:chgData name="eschinlle@espe.edu.ec" userId="3dc390fb-363f-4538-a895-c93b70622324" providerId="ADAL" clId="{D90B7A8B-6265-4F4B-A065-E90D007DE779}" dt="2022-11-30T16:30:07.858" v="1624" actId="1076"/>
          <ac:picMkLst>
            <pc:docMk/>
            <pc:sldMk cId="1190525364" sldId="348"/>
            <ac:picMk id="6" creationId="{3B50A177-E6F1-835A-B51C-9636C47479CD}"/>
          </ac:picMkLst>
        </pc:picChg>
        <pc:picChg chg="del">
          <ac:chgData name="eschinlle@espe.edu.ec" userId="3dc390fb-363f-4538-a895-c93b70622324" providerId="ADAL" clId="{D90B7A8B-6265-4F4B-A065-E90D007DE779}" dt="2022-11-30T16:29:53.371" v="1621" actId="478"/>
          <ac:picMkLst>
            <pc:docMk/>
            <pc:sldMk cId="1190525364" sldId="348"/>
            <ac:picMk id="7" creationId="{B8F5FD3E-7DD6-AC0C-6A81-486ADBCBABA6}"/>
          </ac:picMkLst>
        </pc:picChg>
      </pc:sldChg>
      <pc:sldChg chg="addSp delSp modSp add mod replId">
        <pc:chgData name="eschinlle@espe.edu.ec" userId="3dc390fb-363f-4538-a895-c93b70622324" providerId="ADAL" clId="{D90B7A8B-6265-4F4B-A065-E90D007DE779}" dt="2022-11-30T17:03:28.450" v="2881" actId="20577"/>
        <pc:sldMkLst>
          <pc:docMk/>
          <pc:sldMk cId="92324500" sldId="349"/>
        </pc:sldMkLst>
        <pc:spChg chg="mod">
          <ac:chgData name="eschinlle@espe.edu.ec" userId="3dc390fb-363f-4538-a895-c93b70622324" providerId="ADAL" clId="{D90B7A8B-6265-4F4B-A065-E90D007DE779}" dt="2022-11-30T16:31:40.480" v="1746" actId="20577"/>
          <ac:spMkLst>
            <pc:docMk/>
            <pc:sldMk cId="92324500" sldId="349"/>
            <ac:spMk id="3" creationId="{5C9CE18C-31CA-4412-9E0A-0A8F15F02B0F}"/>
          </ac:spMkLst>
        </pc:spChg>
        <pc:spChg chg="mod">
          <ac:chgData name="eschinlle@espe.edu.ec" userId="3dc390fb-363f-4538-a895-c93b70622324" providerId="ADAL" clId="{D90B7A8B-6265-4F4B-A065-E90D007DE779}" dt="2022-11-30T16:59:20.804" v="2821"/>
          <ac:spMkLst>
            <pc:docMk/>
            <pc:sldMk cId="92324500" sldId="349"/>
            <ac:spMk id="4" creationId="{07C128F2-CD1C-4BA9-BAD6-531D7A221528}"/>
          </ac:spMkLst>
        </pc:spChg>
        <pc:spChg chg="mod">
          <ac:chgData name="eschinlle@espe.edu.ec" userId="3dc390fb-363f-4538-a895-c93b70622324" providerId="ADAL" clId="{D90B7A8B-6265-4F4B-A065-E90D007DE779}" dt="2022-11-30T17:03:28.450" v="2881" actId="20577"/>
          <ac:spMkLst>
            <pc:docMk/>
            <pc:sldMk cId="92324500" sldId="349"/>
            <ac:spMk id="9" creationId="{C09A62F3-0504-4D17-9656-5FC748800A81}"/>
          </ac:spMkLst>
        </pc:spChg>
        <pc:picChg chg="del">
          <ac:chgData name="eschinlle@espe.edu.ec" userId="3dc390fb-363f-4538-a895-c93b70622324" providerId="ADAL" clId="{D90B7A8B-6265-4F4B-A065-E90D007DE779}" dt="2022-11-30T16:32:34.870" v="1892" actId="478"/>
          <ac:picMkLst>
            <pc:docMk/>
            <pc:sldMk cId="92324500" sldId="349"/>
            <ac:picMk id="5" creationId="{0486F9DE-1AE4-2E8C-343D-61BE0834D9C9}"/>
          </ac:picMkLst>
        </pc:picChg>
        <pc:picChg chg="add mod">
          <ac:chgData name="eschinlle@espe.edu.ec" userId="3dc390fb-363f-4538-a895-c93b70622324" providerId="ADAL" clId="{D90B7A8B-6265-4F4B-A065-E90D007DE779}" dt="2022-11-30T16:32:39.259" v="1894" actId="1076"/>
          <ac:picMkLst>
            <pc:docMk/>
            <pc:sldMk cId="92324500" sldId="349"/>
            <ac:picMk id="6" creationId="{6BA54738-2EE7-232A-3BD3-D1EF0893AB9A}"/>
          </ac:picMkLst>
        </pc:picChg>
      </pc:sldChg>
      <pc:sldChg chg="addSp delSp modSp add mod">
        <pc:chgData name="eschinlle@espe.edu.ec" userId="3dc390fb-363f-4538-a895-c93b70622324" providerId="ADAL" clId="{D90B7A8B-6265-4F4B-A065-E90D007DE779}" dt="2022-11-30T17:03:32.960" v="2883" actId="20577"/>
        <pc:sldMkLst>
          <pc:docMk/>
          <pc:sldMk cId="1239859951" sldId="350"/>
        </pc:sldMkLst>
        <pc:spChg chg="mod">
          <ac:chgData name="eschinlle@espe.edu.ec" userId="3dc390fb-363f-4538-a895-c93b70622324" providerId="ADAL" clId="{D90B7A8B-6265-4F4B-A065-E90D007DE779}" dt="2022-11-30T16:32:32.282" v="1891" actId="20577"/>
          <ac:spMkLst>
            <pc:docMk/>
            <pc:sldMk cId="1239859951" sldId="350"/>
            <ac:spMk id="3" creationId="{5C9CE18C-31CA-4412-9E0A-0A8F15F02B0F}"/>
          </ac:spMkLst>
        </pc:spChg>
        <pc:spChg chg="mod">
          <ac:chgData name="eschinlle@espe.edu.ec" userId="3dc390fb-363f-4538-a895-c93b70622324" providerId="ADAL" clId="{D90B7A8B-6265-4F4B-A065-E90D007DE779}" dt="2022-11-30T16:59:23.369" v="2822"/>
          <ac:spMkLst>
            <pc:docMk/>
            <pc:sldMk cId="1239859951" sldId="350"/>
            <ac:spMk id="4" creationId="{07C128F2-CD1C-4BA9-BAD6-531D7A221528}"/>
          </ac:spMkLst>
        </pc:spChg>
        <pc:spChg chg="mod">
          <ac:chgData name="eschinlle@espe.edu.ec" userId="3dc390fb-363f-4538-a895-c93b70622324" providerId="ADAL" clId="{D90B7A8B-6265-4F4B-A065-E90D007DE779}" dt="2022-11-30T17:03:32.960" v="2883" actId="20577"/>
          <ac:spMkLst>
            <pc:docMk/>
            <pc:sldMk cId="1239859951" sldId="350"/>
            <ac:spMk id="9" creationId="{C09A62F3-0504-4D17-9656-5FC748800A81}"/>
          </ac:spMkLst>
        </pc:spChg>
        <pc:picChg chg="del">
          <ac:chgData name="eschinlle@espe.edu.ec" userId="3dc390fb-363f-4538-a895-c93b70622324" providerId="ADAL" clId="{D90B7A8B-6265-4F4B-A065-E90D007DE779}" dt="2022-11-30T16:32:41.603" v="1895" actId="478"/>
          <ac:picMkLst>
            <pc:docMk/>
            <pc:sldMk cId="1239859951" sldId="350"/>
            <ac:picMk id="5" creationId="{0486F9DE-1AE4-2E8C-343D-61BE0834D9C9}"/>
          </ac:picMkLst>
        </pc:picChg>
        <pc:picChg chg="add mod">
          <ac:chgData name="eschinlle@espe.edu.ec" userId="3dc390fb-363f-4538-a895-c93b70622324" providerId="ADAL" clId="{D90B7A8B-6265-4F4B-A065-E90D007DE779}" dt="2022-11-30T16:32:46.343" v="1897" actId="1076"/>
          <ac:picMkLst>
            <pc:docMk/>
            <pc:sldMk cId="1239859951" sldId="350"/>
            <ac:picMk id="6" creationId="{C7E1DDEE-3A9E-1B99-B982-656759B8194B}"/>
          </ac:picMkLst>
        </pc:picChg>
      </pc:sldChg>
      <pc:sldChg chg="addSp delSp modSp add mod">
        <pc:chgData name="eschinlle@espe.edu.ec" userId="3dc390fb-363f-4538-a895-c93b70622324" providerId="ADAL" clId="{D90B7A8B-6265-4F4B-A065-E90D007DE779}" dt="2022-11-30T17:03:35.388" v="2885" actId="20577"/>
        <pc:sldMkLst>
          <pc:docMk/>
          <pc:sldMk cId="1337596615" sldId="351"/>
        </pc:sldMkLst>
        <pc:spChg chg="mod">
          <ac:chgData name="eschinlle@espe.edu.ec" userId="3dc390fb-363f-4538-a895-c93b70622324" providerId="ADAL" clId="{D90B7A8B-6265-4F4B-A065-E90D007DE779}" dt="2022-11-30T16:33:37.401" v="2005" actId="20577"/>
          <ac:spMkLst>
            <pc:docMk/>
            <pc:sldMk cId="1337596615" sldId="351"/>
            <ac:spMk id="3" creationId="{5C9CE18C-31CA-4412-9E0A-0A8F15F02B0F}"/>
          </ac:spMkLst>
        </pc:spChg>
        <pc:spChg chg="mod">
          <ac:chgData name="eschinlle@espe.edu.ec" userId="3dc390fb-363f-4538-a895-c93b70622324" providerId="ADAL" clId="{D90B7A8B-6265-4F4B-A065-E90D007DE779}" dt="2022-11-30T16:59:26.441" v="2823"/>
          <ac:spMkLst>
            <pc:docMk/>
            <pc:sldMk cId="1337596615" sldId="351"/>
            <ac:spMk id="4" creationId="{07C128F2-CD1C-4BA9-BAD6-531D7A221528}"/>
          </ac:spMkLst>
        </pc:spChg>
        <pc:spChg chg="mod">
          <ac:chgData name="eschinlle@espe.edu.ec" userId="3dc390fb-363f-4538-a895-c93b70622324" providerId="ADAL" clId="{D90B7A8B-6265-4F4B-A065-E90D007DE779}" dt="2022-11-30T17:03:35.388" v="2885" actId="20577"/>
          <ac:spMkLst>
            <pc:docMk/>
            <pc:sldMk cId="1337596615" sldId="351"/>
            <ac:spMk id="9" creationId="{C09A62F3-0504-4D17-9656-5FC748800A81}"/>
          </ac:spMkLst>
        </pc:spChg>
        <pc:picChg chg="add mod">
          <ac:chgData name="eschinlle@espe.edu.ec" userId="3dc390fb-363f-4538-a895-c93b70622324" providerId="ADAL" clId="{D90B7A8B-6265-4F4B-A065-E90D007DE779}" dt="2022-11-30T16:33:44.133" v="2008" actId="1076"/>
          <ac:picMkLst>
            <pc:docMk/>
            <pc:sldMk cId="1337596615" sldId="351"/>
            <ac:picMk id="5" creationId="{568BEAB9-AFD6-27A8-25ED-447BCCB02634}"/>
          </ac:picMkLst>
        </pc:picChg>
        <pc:picChg chg="del">
          <ac:chgData name="eschinlle@espe.edu.ec" userId="3dc390fb-363f-4538-a895-c93b70622324" providerId="ADAL" clId="{D90B7A8B-6265-4F4B-A065-E90D007DE779}" dt="2022-11-30T16:33:39.209" v="2006" actId="478"/>
          <ac:picMkLst>
            <pc:docMk/>
            <pc:sldMk cId="1337596615" sldId="351"/>
            <ac:picMk id="6" creationId="{C7E1DDEE-3A9E-1B99-B982-656759B8194B}"/>
          </ac:picMkLst>
        </pc:picChg>
      </pc:sldChg>
      <pc:sldChg chg="addSp delSp modSp add mod">
        <pc:chgData name="eschinlle@espe.edu.ec" userId="3dc390fb-363f-4538-a895-c93b70622324" providerId="ADAL" clId="{D90B7A8B-6265-4F4B-A065-E90D007DE779}" dt="2022-11-30T17:03:37.447" v="2887" actId="20577"/>
        <pc:sldMkLst>
          <pc:docMk/>
          <pc:sldMk cId="450309542" sldId="352"/>
        </pc:sldMkLst>
        <pc:spChg chg="mod">
          <ac:chgData name="eschinlle@espe.edu.ec" userId="3dc390fb-363f-4538-a895-c93b70622324" providerId="ADAL" clId="{D90B7A8B-6265-4F4B-A065-E90D007DE779}" dt="2022-11-30T16:34:48.428" v="2044" actId="20577"/>
          <ac:spMkLst>
            <pc:docMk/>
            <pc:sldMk cId="450309542" sldId="352"/>
            <ac:spMk id="2" creationId="{299E15FD-12A3-48E0-B51D-9B86D68183DA}"/>
          </ac:spMkLst>
        </pc:spChg>
        <pc:spChg chg="mod">
          <ac:chgData name="eschinlle@espe.edu.ec" userId="3dc390fb-363f-4538-a895-c93b70622324" providerId="ADAL" clId="{D90B7A8B-6265-4F4B-A065-E90D007DE779}" dt="2022-11-30T16:35:34.456" v="2238" actId="20577"/>
          <ac:spMkLst>
            <pc:docMk/>
            <pc:sldMk cId="450309542" sldId="352"/>
            <ac:spMk id="3" creationId="{5C9CE18C-31CA-4412-9E0A-0A8F15F02B0F}"/>
          </ac:spMkLst>
        </pc:spChg>
        <pc:spChg chg="mod">
          <ac:chgData name="eschinlle@espe.edu.ec" userId="3dc390fb-363f-4538-a895-c93b70622324" providerId="ADAL" clId="{D90B7A8B-6265-4F4B-A065-E90D007DE779}" dt="2022-11-30T17:00:19.470" v="2830" actId="207"/>
          <ac:spMkLst>
            <pc:docMk/>
            <pc:sldMk cId="450309542" sldId="352"/>
            <ac:spMk id="4" creationId="{07C128F2-CD1C-4BA9-BAD6-531D7A221528}"/>
          </ac:spMkLst>
        </pc:spChg>
        <pc:spChg chg="mod">
          <ac:chgData name="eschinlle@espe.edu.ec" userId="3dc390fb-363f-4538-a895-c93b70622324" providerId="ADAL" clId="{D90B7A8B-6265-4F4B-A065-E90D007DE779}" dt="2022-11-30T17:03:37.447" v="2887" actId="20577"/>
          <ac:spMkLst>
            <pc:docMk/>
            <pc:sldMk cId="450309542" sldId="352"/>
            <ac:spMk id="9" creationId="{C09A62F3-0504-4D17-9656-5FC748800A81}"/>
          </ac:spMkLst>
        </pc:spChg>
        <pc:picChg chg="add mod">
          <ac:chgData name="eschinlle@espe.edu.ec" userId="3dc390fb-363f-4538-a895-c93b70622324" providerId="ADAL" clId="{D90B7A8B-6265-4F4B-A065-E90D007DE779}" dt="2022-11-30T16:35:56.054" v="2243" actId="1076"/>
          <ac:picMkLst>
            <pc:docMk/>
            <pc:sldMk cId="450309542" sldId="352"/>
            <ac:picMk id="6" creationId="{BF4B6346-DD6A-490C-2F50-9B9C73B5A2D8}"/>
          </ac:picMkLst>
        </pc:picChg>
        <pc:picChg chg="del mod">
          <ac:chgData name="eschinlle@espe.edu.ec" userId="3dc390fb-363f-4538-a895-c93b70622324" providerId="ADAL" clId="{D90B7A8B-6265-4F4B-A065-E90D007DE779}" dt="2022-11-30T16:35:36.692" v="2240" actId="478"/>
          <ac:picMkLst>
            <pc:docMk/>
            <pc:sldMk cId="450309542" sldId="352"/>
            <ac:picMk id="7" creationId="{4EC19F86-2C9C-BB96-19C7-EEF7ADFF0107}"/>
          </ac:picMkLst>
        </pc:picChg>
      </pc:sldChg>
      <pc:sldChg chg="addSp delSp modSp add mod replId">
        <pc:chgData name="eschinlle@espe.edu.ec" userId="3dc390fb-363f-4538-a895-c93b70622324" providerId="ADAL" clId="{D90B7A8B-6265-4F4B-A065-E90D007DE779}" dt="2022-11-30T17:03:39.721" v="2889" actId="20577"/>
        <pc:sldMkLst>
          <pc:docMk/>
          <pc:sldMk cId="4159677732" sldId="353"/>
        </pc:sldMkLst>
        <pc:spChg chg="mod">
          <ac:chgData name="eschinlle@espe.edu.ec" userId="3dc390fb-363f-4538-a895-c93b70622324" providerId="ADAL" clId="{D90B7A8B-6265-4F4B-A065-E90D007DE779}" dt="2022-11-30T16:48:10.913" v="2443" actId="20577"/>
          <ac:spMkLst>
            <pc:docMk/>
            <pc:sldMk cId="4159677732" sldId="353"/>
            <ac:spMk id="2" creationId="{299E15FD-12A3-48E0-B51D-9B86D68183DA}"/>
          </ac:spMkLst>
        </pc:spChg>
        <pc:spChg chg="mod">
          <ac:chgData name="eschinlle@espe.edu.ec" userId="3dc390fb-363f-4538-a895-c93b70622324" providerId="ADAL" clId="{D90B7A8B-6265-4F4B-A065-E90D007DE779}" dt="2022-11-30T16:36:40.971" v="2244"/>
          <ac:spMkLst>
            <pc:docMk/>
            <pc:sldMk cId="4159677732" sldId="353"/>
            <ac:spMk id="3" creationId="{5C9CE18C-31CA-4412-9E0A-0A8F15F02B0F}"/>
          </ac:spMkLst>
        </pc:spChg>
        <pc:spChg chg="mod">
          <ac:chgData name="eschinlle@espe.edu.ec" userId="3dc390fb-363f-4538-a895-c93b70622324" providerId="ADAL" clId="{D90B7A8B-6265-4F4B-A065-E90D007DE779}" dt="2022-11-30T17:00:25.167" v="2831"/>
          <ac:spMkLst>
            <pc:docMk/>
            <pc:sldMk cId="4159677732" sldId="353"/>
            <ac:spMk id="4" creationId="{07C128F2-CD1C-4BA9-BAD6-531D7A221528}"/>
          </ac:spMkLst>
        </pc:spChg>
        <pc:spChg chg="mod">
          <ac:chgData name="eschinlle@espe.edu.ec" userId="3dc390fb-363f-4538-a895-c93b70622324" providerId="ADAL" clId="{D90B7A8B-6265-4F4B-A065-E90D007DE779}" dt="2022-11-30T17:03:39.721" v="2889" actId="20577"/>
          <ac:spMkLst>
            <pc:docMk/>
            <pc:sldMk cId="4159677732" sldId="353"/>
            <ac:spMk id="9" creationId="{C09A62F3-0504-4D17-9656-5FC748800A81}"/>
          </ac:spMkLst>
        </pc:spChg>
        <pc:picChg chg="add mod">
          <ac:chgData name="eschinlle@espe.edu.ec" userId="3dc390fb-363f-4538-a895-c93b70622324" providerId="ADAL" clId="{D90B7A8B-6265-4F4B-A065-E90D007DE779}" dt="2022-11-30T16:37:02.877" v="2279" actId="1036"/>
          <ac:picMkLst>
            <pc:docMk/>
            <pc:sldMk cId="4159677732" sldId="353"/>
            <ac:picMk id="5" creationId="{9AAC2683-9D05-A9F3-D12A-E8F01A251F23}"/>
          </ac:picMkLst>
        </pc:picChg>
        <pc:picChg chg="del">
          <ac:chgData name="eschinlle@espe.edu.ec" userId="3dc390fb-363f-4538-a895-c93b70622324" providerId="ADAL" clId="{D90B7A8B-6265-4F4B-A065-E90D007DE779}" dt="2022-11-30T16:36:43.232" v="2245" actId="478"/>
          <ac:picMkLst>
            <pc:docMk/>
            <pc:sldMk cId="4159677732" sldId="353"/>
            <ac:picMk id="6" creationId="{3B7C7DC5-3C46-BF4B-1A81-06126EDCD5B1}"/>
          </ac:picMkLst>
        </pc:picChg>
        <pc:picChg chg="add mod">
          <ac:chgData name="eschinlle@espe.edu.ec" userId="3dc390fb-363f-4538-a895-c93b70622324" providerId="ADAL" clId="{D90B7A8B-6265-4F4B-A065-E90D007DE779}" dt="2022-11-30T16:37:01.273" v="2273" actId="1035"/>
          <ac:picMkLst>
            <pc:docMk/>
            <pc:sldMk cId="4159677732" sldId="353"/>
            <ac:picMk id="7" creationId="{064DDD58-4BFE-9966-B223-C4B0F46C61A3}"/>
          </ac:picMkLst>
        </pc:picChg>
      </pc:sldChg>
      <pc:sldChg chg="addSp delSp modSp add mod replId">
        <pc:chgData name="eschinlle@espe.edu.ec" userId="3dc390fb-363f-4538-a895-c93b70622324" providerId="ADAL" clId="{D90B7A8B-6265-4F4B-A065-E90D007DE779}" dt="2022-11-30T17:03:42.234" v="2891" actId="20577"/>
        <pc:sldMkLst>
          <pc:docMk/>
          <pc:sldMk cId="3246765852" sldId="354"/>
        </pc:sldMkLst>
        <pc:spChg chg="mod">
          <ac:chgData name="eschinlle@espe.edu.ec" userId="3dc390fb-363f-4538-a895-c93b70622324" providerId="ADAL" clId="{D90B7A8B-6265-4F4B-A065-E90D007DE779}" dt="2022-11-30T16:48:11.092" v="2444" actId="20577"/>
          <ac:spMkLst>
            <pc:docMk/>
            <pc:sldMk cId="3246765852" sldId="354"/>
            <ac:spMk id="2" creationId="{299E15FD-12A3-48E0-B51D-9B86D68183DA}"/>
          </ac:spMkLst>
        </pc:spChg>
        <pc:spChg chg="mod">
          <ac:chgData name="eschinlle@espe.edu.ec" userId="3dc390fb-363f-4538-a895-c93b70622324" providerId="ADAL" clId="{D90B7A8B-6265-4F4B-A065-E90D007DE779}" dt="2022-11-30T16:38:43.046" v="2292" actId="20577"/>
          <ac:spMkLst>
            <pc:docMk/>
            <pc:sldMk cId="3246765852" sldId="354"/>
            <ac:spMk id="3" creationId="{5C9CE18C-31CA-4412-9E0A-0A8F15F02B0F}"/>
          </ac:spMkLst>
        </pc:spChg>
        <pc:spChg chg="mod">
          <ac:chgData name="eschinlle@espe.edu.ec" userId="3dc390fb-363f-4538-a895-c93b70622324" providerId="ADAL" clId="{D90B7A8B-6265-4F4B-A065-E90D007DE779}" dt="2022-11-30T17:00:29.100" v="2832"/>
          <ac:spMkLst>
            <pc:docMk/>
            <pc:sldMk cId="3246765852" sldId="354"/>
            <ac:spMk id="4" creationId="{07C128F2-CD1C-4BA9-BAD6-531D7A221528}"/>
          </ac:spMkLst>
        </pc:spChg>
        <pc:spChg chg="mod">
          <ac:chgData name="eschinlle@espe.edu.ec" userId="3dc390fb-363f-4538-a895-c93b70622324" providerId="ADAL" clId="{D90B7A8B-6265-4F4B-A065-E90D007DE779}" dt="2022-11-30T17:03:42.234" v="2891" actId="20577"/>
          <ac:spMkLst>
            <pc:docMk/>
            <pc:sldMk cId="3246765852" sldId="354"/>
            <ac:spMk id="9" creationId="{C09A62F3-0504-4D17-9656-5FC748800A81}"/>
          </ac:spMkLst>
        </pc:spChg>
        <pc:picChg chg="add mod">
          <ac:chgData name="eschinlle@espe.edu.ec" userId="3dc390fb-363f-4538-a895-c93b70622324" providerId="ADAL" clId="{D90B7A8B-6265-4F4B-A065-E90D007DE779}" dt="2022-11-30T16:38:53.148" v="2296" actId="1076"/>
          <ac:picMkLst>
            <pc:docMk/>
            <pc:sldMk cId="3246765852" sldId="354"/>
            <ac:picMk id="5" creationId="{46D29859-9FEB-90F9-304A-A865BB05982C}"/>
          </ac:picMkLst>
        </pc:picChg>
        <pc:picChg chg="del">
          <ac:chgData name="eschinlle@espe.edu.ec" userId="3dc390fb-363f-4538-a895-c93b70622324" providerId="ADAL" clId="{D90B7A8B-6265-4F4B-A065-E90D007DE779}" dt="2022-11-30T16:38:46.560" v="2293" actId="478"/>
          <ac:picMkLst>
            <pc:docMk/>
            <pc:sldMk cId="3246765852" sldId="354"/>
            <ac:picMk id="7" creationId="{5EFF5903-96F5-4FE1-2ADF-82F6910D2DA5}"/>
          </ac:picMkLst>
        </pc:picChg>
      </pc:sldChg>
      <pc:sldChg chg="addSp delSp modSp add mod ord">
        <pc:chgData name="eschinlle@espe.edu.ec" userId="3dc390fb-363f-4538-a895-c93b70622324" providerId="ADAL" clId="{D90B7A8B-6265-4F4B-A065-E90D007DE779}" dt="2022-11-30T17:03:44.246" v="2893" actId="20577"/>
        <pc:sldMkLst>
          <pc:docMk/>
          <pc:sldMk cId="3395417865" sldId="355"/>
        </pc:sldMkLst>
        <pc:spChg chg="mod">
          <ac:chgData name="eschinlle@espe.edu.ec" userId="3dc390fb-363f-4538-a895-c93b70622324" providerId="ADAL" clId="{D90B7A8B-6265-4F4B-A065-E90D007DE779}" dt="2022-11-30T16:48:11.906" v="2447" actId="20577"/>
          <ac:spMkLst>
            <pc:docMk/>
            <pc:sldMk cId="3395417865" sldId="355"/>
            <ac:spMk id="2" creationId="{299E15FD-12A3-48E0-B51D-9B86D68183DA}"/>
          </ac:spMkLst>
        </pc:spChg>
        <pc:spChg chg="mod">
          <ac:chgData name="eschinlle@espe.edu.ec" userId="3dc390fb-363f-4538-a895-c93b70622324" providerId="ADAL" clId="{D90B7A8B-6265-4F4B-A065-E90D007DE779}" dt="2022-11-30T16:41:27.317" v="2321" actId="1076"/>
          <ac:spMkLst>
            <pc:docMk/>
            <pc:sldMk cId="3395417865" sldId="355"/>
            <ac:spMk id="3" creationId="{5C9CE18C-31CA-4412-9E0A-0A8F15F02B0F}"/>
          </ac:spMkLst>
        </pc:spChg>
        <pc:spChg chg="mod">
          <ac:chgData name="eschinlle@espe.edu.ec" userId="3dc390fb-363f-4538-a895-c93b70622324" providerId="ADAL" clId="{D90B7A8B-6265-4F4B-A065-E90D007DE779}" dt="2022-11-30T17:01:06.188" v="2838" actId="207"/>
          <ac:spMkLst>
            <pc:docMk/>
            <pc:sldMk cId="3395417865" sldId="355"/>
            <ac:spMk id="4" creationId="{07C128F2-CD1C-4BA9-BAD6-531D7A221528}"/>
          </ac:spMkLst>
        </pc:spChg>
        <pc:spChg chg="mod">
          <ac:chgData name="eschinlle@espe.edu.ec" userId="3dc390fb-363f-4538-a895-c93b70622324" providerId="ADAL" clId="{D90B7A8B-6265-4F4B-A065-E90D007DE779}" dt="2022-11-30T17:03:44.246" v="2893" actId="20577"/>
          <ac:spMkLst>
            <pc:docMk/>
            <pc:sldMk cId="3395417865" sldId="355"/>
            <ac:spMk id="9" creationId="{C09A62F3-0504-4D17-9656-5FC748800A81}"/>
          </ac:spMkLst>
        </pc:spChg>
        <pc:picChg chg="del">
          <ac:chgData name="eschinlle@espe.edu.ec" userId="3dc390fb-363f-4538-a895-c93b70622324" providerId="ADAL" clId="{D90B7A8B-6265-4F4B-A065-E90D007DE779}" dt="2022-11-30T16:40:18.272" v="2300" actId="478"/>
          <ac:picMkLst>
            <pc:docMk/>
            <pc:sldMk cId="3395417865" sldId="355"/>
            <ac:picMk id="6" creationId="{BF4B6346-DD6A-490C-2F50-9B9C73B5A2D8}"/>
          </ac:picMkLst>
        </pc:picChg>
        <pc:picChg chg="add mod">
          <ac:chgData name="eschinlle@espe.edu.ec" userId="3dc390fb-363f-4538-a895-c93b70622324" providerId="ADAL" clId="{D90B7A8B-6265-4F4B-A065-E90D007DE779}" dt="2022-11-30T16:40:34.373" v="2303" actId="1076"/>
          <ac:picMkLst>
            <pc:docMk/>
            <pc:sldMk cId="3395417865" sldId="355"/>
            <ac:picMk id="7" creationId="{F6D95FFA-47FE-391E-829B-C82799FDD5C0}"/>
          </ac:picMkLst>
        </pc:picChg>
      </pc:sldChg>
      <pc:sldChg chg="add del replId">
        <pc:chgData name="eschinlle@espe.edu.ec" userId="3dc390fb-363f-4538-a895-c93b70622324" providerId="ADAL" clId="{D90B7A8B-6265-4F4B-A065-E90D007DE779}" dt="2022-11-30T16:37:13.847" v="2280" actId="47"/>
        <pc:sldMkLst>
          <pc:docMk/>
          <pc:sldMk cId="3576310484" sldId="355"/>
        </pc:sldMkLst>
      </pc:sldChg>
      <pc:sldChg chg="addSp delSp modSp add mod">
        <pc:chgData name="eschinlle@espe.edu.ec" userId="3dc390fb-363f-4538-a895-c93b70622324" providerId="ADAL" clId="{D90B7A8B-6265-4F4B-A065-E90D007DE779}" dt="2022-11-30T17:03:46.419" v="2895" actId="20577"/>
        <pc:sldMkLst>
          <pc:docMk/>
          <pc:sldMk cId="443166125" sldId="356"/>
        </pc:sldMkLst>
        <pc:spChg chg="mod">
          <ac:chgData name="eschinlle@espe.edu.ec" userId="3dc390fb-363f-4538-a895-c93b70622324" providerId="ADAL" clId="{D90B7A8B-6265-4F4B-A065-E90D007DE779}" dt="2022-11-30T16:48:12.130" v="2448" actId="20577"/>
          <ac:spMkLst>
            <pc:docMk/>
            <pc:sldMk cId="443166125" sldId="356"/>
            <ac:spMk id="2" creationId="{299E15FD-12A3-48E0-B51D-9B86D68183DA}"/>
          </ac:spMkLst>
        </pc:spChg>
        <pc:spChg chg="mod">
          <ac:chgData name="eschinlle@espe.edu.ec" userId="3dc390fb-363f-4538-a895-c93b70622324" providerId="ADAL" clId="{D90B7A8B-6265-4F4B-A065-E90D007DE779}" dt="2022-11-30T16:41:22.160" v="2319" actId="1076"/>
          <ac:spMkLst>
            <pc:docMk/>
            <pc:sldMk cId="443166125" sldId="356"/>
            <ac:spMk id="3" creationId="{5C9CE18C-31CA-4412-9E0A-0A8F15F02B0F}"/>
          </ac:spMkLst>
        </pc:spChg>
        <pc:spChg chg="mod">
          <ac:chgData name="eschinlle@espe.edu.ec" userId="3dc390fb-363f-4538-a895-c93b70622324" providerId="ADAL" clId="{D90B7A8B-6265-4F4B-A065-E90D007DE779}" dt="2022-11-30T17:01:12.514" v="2839"/>
          <ac:spMkLst>
            <pc:docMk/>
            <pc:sldMk cId="443166125" sldId="356"/>
            <ac:spMk id="4" creationId="{07C128F2-CD1C-4BA9-BAD6-531D7A221528}"/>
          </ac:spMkLst>
        </pc:spChg>
        <pc:spChg chg="mod">
          <ac:chgData name="eschinlle@espe.edu.ec" userId="3dc390fb-363f-4538-a895-c93b70622324" providerId="ADAL" clId="{D90B7A8B-6265-4F4B-A065-E90D007DE779}" dt="2022-11-30T17:03:46.419" v="2895" actId="20577"/>
          <ac:spMkLst>
            <pc:docMk/>
            <pc:sldMk cId="443166125" sldId="356"/>
            <ac:spMk id="9" creationId="{C09A62F3-0504-4D17-9656-5FC748800A81}"/>
          </ac:spMkLst>
        </pc:spChg>
        <pc:picChg chg="add mod">
          <ac:chgData name="eschinlle@espe.edu.ec" userId="3dc390fb-363f-4538-a895-c93b70622324" providerId="ADAL" clId="{D90B7A8B-6265-4F4B-A065-E90D007DE779}" dt="2022-11-30T16:41:23.596" v="2320" actId="1076"/>
          <ac:picMkLst>
            <pc:docMk/>
            <pc:sldMk cId="443166125" sldId="356"/>
            <ac:picMk id="5" creationId="{6049F979-23CF-8073-121F-51EA24D42E6F}"/>
          </ac:picMkLst>
        </pc:picChg>
        <pc:picChg chg="del">
          <ac:chgData name="eschinlle@espe.edu.ec" userId="3dc390fb-363f-4538-a895-c93b70622324" providerId="ADAL" clId="{D90B7A8B-6265-4F4B-A065-E90D007DE779}" dt="2022-11-30T16:41:14.674" v="2316" actId="478"/>
          <ac:picMkLst>
            <pc:docMk/>
            <pc:sldMk cId="443166125" sldId="356"/>
            <ac:picMk id="7" creationId="{F6D95FFA-47FE-391E-829B-C82799FDD5C0}"/>
          </ac:picMkLst>
        </pc:picChg>
      </pc:sldChg>
      <pc:sldChg chg="add del">
        <pc:chgData name="eschinlle@espe.edu.ec" userId="3dc390fb-363f-4538-a895-c93b70622324" providerId="ADAL" clId="{D90B7A8B-6265-4F4B-A065-E90D007DE779}" dt="2022-11-30T16:40:49.866" v="2305" actId="47"/>
        <pc:sldMkLst>
          <pc:docMk/>
          <pc:sldMk cId="1083470994" sldId="356"/>
        </pc:sldMkLst>
      </pc:sldChg>
      <pc:sldChg chg="add del replId">
        <pc:chgData name="eschinlle@espe.edu.ec" userId="3dc390fb-363f-4538-a895-c93b70622324" providerId="ADAL" clId="{D90B7A8B-6265-4F4B-A065-E90D007DE779}" dt="2022-11-30T16:37:14.088" v="2281" actId="47"/>
        <pc:sldMkLst>
          <pc:docMk/>
          <pc:sldMk cId="1311519824" sldId="356"/>
        </pc:sldMkLst>
      </pc:sldChg>
      <pc:sldChg chg="add del replId">
        <pc:chgData name="eschinlle@espe.edu.ec" userId="3dc390fb-363f-4538-a895-c93b70622324" providerId="ADAL" clId="{D90B7A8B-6265-4F4B-A065-E90D007DE779}" dt="2022-11-30T16:37:14.330" v="2282" actId="47"/>
        <pc:sldMkLst>
          <pc:docMk/>
          <pc:sldMk cId="356264164" sldId="357"/>
        </pc:sldMkLst>
      </pc:sldChg>
      <pc:sldChg chg="addSp delSp modSp add mod">
        <pc:chgData name="eschinlle@espe.edu.ec" userId="3dc390fb-363f-4538-a895-c93b70622324" providerId="ADAL" clId="{D90B7A8B-6265-4F4B-A065-E90D007DE779}" dt="2022-11-30T17:19:03.380" v="2942" actId="20577"/>
        <pc:sldMkLst>
          <pc:docMk/>
          <pc:sldMk cId="2662981237" sldId="357"/>
        </pc:sldMkLst>
        <pc:spChg chg="mod">
          <ac:chgData name="eschinlle@espe.edu.ec" userId="3dc390fb-363f-4538-a895-c93b70622324" providerId="ADAL" clId="{D90B7A8B-6265-4F4B-A065-E90D007DE779}" dt="2022-11-30T16:48:12.313" v="2449" actId="20577"/>
          <ac:spMkLst>
            <pc:docMk/>
            <pc:sldMk cId="2662981237" sldId="357"/>
            <ac:spMk id="2" creationId="{299E15FD-12A3-48E0-B51D-9B86D68183DA}"/>
          </ac:spMkLst>
        </pc:spChg>
        <pc:spChg chg="mod">
          <ac:chgData name="eschinlle@espe.edu.ec" userId="3dc390fb-363f-4538-a895-c93b70622324" providerId="ADAL" clId="{D90B7A8B-6265-4F4B-A065-E90D007DE779}" dt="2022-11-30T16:41:49.866" v="2325"/>
          <ac:spMkLst>
            <pc:docMk/>
            <pc:sldMk cId="2662981237" sldId="357"/>
            <ac:spMk id="3" creationId="{5C9CE18C-31CA-4412-9E0A-0A8F15F02B0F}"/>
          </ac:spMkLst>
        </pc:spChg>
        <pc:spChg chg="mod">
          <ac:chgData name="eschinlle@espe.edu.ec" userId="3dc390fb-363f-4538-a895-c93b70622324" providerId="ADAL" clId="{D90B7A8B-6265-4F4B-A065-E90D007DE779}" dt="2022-11-30T17:19:03.380" v="2942" actId="20577"/>
          <ac:spMkLst>
            <pc:docMk/>
            <pc:sldMk cId="2662981237" sldId="357"/>
            <ac:spMk id="4" creationId="{07C128F2-CD1C-4BA9-BAD6-531D7A221528}"/>
          </ac:spMkLst>
        </pc:spChg>
        <pc:spChg chg="mod">
          <ac:chgData name="eschinlle@espe.edu.ec" userId="3dc390fb-363f-4538-a895-c93b70622324" providerId="ADAL" clId="{D90B7A8B-6265-4F4B-A065-E90D007DE779}" dt="2022-11-30T17:03:49.268" v="2897" actId="20577"/>
          <ac:spMkLst>
            <pc:docMk/>
            <pc:sldMk cId="2662981237" sldId="357"/>
            <ac:spMk id="9" creationId="{C09A62F3-0504-4D17-9656-5FC748800A81}"/>
          </ac:spMkLst>
        </pc:spChg>
        <pc:picChg chg="del">
          <ac:chgData name="eschinlle@espe.edu.ec" userId="3dc390fb-363f-4538-a895-c93b70622324" providerId="ADAL" clId="{D90B7A8B-6265-4F4B-A065-E90D007DE779}" dt="2022-11-30T16:41:51.234" v="2326" actId="478"/>
          <ac:picMkLst>
            <pc:docMk/>
            <pc:sldMk cId="2662981237" sldId="357"/>
            <ac:picMk id="5" creationId="{6049F979-23CF-8073-121F-51EA24D42E6F}"/>
          </ac:picMkLst>
        </pc:picChg>
        <pc:picChg chg="add mod">
          <ac:chgData name="eschinlle@espe.edu.ec" userId="3dc390fb-363f-4538-a895-c93b70622324" providerId="ADAL" clId="{D90B7A8B-6265-4F4B-A065-E90D007DE779}" dt="2022-11-30T16:42:01.917" v="2334" actId="1037"/>
          <ac:picMkLst>
            <pc:docMk/>
            <pc:sldMk cId="2662981237" sldId="357"/>
            <ac:picMk id="6" creationId="{96DBC087-9AF0-6504-2C15-460083A1209A}"/>
          </ac:picMkLst>
        </pc:picChg>
      </pc:sldChg>
      <pc:sldChg chg="addSp delSp modSp add mod">
        <pc:chgData name="eschinlle@espe.edu.ec" userId="3dc390fb-363f-4538-a895-c93b70622324" providerId="ADAL" clId="{D90B7A8B-6265-4F4B-A065-E90D007DE779}" dt="2022-11-30T17:03:51.971" v="2899" actId="20577"/>
        <pc:sldMkLst>
          <pc:docMk/>
          <pc:sldMk cId="1921184460" sldId="358"/>
        </pc:sldMkLst>
        <pc:spChg chg="mod">
          <ac:chgData name="eschinlle@espe.edu.ec" userId="3dc390fb-363f-4538-a895-c93b70622324" providerId="ADAL" clId="{D90B7A8B-6265-4F4B-A065-E90D007DE779}" dt="2022-11-30T16:48:12.576" v="2450" actId="20577"/>
          <ac:spMkLst>
            <pc:docMk/>
            <pc:sldMk cId="1921184460" sldId="358"/>
            <ac:spMk id="2" creationId="{299E15FD-12A3-48E0-B51D-9B86D68183DA}"/>
          </ac:spMkLst>
        </pc:spChg>
        <pc:spChg chg="mod">
          <ac:chgData name="eschinlle@espe.edu.ec" userId="3dc390fb-363f-4538-a895-c93b70622324" providerId="ADAL" clId="{D90B7A8B-6265-4F4B-A065-E90D007DE779}" dt="2022-11-30T16:42:43.809" v="2340" actId="27636"/>
          <ac:spMkLst>
            <pc:docMk/>
            <pc:sldMk cId="1921184460" sldId="358"/>
            <ac:spMk id="3" creationId="{5C9CE18C-31CA-4412-9E0A-0A8F15F02B0F}"/>
          </ac:spMkLst>
        </pc:spChg>
        <pc:spChg chg="mod">
          <ac:chgData name="eschinlle@espe.edu.ec" userId="3dc390fb-363f-4538-a895-c93b70622324" providerId="ADAL" clId="{D90B7A8B-6265-4F4B-A065-E90D007DE779}" dt="2022-11-30T17:01:18.067" v="2841"/>
          <ac:spMkLst>
            <pc:docMk/>
            <pc:sldMk cId="1921184460" sldId="358"/>
            <ac:spMk id="4" creationId="{07C128F2-CD1C-4BA9-BAD6-531D7A221528}"/>
          </ac:spMkLst>
        </pc:spChg>
        <pc:spChg chg="mod">
          <ac:chgData name="eschinlle@espe.edu.ec" userId="3dc390fb-363f-4538-a895-c93b70622324" providerId="ADAL" clId="{D90B7A8B-6265-4F4B-A065-E90D007DE779}" dt="2022-11-30T17:03:51.971" v="2899" actId="20577"/>
          <ac:spMkLst>
            <pc:docMk/>
            <pc:sldMk cId="1921184460" sldId="358"/>
            <ac:spMk id="9" creationId="{C09A62F3-0504-4D17-9656-5FC748800A81}"/>
          </ac:spMkLst>
        </pc:spChg>
        <pc:picChg chg="add mod">
          <ac:chgData name="eschinlle@espe.edu.ec" userId="3dc390fb-363f-4538-a895-c93b70622324" providerId="ADAL" clId="{D90B7A8B-6265-4F4B-A065-E90D007DE779}" dt="2022-11-30T16:42:59.835" v="2343" actId="1076"/>
          <ac:picMkLst>
            <pc:docMk/>
            <pc:sldMk cId="1921184460" sldId="358"/>
            <ac:picMk id="5" creationId="{3F53E053-0AFF-3434-460C-790B50AC2BF9}"/>
          </ac:picMkLst>
        </pc:picChg>
        <pc:picChg chg="del">
          <ac:chgData name="eschinlle@espe.edu.ec" userId="3dc390fb-363f-4538-a895-c93b70622324" providerId="ADAL" clId="{D90B7A8B-6265-4F4B-A065-E90D007DE779}" dt="2022-11-30T16:42:56.981" v="2341" actId="478"/>
          <ac:picMkLst>
            <pc:docMk/>
            <pc:sldMk cId="1921184460" sldId="358"/>
            <ac:picMk id="6" creationId="{96DBC087-9AF0-6504-2C15-460083A1209A}"/>
          </ac:picMkLst>
        </pc:picChg>
      </pc:sldChg>
      <pc:sldChg chg="add del replId">
        <pc:chgData name="eschinlle@espe.edu.ec" userId="3dc390fb-363f-4538-a895-c93b70622324" providerId="ADAL" clId="{D90B7A8B-6265-4F4B-A065-E90D007DE779}" dt="2022-11-30T16:37:14.874" v="2283" actId="47"/>
        <pc:sldMkLst>
          <pc:docMk/>
          <pc:sldMk cId="2697445322" sldId="358"/>
        </pc:sldMkLst>
      </pc:sldChg>
      <pc:sldChg chg="add del replId">
        <pc:chgData name="eschinlle@espe.edu.ec" userId="3dc390fb-363f-4538-a895-c93b70622324" providerId="ADAL" clId="{D90B7A8B-6265-4F4B-A065-E90D007DE779}" dt="2022-11-30T16:37:15.328" v="2284" actId="47"/>
        <pc:sldMkLst>
          <pc:docMk/>
          <pc:sldMk cId="528806215" sldId="359"/>
        </pc:sldMkLst>
      </pc:sldChg>
      <pc:sldChg chg="addSp delSp modSp add mod">
        <pc:chgData name="eschinlle@espe.edu.ec" userId="3dc390fb-363f-4538-a895-c93b70622324" providerId="ADAL" clId="{D90B7A8B-6265-4F4B-A065-E90D007DE779}" dt="2022-11-30T17:03:55.104" v="2901" actId="20577"/>
        <pc:sldMkLst>
          <pc:docMk/>
          <pc:sldMk cId="954181611" sldId="359"/>
        </pc:sldMkLst>
        <pc:spChg chg="mod">
          <ac:chgData name="eschinlle@espe.edu.ec" userId="3dc390fb-363f-4538-a895-c93b70622324" providerId="ADAL" clId="{D90B7A8B-6265-4F4B-A065-E90D007DE779}" dt="2022-11-30T16:48:12.875" v="2451" actId="20577"/>
          <ac:spMkLst>
            <pc:docMk/>
            <pc:sldMk cId="954181611" sldId="359"/>
            <ac:spMk id="2" creationId="{299E15FD-12A3-48E0-B51D-9B86D68183DA}"/>
          </ac:spMkLst>
        </pc:spChg>
        <pc:spChg chg="mod">
          <ac:chgData name="eschinlle@espe.edu.ec" userId="3dc390fb-363f-4538-a895-c93b70622324" providerId="ADAL" clId="{D90B7A8B-6265-4F4B-A065-E90D007DE779}" dt="2022-11-30T16:43:12.422" v="2347" actId="27636"/>
          <ac:spMkLst>
            <pc:docMk/>
            <pc:sldMk cId="954181611" sldId="359"/>
            <ac:spMk id="3" creationId="{5C9CE18C-31CA-4412-9E0A-0A8F15F02B0F}"/>
          </ac:spMkLst>
        </pc:spChg>
        <pc:spChg chg="mod">
          <ac:chgData name="eschinlle@espe.edu.ec" userId="3dc390fb-363f-4538-a895-c93b70622324" providerId="ADAL" clId="{D90B7A8B-6265-4F4B-A065-E90D007DE779}" dt="2022-11-30T17:01:20.890" v="2842"/>
          <ac:spMkLst>
            <pc:docMk/>
            <pc:sldMk cId="954181611" sldId="359"/>
            <ac:spMk id="4" creationId="{07C128F2-CD1C-4BA9-BAD6-531D7A221528}"/>
          </ac:spMkLst>
        </pc:spChg>
        <pc:spChg chg="mod">
          <ac:chgData name="eschinlle@espe.edu.ec" userId="3dc390fb-363f-4538-a895-c93b70622324" providerId="ADAL" clId="{D90B7A8B-6265-4F4B-A065-E90D007DE779}" dt="2022-11-30T17:03:55.104" v="2901" actId="20577"/>
          <ac:spMkLst>
            <pc:docMk/>
            <pc:sldMk cId="954181611" sldId="359"/>
            <ac:spMk id="9" creationId="{C09A62F3-0504-4D17-9656-5FC748800A81}"/>
          </ac:spMkLst>
        </pc:spChg>
        <pc:picChg chg="add mod">
          <ac:chgData name="eschinlle@espe.edu.ec" userId="3dc390fb-363f-4538-a895-c93b70622324" providerId="ADAL" clId="{D90B7A8B-6265-4F4B-A065-E90D007DE779}" dt="2022-11-30T16:43:19.344" v="2352" actId="1076"/>
          <ac:picMkLst>
            <pc:docMk/>
            <pc:sldMk cId="954181611" sldId="359"/>
            <ac:picMk id="5" creationId="{C42C05F9-7DD8-9BE2-AD22-6535DD8FF855}"/>
          </ac:picMkLst>
        </pc:picChg>
        <pc:picChg chg="del">
          <ac:chgData name="eschinlle@espe.edu.ec" userId="3dc390fb-363f-4538-a895-c93b70622324" providerId="ADAL" clId="{D90B7A8B-6265-4F4B-A065-E90D007DE779}" dt="2022-11-30T16:43:13.608" v="2348" actId="478"/>
          <ac:picMkLst>
            <pc:docMk/>
            <pc:sldMk cId="954181611" sldId="359"/>
            <ac:picMk id="6" creationId="{96DBC087-9AF0-6504-2C15-460083A1209A}"/>
          </ac:picMkLst>
        </pc:picChg>
      </pc:sldChg>
      <pc:sldChg chg="add del replId">
        <pc:chgData name="eschinlle@espe.edu.ec" userId="3dc390fb-363f-4538-a895-c93b70622324" providerId="ADAL" clId="{D90B7A8B-6265-4F4B-A065-E90D007DE779}" dt="2022-11-30T16:37:15.986" v="2285" actId="47"/>
        <pc:sldMkLst>
          <pc:docMk/>
          <pc:sldMk cId="2348095829" sldId="360"/>
        </pc:sldMkLst>
      </pc:sldChg>
      <pc:sldChg chg="addSp delSp modSp add mod">
        <pc:chgData name="eschinlle@espe.edu.ec" userId="3dc390fb-363f-4538-a895-c93b70622324" providerId="ADAL" clId="{D90B7A8B-6265-4F4B-A065-E90D007DE779}" dt="2022-11-30T17:03:57.490" v="2903" actId="20577"/>
        <pc:sldMkLst>
          <pc:docMk/>
          <pc:sldMk cId="2768508049" sldId="360"/>
        </pc:sldMkLst>
        <pc:spChg chg="mod">
          <ac:chgData name="eschinlle@espe.edu.ec" userId="3dc390fb-363f-4538-a895-c93b70622324" providerId="ADAL" clId="{D90B7A8B-6265-4F4B-A065-E90D007DE779}" dt="2022-11-30T16:48:13.256" v="2452" actId="20577"/>
          <ac:spMkLst>
            <pc:docMk/>
            <pc:sldMk cId="2768508049" sldId="360"/>
            <ac:spMk id="2" creationId="{299E15FD-12A3-48E0-B51D-9B86D68183DA}"/>
          </ac:spMkLst>
        </pc:spChg>
        <pc:spChg chg="mod">
          <ac:chgData name="eschinlle@espe.edu.ec" userId="3dc390fb-363f-4538-a895-c93b70622324" providerId="ADAL" clId="{D90B7A8B-6265-4F4B-A065-E90D007DE779}" dt="2022-11-30T16:48:55.796" v="2527" actId="5793"/>
          <ac:spMkLst>
            <pc:docMk/>
            <pc:sldMk cId="2768508049" sldId="360"/>
            <ac:spMk id="3" creationId="{5C9CE18C-31CA-4412-9E0A-0A8F15F02B0F}"/>
          </ac:spMkLst>
        </pc:spChg>
        <pc:spChg chg="mod">
          <ac:chgData name="eschinlle@espe.edu.ec" userId="3dc390fb-363f-4538-a895-c93b70622324" providerId="ADAL" clId="{D90B7A8B-6265-4F4B-A065-E90D007DE779}" dt="2022-11-30T17:01:37.367" v="2846"/>
          <ac:spMkLst>
            <pc:docMk/>
            <pc:sldMk cId="2768508049" sldId="360"/>
            <ac:spMk id="4" creationId="{07C128F2-CD1C-4BA9-BAD6-531D7A221528}"/>
          </ac:spMkLst>
        </pc:spChg>
        <pc:spChg chg="mod">
          <ac:chgData name="eschinlle@espe.edu.ec" userId="3dc390fb-363f-4538-a895-c93b70622324" providerId="ADAL" clId="{D90B7A8B-6265-4F4B-A065-E90D007DE779}" dt="2022-11-30T17:03:57.490" v="2903" actId="20577"/>
          <ac:spMkLst>
            <pc:docMk/>
            <pc:sldMk cId="2768508049" sldId="360"/>
            <ac:spMk id="9" creationId="{C09A62F3-0504-4D17-9656-5FC748800A81}"/>
          </ac:spMkLst>
        </pc:spChg>
        <pc:picChg chg="del">
          <ac:chgData name="eschinlle@espe.edu.ec" userId="3dc390fb-363f-4538-a895-c93b70622324" providerId="ADAL" clId="{D90B7A8B-6265-4F4B-A065-E90D007DE779}" dt="2022-11-30T16:48:34.779" v="2453" actId="478"/>
          <ac:picMkLst>
            <pc:docMk/>
            <pc:sldMk cId="2768508049" sldId="360"/>
            <ac:picMk id="5" creationId="{C42C05F9-7DD8-9BE2-AD22-6535DD8FF855}"/>
          </ac:picMkLst>
        </pc:picChg>
        <pc:picChg chg="add mod">
          <ac:chgData name="eschinlle@espe.edu.ec" userId="3dc390fb-363f-4538-a895-c93b70622324" providerId="ADAL" clId="{D90B7A8B-6265-4F4B-A065-E90D007DE779}" dt="2022-11-30T16:49:33.668" v="2530" actId="1076"/>
          <ac:picMkLst>
            <pc:docMk/>
            <pc:sldMk cId="2768508049" sldId="360"/>
            <ac:picMk id="6" creationId="{90783493-329A-56DC-738A-4449E36A0FA3}"/>
          </ac:picMkLst>
        </pc:picChg>
      </pc:sldChg>
      <pc:sldChg chg="add del">
        <pc:chgData name="eschinlle@espe.edu.ec" userId="3dc390fb-363f-4538-a895-c93b70622324" providerId="ADAL" clId="{D90B7A8B-6265-4F4B-A065-E90D007DE779}" dt="2022-11-30T16:50:22.376" v="2597" actId="47"/>
        <pc:sldMkLst>
          <pc:docMk/>
          <pc:sldMk cId="91312568" sldId="361"/>
        </pc:sldMkLst>
      </pc:sldChg>
      <pc:sldChg chg="add del replId">
        <pc:chgData name="eschinlle@espe.edu.ec" userId="3dc390fb-363f-4538-a895-c93b70622324" providerId="ADAL" clId="{D90B7A8B-6265-4F4B-A065-E90D007DE779}" dt="2022-11-30T16:37:16.334" v="2286" actId="47"/>
        <pc:sldMkLst>
          <pc:docMk/>
          <pc:sldMk cId="4140058270" sldId="361"/>
        </pc:sldMkLst>
      </pc:sldChg>
      <pc:sldChg chg="add del">
        <pc:chgData name="eschinlle@espe.edu.ec" userId="3dc390fb-363f-4538-a895-c93b70622324" providerId="ADAL" clId="{D90B7A8B-6265-4F4B-A065-E90D007DE779}" dt="2022-11-30T16:50:21.958" v="2596" actId="47"/>
        <pc:sldMkLst>
          <pc:docMk/>
          <pc:sldMk cId="2675076340" sldId="362"/>
        </pc:sldMkLst>
      </pc:sldChg>
      <pc:sldChg chg="add del replId">
        <pc:chgData name="eschinlle@espe.edu.ec" userId="3dc390fb-363f-4538-a895-c93b70622324" providerId="ADAL" clId="{D90B7A8B-6265-4F4B-A065-E90D007DE779}" dt="2022-11-30T16:37:17.076" v="2287" actId="47"/>
        <pc:sldMkLst>
          <pc:docMk/>
          <pc:sldMk cId="2779896651" sldId="362"/>
        </pc:sldMkLst>
      </pc:sldChg>
      <pc:sldChg chg="add del">
        <pc:chgData name="eschinlle@espe.edu.ec" userId="3dc390fb-363f-4538-a895-c93b70622324" providerId="ADAL" clId="{D90B7A8B-6265-4F4B-A065-E90D007DE779}" dt="2022-11-30T16:50:21.560" v="2595" actId="47"/>
        <pc:sldMkLst>
          <pc:docMk/>
          <pc:sldMk cId="670846000" sldId="363"/>
        </pc:sldMkLst>
      </pc:sldChg>
      <pc:sldChg chg="addSp delSp modSp add mod">
        <pc:chgData name="eschinlle@espe.edu.ec" userId="3dc390fb-363f-4538-a895-c93b70622324" providerId="ADAL" clId="{D90B7A8B-6265-4F4B-A065-E90D007DE779}" dt="2022-11-30T17:03:59.571" v="2905" actId="20577"/>
        <pc:sldMkLst>
          <pc:docMk/>
          <pc:sldMk cId="724693962" sldId="364"/>
        </pc:sldMkLst>
        <pc:spChg chg="mod">
          <ac:chgData name="eschinlle@espe.edu.ec" userId="3dc390fb-363f-4538-a895-c93b70622324" providerId="ADAL" clId="{D90B7A8B-6265-4F4B-A065-E90D007DE779}" dt="2022-11-30T16:50:18.724" v="2594" actId="20577"/>
          <ac:spMkLst>
            <pc:docMk/>
            <pc:sldMk cId="724693962" sldId="364"/>
            <ac:spMk id="2" creationId="{299E15FD-12A3-48E0-B51D-9B86D68183DA}"/>
          </ac:spMkLst>
        </pc:spChg>
        <pc:spChg chg="mod">
          <ac:chgData name="eschinlle@espe.edu.ec" userId="3dc390fb-363f-4538-a895-c93b70622324" providerId="ADAL" clId="{D90B7A8B-6265-4F4B-A065-E90D007DE779}" dt="2022-11-30T16:51:07.314" v="2662" actId="20577"/>
          <ac:spMkLst>
            <pc:docMk/>
            <pc:sldMk cId="724693962" sldId="364"/>
            <ac:spMk id="3" creationId="{5C9CE18C-31CA-4412-9E0A-0A8F15F02B0F}"/>
          </ac:spMkLst>
        </pc:spChg>
        <pc:spChg chg="mod">
          <ac:chgData name="eschinlle@espe.edu.ec" userId="3dc390fb-363f-4538-a895-c93b70622324" providerId="ADAL" clId="{D90B7A8B-6265-4F4B-A065-E90D007DE779}" dt="2022-11-30T17:01:49.790" v="2848" actId="207"/>
          <ac:spMkLst>
            <pc:docMk/>
            <pc:sldMk cId="724693962" sldId="364"/>
            <ac:spMk id="4" creationId="{07C128F2-CD1C-4BA9-BAD6-531D7A221528}"/>
          </ac:spMkLst>
        </pc:spChg>
        <pc:spChg chg="mod">
          <ac:chgData name="eschinlle@espe.edu.ec" userId="3dc390fb-363f-4538-a895-c93b70622324" providerId="ADAL" clId="{D90B7A8B-6265-4F4B-A065-E90D007DE779}" dt="2022-11-30T17:03:59.571" v="2905" actId="20577"/>
          <ac:spMkLst>
            <pc:docMk/>
            <pc:sldMk cId="724693962" sldId="364"/>
            <ac:spMk id="9" creationId="{C09A62F3-0504-4D17-9656-5FC748800A81}"/>
          </ac:spMkLst>
        </pc:spChg>
        <pc:picChg chg="add mod">
          <ac:chgData name="eschinlle@espe.edu.ec" userId="3dc390fb-363f-4538-a895-c93b70622324" providerId="ADAL" clId="{D90B7A8B-6265-4F4B-A065-E90D007DE779}" dt="2022-11-30T16:52:01.759" v="2699" actId="1037"/>
          <ac:picMkLst>
            <pc:docMk/>
            <pc:sldMk cId="724693962" sldId="364"/>
            <ac:picMk id="5" creationId="{C48256ED-9B0A-A6D7-B2C1-3B0A8FA964A9}"/>
          </ac:picMkLst>
        </pc:picChg>
        <pc:picChg chg="del">
          <ac:chgData name="eschinlle@espe.edu.ec" userId="3dc390fb-363f-4538-a895-c93b70622324" providerId="ADAL" clId="{D90B7A8B-6265-4F4B-A065-E90D007DE779}" dt="2022-11-30T16:51:09.113" v="2663" actId="478"/>
          <ac:picMkLst>
            <pc:docMk/>
            <pc:sldMk cId="724693962" sldId="364"/>
            <ac:picMk id="6" creationId="{90783493-329A-56DC-738A-4449E36A0FA3}"/>
          </ac:picMkLst>
        </pc:picChg>
        <pc:picChg chg="add mod">
          <ac:chgData name="eschinlle@espe.edu.ec" userId="3dc390fb-363f-4538-a895-c93b70622324" providerId="ADAL" clId="{D90B7A8B-6265-4F4B-A065-E90D007DE779}" dt="2022-11-30T16:51:58.880" v="2691" actId="1036"/>
          <ac:picMkLst>
            <pc:docMk/>
            <pc:sldMk cId="724693962" sldId="364"/>
            <ac:picMk id="7" creationId="{67A68E79-DC95-FAEF-1856-E96FB4C6C2F9}"/>
          </ac:picMkLst>
        </pc:picChg>
      </pc:sldChg>
      <pc:sldChg chg="addSp delSp modSp add mod">
        <pc:chgData name="eschinlle@espe.edu.ec" userId="3dc390fb-363f-4538-a895-c93b70622324" providerId="ADAL" clId="{D90B7A8B-6265-4F4B-A065-E90D007DE779}" dt="2022-11-30T17:04:07.698" v="2909" actId="20577"/>
        <pc:sldMkLst>
          <pc:docMk/>
          <pc:sldMk cId="2452722582" sldId="365"/>
        </pc:sldMkLst>
        <pc:spChg chg="mod">
          <ac:chgData name="eschinlle@espe.edu.ec" userId="3dc390fb-363f-4538-a895-c93b70622324" providerId="ADAL" clId="{D90B7A8B-6265-4F4B-A065-E90D007DE779}" dt="2022-11-30T16:52:26.588" v="2703" actId="20577"/>
          <ac:spMkLst>
            <pc:docMk/>
            <pc:sldMk cId="2452722582" sldId="365"/>
            <ac:spMk id="2" creationId="{299E15FD-12A3-48E0-B51D-9B86D68183DA}"/>
          </ac:spMkLst>
        </pc:spChg>
        <pc:spChg chg="mod">
          <ac:chgData name="eschinlle@espe.edu.ec" userId="3dc390fb-363f-4538-a895-c93b70622324" providerId="ADAL" clId="{D90B7A8B-6265-4F4B-A065-E90D007DE779}" dt="2022-11-30T16:52:39.200" v="2711" actId="20577"/>
          <ac:spMkLst>
            <pc:docMk/>
            <pc:sldMk cId="2452722582" sldId="365"/>
            <ac:spMk id="3" creationId="{5C9CE18C-31CA-4412-9E0A-0A8F15F02B0F}"/>
          </ac:spMkLst>
        </pc:spChg>
        <pc:spChg chg="mod">
          <ac:chgData name="eschinlle@espe.edu.ec" userId="3dc390fb-363f-4538-a895-c93b70622324" providerId="ADAL" clId="{D90B7A8B-6265-4F4B-A065-E90D007DE779}" dt="2022-11-30T17:02:18.710" v="2854" actId="207"/>
          <ac:spMkLst>
            <pc:docMk/>
            <pc:sldMk cId="2452722582" sldId="365"/>
            <ac:spMk id="4" creationId="{07C128F2-CD1C-4BA9-BAD6-531D7A221528}"/>
          </ac:spMkLst>
        </pc:spChg>
        <pc:spChg chg="mod">
          <ac:chgData name="eschinlle@espe.edu.ec" userId="3dc390fb-363f-4538-a895-c93b70622324" providerId="ADAL" clId="{D90B7A8B-6265-4F4B-A065-E90D007DE779}" dt="2022-11-30T17:04:07.698" v="2909" actId="20577"/>
          <ac:spMkLst>
            <pc:docMk/>
            <pc:sldMk cId="2452722582" sldId="365"/>
            <ac:spMk id="9" creationId="{C09A62F3-0504-4D17-9656-5FC748800A81}"/>
          </ac:spMkLst>
        </pc:spChg>
        <pc:picChg chg="add mod">
          <ac:chgData name="eschinlle@espe.edu.ec" userId="3dc390fb-363f-4538-a895-c93b70622324" providerId="ADAL" clId="{D90B7A8B-6265-4F4B-A065-E90D007DE779}" dt="2022-11-30T16:53:48.815" v="2742" actId="1076"/>
          <ac:picMkLst>
            <pc:docMk/>
            <pc:sldMk cId="2452722582" sldId="365"/>
            <ac:picMk id="5" creationId="{74A9FD00-256C-AB30-32C0-C56AB1E3F56E}"/>
          </ac:picMkLst>
        </pc:picChg>
        <pc:picChg chg="del">
          <ac:chgData name="eschinlle@espe.edu.ec" userId="3dc390fb-363f-4538-a895-c93b70622324" providerId="ADAL" clId="{D90B7A8B-6265-4F4B-A065-E90D007DE779}" dt="2022-11-30T16:53:19.584" v="2730" actId="478"/>
          <ac:picMkLst>
            <pc:docMk/>
            <pc:sldMk cId="2452722582" sldId="365"/>
            <ac:picMk id="6" creationId="{90783493-329A-56DC-738A-4449E36A0FA3}"/>
          </ac:picMkLst>
        </pc:picChg>
        <pc:picChg chg="add mod">
          <ac:chgData name="eschinlle@espe.edu.ec" userId="3dc390fb-363f-4538-a895-c93b70622324" providerId="ADAL" clId="{D90B7A8B-6265-4F4B-A065-E90D007DE779}" dt="2022-11-30T16:53:46.856" v="2741" actId="1076"/>
          <ac:picMkLst>
            <pc:docMk/>
            <pc:sldMk cId="2452722582" sldId="365"/>
            <ac:picMk id="7" creationId="{2F45C743-360B-1C9E-E3DB-ED52CCD331F1}"/>
          </ac:picMkLst>
        </pc:picChg>
      </pc:sldChg>
      <pc:sldChg chg="add del">
        <pc:chgData name="eschinlle@espe.edu.ec" userId="3dc390fb-363f-4538-a895-c93b70622324" providerId="ADAL" clId="{D90B7A8B-6265-4F4B-A065-E90D007DE779}" dt="2022-11-30T16:50:46.143" v="2603" actId="47"/>
        <pc:sldMkLst>
          <pc:docMk/>
          <pc:sldMk cId="1449477732" sldId="366"/>
        </pc:sldMkLst>
      </pc:sldChg>
      <pc:sldChg chg="addSp delSp modSp add mod">
        <pc:chgData name="eschinlle@espe.edu.ec" userId="3dc390fb-363f-4538-a895-c93b70622324" providerId="ADAL" clId="{D90B7A8B-6265-4F4B-A065-E90D007DE779}" dt="2022-11-30T17:04:04.890" v="2907" actId="20577"/>
        <pc:sldMkLst>
          <pc:docMk/>
          <pc:sldMk cId="4054072276" sldId="367"/>
        </pc:sldMkLst>
        <pc:spChg chg="mod">
          <ac:chgData name="eschinlle@espe.edu.ec" userId="3dc390fb-363f-4538-a895-c93b70622324" providerId="ADAL" clId="{D90B7A8B-6265-4F4B-A065-E90D007DE779}" dt="2022-11-30T16:52:23.153" v="2701" actId="20577"/>
          <ac:spMkLst>
            <pc:docMk/>
            <pc:sldMk cId="4054072276" sldId="367"/>
            <ac:spMk id="2" creationId="{299E15FD-12A3-48E0-B51D-9B86D68183DA}"/>
          </ac:spMkLst>
        </pc:spChg>
        <pc:spChg chg="mod">
          <ac:chgData name="eschinlle@espe.edu.ec" userId="3dc390fb-363f-4538-a895-c93b70622324" providerId="ADAL" clId="{D90B7A8B-6265-4F4B-A065-E90D007DE779}" dt="2022-11-30T16:52:33.493" v="2706" actId="20577"/>
          <ac:spMkLst>
            <pc:docMk/>
            <pc:sldMk cId="4054072276" sldId="367"/>
            <ac:spMk id="3" creationId="{5C9CE18C-31CA-4412-9E0A-0A8F15F02B0F}"/>
          </ac:spMkLst>
        </pc:spChg>
        <pc:spChg chg="mod">
          <ac:chgData name="eschinlle@espe.edu.ec" userId="3dc390fb-363f-4538-a895-c93b70622324" providerId="ADAL" clId="{D90B7A8B-6265-4F4B-A065-E90D007DE779}" dt="2022-11-30T17:02:06.012" v="2851" actId="207"/>
          <ac:spMkLst>
            <pc:docMk/>
            <pc:sldMk cId="4054072276" sldId="367"/>
            <ac:spMk id="4" creationId="{07C128F2-CD1C-4BA9-BAD6-531D7A221528}"/>
          </ac:spMkLst>
        </pc:spChg>
        <pc:spChg chg="mod">
          <ac:chgData name="eschinlle@espe.edu.ec" userId="3dc390fb-363f-4538-a895-c93b70622324" providerId="ADAL" clId="{D90B7A8B-6265-4F4B-A065-E90D007DE779}" dt="2022-11-30T17:04:04.890" v="2907" actId="20577"/>
          <ac:spMkLst>
            <pc:docMk/>
            <pc:sldMk cId="4054072276" sldId="367"/>
            <ac:spMk id="9" creationId="{C09A62F3-0504-4D17-9656-5FC748800A81}"/>
          </ac:spMkLst>
        </pc:spChg>
        <pc:picChg chg="add mod">
          <ac:chgData name="eschinlle@espe.edu.ec" userId="3dc390fb-363f-4538-a895-c93b70622324" providerId="ADAL" clId="{D90B7A8B-6265-4F4B-A065-E90D007DE779}" dt="2022-11-30T16:53:03.363" v="2719" actId="14100"/>
          <ac:picMkLst>
            <pc:docMk/>
            <pc:sldMk cId="4054072276" sldId="367"/>
            <ac:picMk id="5" creationId="{051759C8-B190-FD95-4257-D4DA6270D77E}"/>
          </ac:picMkLst>
        </pc:picChg>
        <pc:picChg chg="del">
          <ac:chgData name="eschinlle@espe.edu.ec" userId="3dc390fb-363f-4538-a895-c93b70622324" providerId="ADAL" clId="{D90B7A8B-6265-4F4B-A065-E90D007DE779}" dt="2022-11-30T16:52:42.765" v="2712" actId="478"/>
          <ac:picMkLst>
            <pc:docMk/>
            <pc:sldMk cId="4054072276" sldId="367"/>
            <ac:picMk id="6" creationId="{90783493-329A-56DC-738A-4449E36A0FA3}"/>
          </ac:picMkLst>
        </pc:picChg>
        <pc:picChg chg="add mod">
          <ac:chgData name="eschinlle@espe.edu.ec" userId="3dc390fb-363f-4538-a895-c93b70622324" providerId="ADAL" clId="{D90B7A8B-6265-4F4B-A065-E90D007DE779}" dt="2022-11-30T16:53:07.375" v="2729" actId="1038"/>
          <ac:picMkLst>
            <pc:docMk/>
            <pc:sldMk cId="4054072276" sldId="367"/>
            <ac:picMk id="7" creationId="{5705883A-C0C5-7B97-2B2F-069E921EE271}"/>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a:lnSpc>
              <a:spcPct val="100000"/>
            </a:lnSpc>
          </a:pPr>
          <a:r>
            <a:rPr lang="es-ES" dirty="0"/>
            <a:t>Analizar y comprender la definición, usos y funcionamiento de los hilos, concurrencia y paralelismo utilizando el lenguaje de programación JAVA y el IDE Apache NetBeans.</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844550">
            <a:lnSpc>
              <a:spcPct val="100000"/>
            </a:lnSpc>
            <a:spcBef>
              <a:spcPct val="0"/>
            </a:spcBef>
            <a:spcAft>
              <a:spcPct val="35000"/>
            </a:spcAft>
            <a:buNone/>
          </a:pPr>
          <a:r>
            <a:rPr lang="es-ES" sz="1900" kern="1200" dirty="0"/>
            <a:t>Analizar y comprender la definición, usos y funcionamiento de los hilos, concurrencia y paralelismo utilizando el lenguaje de programación JAVA y el IDE Apache NetBeans.</a:t>
          </a:r>
          <a:endParaRPr lang="en-US" sz="19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30/11/2022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5</a:t>
            </a:fld>
            <a:endParaRPr lang="es-ES"/>
          </a:p>
        </p:txBody>
      </p:sp>
    </p:spTree>
    <p:extLst>
      <p:ext uri="{BB962C8B-B14F-4D97-AF65-F5344CB8AC3E}">
        <p14:creationId xmlns:p14="http://schemas.microsoft.com/office/powerpoint/2010/main" val="231867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6</a:t>
            </a:fld>
            <a:endParaRPr lang="es-ES"/>
          </a:p>
        </p:txBody>
      </p:sp>
    </p:spTree>
    <p:extLst>
      <p:ext uri="{BB962C8B-B14F-4D97-AF65-F5344CB8AC3E}">
        <p14:creationId xmlns:p14="http://schemas.microsoft.com/office/powerpoint/2010/main" val="4118878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11/30/2022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11/30/2022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11/30/2022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11/30/2022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11/30/2022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playlist?list=PLU8oAlHdN5BktAXdEVCLUYzvDyqRQJ2lk" TargetMode="External"/><Relationship Id="rId2" Type="http://schemas.openxmlformats.org/officeDocument/2006/relationships/hyperlink" Target="https://www.oscarblancarteblog.com/2017/03/29/concurrencia-vs-paralelism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S">
                <a:solidFill>
                  <a:schemeClr val="bg1"/>
                </a:solidFill>
              </a:rPr>
              <a:t>PELOTAS HILOS MONSTER</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a:solidFill>
                  <a:schemeClr val="bg1"/>
                </a:solidFill>
              </a:rPr>
              <a:t>Integrantes: 	</a:t>
            </a:r>
            <a:r>
              <a:rPr lang="es-EC">
                <a:solidFill>
                  <a:schemeClr val="bg1"/>
                </a:solidFill>
              </a:rPr>
              <a:t>Chinlle </a:t>
            </a:r>
            <a:r>
              <a:rPr lang="es-EC" err="1">
                <a:solidFill>
                  <a:schemeClr val="bg1"/>
                </a:solidFill>
              </a:rPr>
              <a:t>edison</a:t>
            </a:r>
            <a:endParaRPr lang="es-EC">
              <a:solidFill>
                <a:schemeClr val="bg1"/>
              </a:solidFill>
            </a:endParaRPr>
          </a:p>
          <a:p>
            <a:r>
              <a:rPr lang="es-EC">
                <a:solidFill>
                  <a:schemeClr val="bg1"/>
                </a:solidFill>
              </a:rPr>
              <a:t>		             	Chuquimarca </a:t>
            </a:r>
            <a:r>
              <a:rPr lang="es-EC" err="1">
                <a:solidFill>
                  <a:schemeClr val="bg1"/>
                </a:solidFill>
              </a:rPr>
              <a:t>kevin</a:t>
            </a:r>
            <a:endParaRPr lang="es-EC">
              <a:solidFill>
                <a:schemeClr val="bg1"/>
              </a:solidFill>
            </a:endParaRPr>
          </a:p>
          <a:p>
            <a:r>
              <a:rPr lang="es-EC">
                <a:solidFill>
                  <a:schemeClr val="bg1"/>
                </a:solidFill>
              </a:rPr>
              <a:t>			      	</a:t>
            </a:r>
            <a:r>
              <a:rPr lang="es-EC" err="1">
                <a:solidFill>
                  <a:schemeClr val="bg1"/>
                </a:solidFill>
              </a:rPr>
              <a:t>cobacango</a:t>
            </a:r>
            <a:r>
              <a:rPr lang="es-EC">
                <a:solidFill>
                  <a:schemeClr val="bg1"/>
                </a:solidFill>
              </a:rPr>
              <a:t> </a:t>
            </a:r>
            <a:r>
              <a:rPr lang="es-EC" err="1">
                <a:solidFill>
                  <a:schemeClr val="bg1"/>
                </a:solidFill>
              </a:rPr>
              <a:t>michael</a:t>
            </a:r>
            <a:endParaRPr lang="es-EC">
              <a:solidFill>
                <a:schemeClr val="bg1"/>
              </a:solidFill>
            </a:endParaRPr>
          </a:p>
          <a:p>
            <a:endParaRPr lang="es-EC">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	</a:t>
            </a:r>
            <a:r>
              <a:rPr lang="es-EC" dirty="0">
                <a:solidFill>
                  <a:schemeClr val="bg1"/>
                </a:solidFill>
              </a:rPr>
              <a:t>30/11/2022</a:t>
            </a:r>
          </a:p>
          <a:p>
            <a:r>
              <a:rPr lang="es-EC" b="1" dirty="0">
                <a:solidFill>
                  <a:schemeClr val="bg1"/>
                </a:solidFill>
              </a:rPr>
              <a:t>TUTOR:	</a:t>
            </a:r>
            <a:r>
              <a:rPr lang="es-EC" dirty="0">
                <a:solidFill>
                  <a:schemeClr val="bg1"/>
                </a:solidFill>
              </a:rPr>
              <a:t>Ing. Mauricio Campaña4</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975347"/>
          </a:xfrm>
        </p:spPr>
        <p:txBody>
          <a:bodyPr>
            <a:normAutofit fontScale="92500" lnSpcReduction="10000"/>
          </a:bodyPr>
          <a:lstStyle/>
          <a:p>
            <a:pPr algn="just"/>
            <a:r>
              <a:rPr lang="es-ES" b="1" dirty="0">
                <a:solidFill>
                  <a:schemeClr val="tx1"/>
                </a:solidFill>
              </a:rPr>
              <a:t>2.2.3	Controlador</a:t>
            </a:r>
          </a:p>
          <a:p>
            <a:pPr lvl="1" algn="just"/>
            <a:r>
              <a:rPr lang="es-ES" sz="2000" dirty="0">
                <a:solidFill>
                  <a:schemeClr val="tx1"/>
                </a:solidFill>
              </a:rPr>
              <a:t>Es la capa donde se manejan las entradas del usuario se separa la representación interna de la información y la forma en la que se le muestra al usuario, se comunica con el modelo.</a:t>
            </a:r>
          </a:p>
          <a:p>
            <a:pPr lvl="1" algn="just"/>
            <a:r>
              <a:rPr lang="es-ES" sz="2000" dirty="0">
                <a:solidFill>
                  <a:schemeClr val="tx1"/>
                </a:solidFill>
              </a:rPr>
              <a:t>Contiene el código necesario para responder a las acciones que se solicitan en la aplicación, como visualizar un elemento, realizar una compra, una búsqueda de información, etc.</a:t>
            </a:r>
          </a:p>
          <a:p>
            <a:pPr lvl="1" algn="just"/>
            <a:r>
              <a:rPr lang="es-ES" sz="2000" dirty="0">
                <a:solidFill>
                  <a:schemeClr val="tx1"/>
                </a:solidFill>
              </a:rPr>
              <a:t>En realidad, es una capa que sirve de enlace entre las vistas y los modelos, respondiendo a los mecanismos que puedan requerirse para implementar las necesidades de nuestra aplicación. Sin embargo, su responsabilidad no es manipular directamente datos, ni mostrar ningún tipo de salida, sino servir de enlace entre los modelos y las vistas para implementar las diversas necesidades del desarrollo.</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793071" y="6457890"/>
            <a:ext cx="447055" cy="400110"/>
          </a:xfrm>
          <a:prstGeom prst="rect">
            <a:avLst/>
          </a:prstGeom>
          <a:noFill/>
        </p:spPr>
        <p:txBody>
          <a:bodyPr wrap="square" rtlCol="0">
            <a:spAutoFit/>
          </a:bodyPr>
          <a:lstStyle/>
          <a:p>
            <a:r>
              <a:rPr lang="en-US" sz="2000" dirty="0">
                <a:solidFill>
                  <a:schemeClr val="bg1"/>
                </a:solidFill>
              </a:rPr>
              <a:t>10</a:t>
            </a:r>
            <a:endParaRPr lang="es-EC" sz="2000" dirty="0">
              <a:solidFill>
                <a:schemeClr val="bg1"/>
              </a:solidFill>
            </a:endParaRPr>
          </a:p>
        </p:txBody>
      </p:sp>
    </p:spTree>
    <p:extLst>
      <p:ext uri="{BB962C8B-B14F-4D97-AF65-F5344CB8AC3E}">
        <p14:creationId xmlns:p14="http://schemas.microsoft.com/office/powerpoint/2010/main" val="105929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crear</a:t>
            </a:r>
            <a:r>
              <a:rPr lang="es-EC" dirty="0"/>
              <a:t>á un proyecto desde cero </a:t>
            </a:r>
            <a:r>
              <a:rPr lang="es-ES" dirty="0"/>
              <a:t> y se seguirán los pasos detallados en las siguientes secciones:</a:t>
            </a:r>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610807" y="6457890"/>
            <a:ext cx="581193" cy="400110"/>
          </a:xfrm>
          <a:prstGeom prst="rect">
            <a:avLst/>
          </a:prstGeom>
          <a:noFill/>
        </p:spPr>
        <p:txBody>
          <a:bodyPr wrap="square" rtlCol="0">
            <a:spAutoFit/>
          </a:bodyPr>
          <a:lstStyle/>
          <a:p>
            <a:r>
              <a:rPr lang="es-EC" sz="2000" dirty="0"/>
              <a:t>11</a:t>
            </a:r>
          </a:p>
        </p:txBody>
      </p:sp>
    </p:spTree>
    <p:extLst>
      <p:ext uri="{BB962C8B-B14F-4D97-AF65-F5344CB8AC3E}">
        <p14:creationId xmlns:p14="http://schemas.microsoft.com/office/powerpoint/2010/main" val="309270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168</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2150872"/>
          </a:xfrm>
        </p:spPr>
        <p:txBody>
          <a:bodyPr>
            <a:normAutofit/>
          </a:bodyPr>
          <a:lstStyle/>
          <a:p>
            <a:r>
              <a:rPr lang="es-ES" dirty="0">
                <a:solidFill>
                  <a:schemeClr val="tx1"/>
                </a:solidFill>
              </a:rPr>
              <a:t>1.	Se creará un nuevo proyecto y se seleccionar</a:t>
            </a:r>
            <a:r>
              <a:rPr lang="es-EC" dirty="0">
                <a:solidFill>
                  <a:schemeClr val="tx1"/>
                </a:solidFill>
              </a:rPr>
              <a:t>á Java </a:t>
            </a:r>
            <a:r>
              <a:rPr lang="es-EC" dirty="0" err="1">
                <a:solidFill>
                  <a:schemeClr val="tx1"/>
                </a:solidFill>
              </a:rPr>
              <a:t>with</a:t>
            </a:r>
            <a:r>
              <a:rPr lang="es-EC" dirty="0">
                <a:solidFill>
                  <a:schemeClr val="tx1"/>
                </a:solidFill>
              </a:rPr>
              <a:t> </a:t>
            </a:r>
            <a:r>
              <a:rPr lang="es-EC" dirty="0" err="1">
                <a:solidFill>
                  <a:schemeClr val="tx1"/>
                </a:solidFill>
              </a:rPr>
              <a:t>Ant</a:t>
            </a:r>
            <a:r>
              <a:rPr lang="es-EC" dirty="0">
                <a:solidFill>
                  <a:schemeClr val="tx1"/>
                </a:solidFill>
              </a:rPr>
              <a:t>, Java </a:t>
            </a:r>
            <a:r>
              <a:rPr lang="es-EC" dirty="0" err="1">
                <a:solidFill>
                  <a:schemeClr val="tx1"/>
                </a:solidFill>
              </a:rPr>
              <a:t>Application</a:t>
            </a:r>
            <a:r>
              <a:rPr lang="es-EC" dirty="0">
                <a:solidFill>
                  <a:schemeClr val="tx1"/>
                </a:solidFill>
              </a:rPr>
              <a:t> y denominar con el nombre 168_TALLER_HILOS_GRUPO#.</a:t>
            </a:r>
            <a:endParaRPr lang="es-E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12</a:t>
            </a:r>
          </a:p>
        </p:txBody>
      </p:sp>
      <p:pic>
        <p:nvPicPr>
          <p:cNvPr id="7" name="Imagen 6">
            <a:extLst>
              <a:ext uri="{FF2B5EF4-FFF2-40B4-BE49-F238E27FC236}">
                <a16:creationId xmlns:a16="http://schemas.microsoft.com/office/drawing/2014/main" id="{4EC19F86-2C9C-BB96-19C7-EEF7ADFF0107}"/>
              </a:ext>
            </a:extLst>
          </p:cNvPr>
          <p:cNvPicPr>
            <a:picLocks noChangeAspect="1"/>
          </p:cNvPicPr>
          <p:nvPr/>
        </p:nvPicPr>
        <p:blipFill>
          <a:blip r:embed="rId2"/>
          <a:stretch>
            <a:fillRect/>
          </a:stretch>
        </p:blipFill>
        <p:spPr>
          <a:xfrm>
            <a:off x="4181489" y="2635616"/>
            <a:ext cx="4410215" cy="3174385"/>
          </a:xfrm>
          <a:prstGeom prst="rect">
            <a:avLst/>
          </a:prstGeom>
        </p:spPr>
      </p:pic>
    </p:spTree>
    <p:extLst>
      <p:ext uri="{BB962C8B-B14F-4D97-AF65-F5344CB8AC3E}">
        <p14:creationId xmlns:p14="http://schemas.microsoft.com/office/powerpoint/2010/main" val="170256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168</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2.	Se </a:t>
            </a:r>
            <a:r>
              <a:rPr lang="en-US" dirty="0" err="1">
                <a:solidFill>
                  <a:schemeClr val="tx1"/>
                </a:solidFill>
              </a:rPr>
              <a:t>crear</a:t>
            </a:r>
            <a:r>
              <a:rPr lang="es-EC" dirty="0">
                <a:solidFill>
                  <a:schemeClr val="tx1"/>
                </a:solidFill>
              </a:rPr>
              <a:t>á</a:t>
            </a:r>
            <a:r>
              <a:rPr lang="en-US" dirty="0">
                <a:solidFill>
                  <a:schemeClr val="tx1"/>
                </a:solidFill>
              </a:rPr>
              <a:t> 4 </a:t>
            </a:r>
            <a:r>
              <a:rPr lang="en-US" dirty="0" err="1">
                <a:solidFill>
                  <a:schemeClr val="tx1"/>
                </a:solidFill>
              </a:rPr>
              <a:t>paquetes</a:t>
            </a:r>
            <a:r>
              <a:rPr lang="en-US" dirty="0">
                <a:solidFill>
                  <a:schemeClr val="tx1"/>
                </a:solidFill>
              </a:rPr>
              <a:t> </a:t>
            </a:r>
            <a:r>
              <a:rPr lang="en-US" dirty="0" err="1">
                <a:solidFill>
                  <a:schemeClr val="tx1"/>
                </a:solidFill>
              </a:rPr>
              <a:t>dentro</a:t>
            </a:r>
            <a:r>
              <a:rPr lang="en-US" dirty="0">
                <a:solidFill>
                  <a:schemeClr val="tx1"/>
                </a:solidFill>
              </a:rPr>
              <a:t> de la </a:t>
            </a:r>
            <a:r>
              <a:rPr lang="en-US" dirty="0" err="1">
                <a:solidFill>
                  <a:schemeClr val="tx1"/>
                </a:solidFill>
              </a:rPr>
              <a:t>aplicacion</a:t>
            </a:r>
            <a:r>
              <a:rPr lang="en-US" dirty="0">
                <a:solidFill>
                  <a:schemeClr val="tx1"/>
                </a:solidFill>
              </a:rPr>
              <a:t> principal con </a:t>
            </a:r>
            <a:r>
              <a:rPr lang="en-US" dirty="0" err="1">
                <a:solidFill>
                  <a:schemeClr val="tx1"/>
                </a:solidFill>
              </a:rPr>
              <a:t>los</a:t>
            </a:r>
            <a:r>
              <a:rPr lang="en-US" dirty="0">
                <a:solidFill>
                  <a:schemeClr val="tx1"/>
                </a:solidFill>
              </a:rPr>
              <a:t> </a:t>
            </a:r>
            <a:r>
              <a:rPr lang="en-US" dirty="0" err="1">
                <a:solidFill>
                  <a:schemeClr val="tx1"/>
                </a:solidFill>
              </a:rPr>
              <a:t>siguientes</a:t>
            </a:r>
            <a:r>
              <a:rPr lang="en-US" dirty="0">
                <a:solidFill>
                  <a:schemeClr val="tx1"/>
                </a:solidFill>
              </a:rPr>
              <a:t> </a:t>
            </a:r>
            <a:r>
              <a:rPr lang="en-US" dirty="0" err="1">
                <a:solidFill>
                  <a:schemeClr val="tx1"/>
                </a:solidFill>
              </a:rPr>
              <a:t>nombres</a:t>
            </a:r>
            <a:r>
              <a:rPr lang="en-US" dirty="0">
                <a:solidFill>
                  <a:schemeClr val="tx1"/>
                </a:solidFill>
              </a:rPr>
              <a:t>:</a:t>
            </a:r>
          </a:p>
          <a:p>
            <a:r>
              <a:rPr lang="en-US" dirty="0" err="1">
                <a:solidFill>
                  <a:schemeClr val="tx1"/>
                </a:solidFill>
              </a:rPr>
              <a:t>ec.edu.monster</a:t>
            </a:r>
            <a:endParaRPr lang="en-US" dirty="0">
              <a:solidFill>
                <a:schemeClr val="tx1"/>
              </a:solidFill>
            </a:endParaRPr>
          </a:p>
          <a:p>
            <a:r>
              <a:rPr lang="en-US" dirty="0" err="1">
                <a:solidFill>
                  <a:schemeClr val="tx1"/>
                </a:solidFill>
              </a:rPr>
              <a:t>ec.edu.monster.modelo</a:t>
            </a:r>
            <a:endParaRPr lang="en-US" dirty="0">
              <a:solidFill>
                <a:schemeClr val="tx1"/>
              </a:solidFill>
            </a:endParaRPr>
          </a:p>
          <a:p>
            <a:r>
              <a:rPr lang="en-US" dirty="0" err="1">
                <a:solidFill>
                  <a:schemeClr val="tx1"/>
                </a:solidFill>
              </a:rPr>
              <a:t>ec.edu.monster.vista</a:t>
            </a:r>
            <a:endParaRPr lang="en-US" dirty="0">
              <a:solidFill>
                <a:schemeClr val="tx1"/>
              </a:solidFill>
            </a:endParaRPr>
          </a:p>
          <a:p>
            <a:r>
              <a:rPr lang="en-US" dirty="0" err="1">
                <a:solidFill>
                  <a:schemeClr val="tx1"/>
                </a:solidFill>
              </a:rPr>
              <a:t>ec.edu.monster.controlador</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13</a:t>
            </a:r>
          </a:p>
        </p:txBody>
      </p:sp>
      <p:pic>
        <p:nvPicPr>
          <p:cNvPr id="6" name="Imagen 5">
            <a:extLst>
              <a:ext uri="{FF2B5EF4-FFF2-40B4-BE49-F238E27FC236}">
                <a16:creationId xmlns:a16="http://schemas.microsoft.com/office/drawing/2014/main" id="{3B7C7DC5-3C46-BF4B-1A81-06126EDCD5B1}"/>
              </a:ext>
            </a:extLst>
          </p:cNvPr>
          <p:cNvPicPr>
            <a:picLocks noChangeAspect="1"/>
          </p:cNvPicPr>
          <p:nvPr/>
        </p:nvPicPr>
        <p:blipFill>
          <a:blip r:embed="rId2"/>
          <a:stretch>
            <a:fillRect/>
          </a:stretch>
        </p:blipFill>
        <p:spPr>
          <a:xfrm>
            <a:off x="4296389" y="3264548"/>
            <a:ext cx="4464320" cy="1644750"/>
          </a:xfrm>
          <a:prstGeom prst="rect">
            <a:avLst/>
          </a:prstGeom>
        </p:spPr>
      </p:pic>
    </p:spTree>
    <p:extLst>
      <p:ext uri="{BB962C8B-B14F-4D97-AF65-F5344CB8AC3E}">
        <p14:creationId xmlns:p14="http://schemas.microsoft.com/office/powerpoint/2010/main" val="3643179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168</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3.	</a:t>
            </a:r>
            <a:r>
              <a:rPr lang="en-US" dirty="0" err="1">
                <a:solidFill>
                  <a:schemeClr val="tx1"/>
                </a:solidFill>
              </a:rPr>
              <a:t>Dentro</a:t>
            </a:r>
            <a:r>
              <a:rPr lang="en-US" dirty="0">
                <a:solidFill>
                  <a:schemeClr val="tx1"/>
                </a:solidFill>
              </a:rPr>
              <a:t> del </a:t>
            </a:r>
            <a:r>
              <a:rPr lang="en-US" dirty="0" err="1">
                <a:solidFill>
                  <a:schemeClr val="tx1"/>
                </a:solidFill>
              </a:rPr>
              <a:t>paquete</a:t>
            </a:r>
            <a:r>
              <a:rPr lang="en-US" dirty="0">
                <a:solidFill>
                  <a:schemeClr val="tx1"/>
                </a:solidFill>
              </a:rPr>
              <a:t> vista </a:t>
            </a:r>
            <a:r>
              <a:rPr lang="en-US" dirty="0" err="1">
                <a:solidFill>
                  <a:schemeClr val="tx1"/>
                </a:solidFill>
              </a:rPr>
              <a:t>crear</a:t>
            </a:r>
            <a:r>
              <a:rPr lang="en-US" dirty="0">
                <a:solidFill>
                  <a:schemeClr val="tx1"/>
                </a:solidFill>
              </a:rPr>
              <a:t> 2 </a:t>
            </a:r>
            <a:r>
              <a:rPr lang="en-US" dirty="0" err="1">
                <a:solidFill>
                  <a:schemeClr val="tx1"/>
                </a:solidFill>
              </a:rPr>
              <a:t>clases</a:t>
            </a:r>
            <a:r>
              <a:rPr lang="en-US" dirty="0">
                <a:solidFill>
                  <a:schemeClr val="tx1"/>
                </a:solidFill>
              </a:rPr>
              <a:t> </a:t>
            </a:r>
            <a:r>
              <a:rPr lang="en-US" dirty="0" err="1">
                <a:solidFill>
                  <a:schemeClr val="tx1"/>
                </a:solidFill>
              </a:rPr>
              <a:t>denominadas</a:t>
            </a:r>
            <a:r>
              <a:rPr lang="en-US" dirty="0">
                <a:solidFill>
                  <a:schemeClr val="tx1"/>
                </a:solidFill>
              </a:rPr>
              <a:t>:</a:t>
            </a:r>
          </a:p>
          <a:p>
            <a:r>
              <a:rPr lang="en-US" dirty="0" err="1">
                <a:solidFill>
                  <a:schemeClr val="tx1"/>
                </a:solidFill>
              </a:rPr>
              <a:t>PelotaVista</a:t>
            </a:r>
            <a:endParaRPr lang="en-US" dirty="0">
              <a:solidFill>
                <a:schemeClr val="tx1"/>
              </a:solidFill>
            </a:endParaRPr>
          </a:p>
          <a:p>
            <a:r>
              <a:rPr lang="en-US" dirty="0" err="1">
                <a:solidFill>
                  <a:schemeClr val="tx1"/>
                </a:solidFill>
              </a:rPr>
              <a:t>PelotaPanelVista</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14</a:t>
            </a:r>
          </a:p>
        </p:txBody>
      </p:sp>
      <p:pic>
        <p:nvPicPr>
          <p:cNvPr id="7" name="Imagen 6">
            <a:extLst>
              <a:ext uri="{FF2B5EF4-FFF2-40B4-BE49-F238E27FC236}">
                <a16:creationId xmlns:a16="http://schemas.microsoft.com/office/drawing/2014/main" id="{5EFF5903-96F5-4FE1-2ADF-82F6910D2DA5}"/>
              </a:ext>
            </a:extLst>
          </p:cNvPr>
          <p:cNvPicPr>
            <a:picLocks noChangeAspect="1"/>
          </p:cNvPicPr>
          <p:nvPr/>
        </p:nvPicPr>
        <p:blipFill>
          <a:blip r:embed="rId2"/>
          <a:stretch>
            <a:fillRect/>
          </a:stretch>
        </p:blipFill>
        <p:spPr>
          <a:xfrm>
            <a:off x="4796077" y="3653935"/>
            <a:ext cx="3740099" cy="1013800"/>
          </a:xfrm>
          <a:prstGeom prst="rect">
            <a:avLst/>
          </a:prstGeom>
        </p:spPr>
      </p:pic>
    </p:spTree>
    <p:extLst>
      <p:ext uri="{BB962C8B-B14F-4D97-AF65-F5344CB8AC3E}">
        <p14:creationId xmlns:p14="http://schemas.microsoft.com/office/powerpoint/2010/main" val="485906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168</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C" dirty="0">
                <a:solidFill>
                  <a:schemeClr val="tx1"/>
                </a:solidFill>
              </a:rPr>
              <a:t>4.	En la clase </a:t>
            </a:r>
            <a:r>
              <a:rPr lang="es-EC" dirty="0" err="1">
                <a:solidFill>
                  <a:schemeClr val="tx1"/>
                </a:solidFill>
              </a:rPr>
              <a:t>PelotaVista</a:t>
            </a:r>
            <a:r>
              <a:rPr lang="es-EC" dirty="0">
                <a:solidFill>
                  <a:schemeClr val="tx1"/>
                </a:solidFill>
              </a:rPr>
              <a:t> encontramos las funciones de mostrar botones de control y la lamina donde se alojan estos.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15</a:t>
            </a:r>
          </a:p>
        </p:txBody>
      </p:sp>
      <p:pic>
        <p:nvPicPr>
          <p:cNvPr id="5" name="Imagen 4" descr="Texto&#10;&#10;Descripción generada automáticamente">
            <a:extLst>
              <a:ext uri="{FF2B5EF4-FFF2-40B4-BE49-F238E27FC236}">
                <a16:creationId xmlns:a16="http://schemas.microsoft.com/office/drawing/2014/main" id="{90D59A52-6937-8EED-26E7-3FE699BC78AD}"/>
              </a:ext>
            </a:extLst>
          </p:cNvPr>
          <p:cNvPicPr>
            <a:picLocks noChangeAspect="1"/>
          </p:cNvPicPr>
          <p:nvPr/>
        </p:nvPicPr>
        <p:blipFill>
          <a:blip r:embed="rId2"/>
          <a:stretch>
            <a:fillRect/>
          </a:stretch>
        </p:blipFill>
        <p:spPr>
          <a:xfrm>
            <a:off x="4280919" y="2456334"/>
            <a:ext cx="4496435" cy="369951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00265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168</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5.	En la clase </a:t>
            </a:r>
            <a:r>
              <a:rPr lang="es-ES" dirty="0" err="1">
                <a:solidFill>
                  <a:schemeClr val="tx1"/>
                </a:solidFill>
              </a:rPr>
              <a:t>PelotaPanelVista</a:t>
            </a:r>
            <a:r>
              <a:rPr lang="es-ES" dirty="0">
                <a:solidFill>
                  <a:schemeClr val="tx1"/>
                </a:solidFill>
              </a:rPr>
              <a:t> encontramos las funciones de crear la lamina principal por la cual se mueven las pelotas generadas.</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16</a:t>
            </a:r>
          </a:p>
        </p:txBody>
      </p:sp>
      <p:pic>
        <p:nvPicPr>
          <p:cNvPr id="6" name="Imagen 5" descr="Texto&#10;&#10;Descripción generada automáticamente">
            <a:extLst>
              <a:ext uri="{FF2B5EF4-FFF2-40B4-BE49-F238E27FC236}">
                <a16:creationId xmlns:a16="http://schemas.microsoft.com/office/drawing/2014/main" id="{8A71FAFD-002B-7779-E116-E66D4409CD85}"/>
              </a:ext>
            </a:extLst>
          </p:cNvPr>
          <p:cNvPicPr>
            <a:picLocks noChangeAspect="1"/>
          </p:cNvPicPr>
          <p:nvPr/>
        </p:nvPicPr>
        <p:blipFill>
          <a:blip r:embed="rId2"/>
          <a:stretch>
            <a:fillRect/>
          </a:stretch>
        </p:blipFill>
        <p:spPr>
          <a:xfrm>
            <a:off x="4189496" y="3322770"/>
            <a:ext cx="4394200" cy="18192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68862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168</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6.	</a:t>
            </a:r>
            <a:r>
              <a:rPr lang="en-US" dirty="0" err="1">
                <a:solidFill>
                  <a:schemeClr val="tx1"/>
                </a:solidFill>
              </a:rPr>
              <a:t>Dentro</a:t>
            </a:r>
            <a:r>
              <a:rPr lang="en-US" dirty="0">
                <a:solidFill>
                  <a:schemeClr val="tx1"/>
                </a:solidFill>
              </a:rPr>
              <a:t> del </a:t>
            </a:r>
            <a:r>
              <a:rPr lang="en-US" dirty="0" err="1">
                <a:solidFill>
                  <a:schemeClr val="tx1"/>
                </a:solidFill>
              </a:rPr>
              <a:t>paquete</a:t>
            </a:r>
            <a:r>
              <a:rPr lang="en-US" dirty="0">
                <a:solidFill>
                  <a:schemeClr val="tx1"/>
                </a:solidFill>
              </a:rPr>
              <a:t> </a:t>
            </a:r>
            <a:r>
              <a:rPr lang="en-US" dirty="0" err="1">
                <a:solidFill>
                  <a:schemeClr val="tx1"/>
                </a:solidFill>
              </a:rPr>
              <a:t>modelo</a:t>
            </a:r>
            <a:r>
              <a:rPr lang="en-US" dirty="0">
                <a:solidFill>
                  <a:schemeClr val="tx1"/>
                </a:solidFill>
              </a:rPr>
              <a:t> </a:t>
            </a:r>
            <a:r>
              <a:rPr lang="en-US" dirty="0" err="1">
                <a:solidFill>
                  <a:schemeClr val="tx1"/>
                </a:solidFill>
              </a:rPr>
              <a:t>crear</a:t>
            </a:r>
            <a:r>
              <a:rPr lang="en-US" dirty="0">
                <a:solidFill>
                  <a:schemeClr val="tx1"/>
                </a:solidFill>
              </a:rPr>
              <a:t> 1 </a:t>
            </a:r>
            <a:r>
              <a:rPr lang="en-US" dirty="0" err="1">
                <a:solidFill>
                  <a:schemeClr val="tx1"/>
                </a:solidFill>
              </a:rPr>
              <a:t>clase</a:t>
            </a:r>
            <a:r>
              <a:rPr lang="en-US" dirty="0">
                <a:solidFill>
                  <a:schemeClr val="tx1"/>
                </a:solidFill>
              </a:rPr>
              <a:t> </a:t>
            </a:r>
            <a:r>
              <a:rPr lang="en-US" dirty="0" err="1">
                <a:solidFill>
                  <a:schemeClr val="tx1"/>
                </a:solidFill>
              </a:rPr>
              <a:t>denominada</a:t>
            </a:r>
            <a:r>
              <a:rPr lang="en-US" dirty="0">
                <a:solidFill>
                  <a:schemeClr val="tx1"/>
                </a:solidFill>
              </a:rPr>
              <a:t>:</a:t>
            </a:r>
          </a:p>
          <a:p>
            <a:r>
              <a:rPr lang="en-US" dirty="0" err="1">
                <a:solidFill>
                  <a:schemeClr val="tx1"/>
                </a:solidFill>
              </a:rPr>
              <a:t>PelotaModelo</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17</a:t>
            </a:r>
          </a:p>
        </p:txBody>
      </p:sp>
      <p:pic>
        <p:nvPicPr>
          <p:cNvPr id="7" name="Imagen 6">
            <a:extLst>
              <a:ext uri="{FF2B5EF4-FFF2-40B4-BE49-F238E27FC236}">
                <a16:creationId xmlns:a16="http://schemas.microsoft.com/office/drawing/2014/main" id="{B8F5FD3E-7DD6-AC0C-6A81-486ADBCBABA6}"/>
              </a:ext>
            </a:extLst>
          </p:cNvPr>
          <p:cNvPicPr>
            <a:picLocks noChangeAspect="1"/>
          </p:cNvPicPr>
          <p:nvPr/>
        </p:nvPicPr>
        <p:blipFill>
          <a:blip r:embed="rId2"/>
          <a:stretch>
            <a:fillRect/>
          </a:stretch>
        </p:blipFill>
        <p:spPr>
          <a:xfrm>
            <a:off x="4179896" y="3661270"/>
            <a:ext cx="4752180" cy="1013799"/>
          </a:xfrm>
          <a:prstGeom prst="rect">
            <a:avLst/>
          </a:prstGeom>
        </p:spPr>
      </p:pic>
    </p:spTree>
    <p:extLst>
      <p:ext uri="{BB962C8B-B14F-4D97-AF65-F5344CB8AC3E}">
        <p14:creationId xmlns:p14="http://schemas.microsoft.com/office/powerpoint/2010/main" val="3380658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168</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7.	</a:t>
            </a:r>
            <a:r>
              <a:rPr lang="es-EC" dirty="0">
                <a:solidFill>
                  <a:schemeClr val="tx1"/>
                </a:solidFill>
              </a:rPr>
              <a:t> En la clase </a:t>
            </a:r>
            <a:r>
              <a:rPr lang="es-EC" dirty="0" err="1">
                <a:solidFill>
                  <a:schemeClr val="tx1"/>
                </a:solidFill>
              </a:rPr>
              <a:t>PelotaModelo</a:t>
            </a:r>
            <a:r>
              <a:rPr lang="es-EC" dirty="0">
                <a:solidFill>
                  <a:schemeClr val="tx1"/>
                </a:solidFill>
              </a:rPr>
              <a:t> encontramos las coordenadas para el movimiento de las pelotas y los limites de la lamina.</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18</a:t>
            </a:r>
          </a:p>
        </p:txBody>
      </p:sp>
      <p:pic>
        <p:nvPicPr>
          <p:cNvPr id="5" name="Imagen 4">
            <a:extLst>
              <a:ext uri="{FF2B5EF4-FFF2-40B4-BE49-F238E27FC236}">
                <a16:creationId xmlns:a16="http://schemas.microsoft.com/office/drawing/2014/main" id="{0486F9DE-1AE4-2E8C-343D-61BE0834D9C9}"/>
              </a:ext>
            </a:extLst>
          </p:cNvPr>
          <p:cNvPicPr>
            <a:picLocks noChangeAspect="1"/>
          </p:cNvPicPr>
          <p:nvPr/>
        </p:nvPicPr>
        <p:blipFill>
          <a:blip r:embed="rId2"/>
          <a:stretch>
            <a:fillRect/>
          </a:stretch>
        </p:blipFill>
        <p:spPr>
          <a:xfrm>
            <a:off x="4584466" y="3265898"/>
            <a:ext cx="3604260" cy="204216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9705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168</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8.	</a:t>
            </a:r>
            <a:r>
              <a:rPr lang="en-US" dirty="0" err="1">
                <a:solidFill>
                  <a:schemeClr val="tx1"/>
                </a:solidFill>
              </a:rPr>
              <a:t>Dentro</a:t>
            </a:r>
            <a:r>
              <a:rPr lang="en-US" dirty="0">
                <a:solidFill>
                  <a:schemeClr val="tx1"/>
                </a:solidFill>
              </a:rPr>
              <a:t> del </a:t>
            </a:r>
            <a:r>
              <a:rPr lang="en-US" dirty="0" err="1">
                <a:solidFill>
                  <a:schemeClr val="tx1"/>
                </a:solidFill>
              </a:rPr>
              <a:t>paquete</a:t>
            </a:r>
            <a:r>
              <a:rPr lang="en-US" dirty="0">
                <a:solidFill>
                  <a:schemeClr val="tx1"/>
                </a:solidFill>
              </a:rPr>
              <a:t> </a:t>
            </a:r>
            <a:r>
              <a:rPr lang="en-US" dirty="0" err="1">
                <a:solidFill>
                  <a:schemeClr val="tx1"/>
                </a:solidFill>
              </a:rPr>
              <a:t>controlador</a:t>
            </a:r>
            <a:r>
              <a:rPr lang="en-US" dirty="0">
                <a:solidFill>
                  <a:schemeClr val="tx1"/>
                </a:solidFill>
              </a:rPr>
              <a:t> </a:t>
            </a:r>
            <a:r>
              <a:rPr lang="en-US" dirty="0" err="1">
                <a:solidFill>
                  <a:schemeClr val="tx1"/>
                </a:solidFill>
              </a:rPr>
              <a:t>crear</a:t>
            </a:r>
            <a:r>
              <a:rPr lang="en-US" dirty="0">
                <a:solidFill>
                  <a:schemeClr val="tx1"/>
                </a:solidFill>
              </a:rPr>
              <a:t> 2 </a:t>
            </a:r>
            <a:r>
              <a:rPr lang="en-US" dirty="0" err="1">
                <a:solidFill>
                  <a:schemeClr val="tx1"/>
                </a:solidFill>
              </a:rPr>
              <a:t>clases</a:t>
            </a:r>
            <a:r>
              <a:rPr lang="en-US" dirty="0">
                <a:solidFill>
                  <a:schemeClr val="tx1"/>
                </a:solidFill>
              </a:rPr>
              <a:t> </a:t>
            </a:r>
            <a:r>
              <a:rPr lang="en-US" dirty="0" err="1">
                <a:solidFill>
                  <a:schemeClr val="tx1"/>
                </a:solidFill>
              </a:rPr>
              <a:t>denominadas</a:t>
            </a:r>
            <a:r>
              <a:rPr lang="en-US" dirty="0">
                <a:solidFill>
                  <a:schemeClr val="tx1"/>
                </a:solidFill>
              </a:rPr>
              <a:t>:</a:t>
            </a:r>
          </a:p>
          <a:p>
            <a:r>
              <a:rPr lang="en-US" dirty="0" err="1">
                <a:solidFill>
                  <a:schemeClr val="tx1"/>
                </a:solidFill>
              </a:rPr>
              <a:t>PelotaControlador</a:t>
            </a:r>
            <a:endParaRPr lang="en-US" dirty="0">
              <a:solidFill>
                <a:schemeClr val="tx1"/>
              </a:solidFill>
            </a:endParaRPr>
          </a:p>
          <a:p>
            <a:r>
              <a:rPr lang="en-US" dirty="0" err="1">
                <a:solidFill>
                  <a:schemeClr val="tx1"/>
                </a:solidFill>
              </a:rPr>
              <a:t>HiloPelotaControlador</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19</a:t>
            </a:r>
          </a:p>
        </p:txBody>
      </p:sp>
      <p:pic>
        <p:nvPicPr>
          <p:cNvPr id="6" name="Imagen 5">
            <a:extLst>
              <a:ext uri="{FF2B5EF4-FFF2-40B4-BE49-F238E27FC236}">
                <a16:creationId xmlns:a16="http://schemas.microsoft.com/office/drawing/2014/main" id="{3B50A177-E6F1-835A-B51C-9636C47479CD}"/>
              </a:ext>
            </a:extLst>
          </p:cNvPr>
          <p:cNvPicPr>
            <a:picLocks noChangeAspect="1"/>
          </p:cNvPicPr>
          <p:nvPr/>
        </p:nvPicPr>
        <p:blipFill>
          <a:blip r:embed="rId2"/>
          <a:stretch>
            <a:fillRect/>
          </a:stretch>
        </p:blipFill>
        <p:spPr>
          <a:xfrm>
            <a:off x="4666602" y="3665366"/>
            <a:ext cx="3869574" cy="1013800"/>
          </a:xfrm>
          <a:prstGeom prst="rect">
            <a:avLst/>
          </a:prstGeom>
        </p:spPr>
      </p:pic>
    </p:spTree>
    <p:extLst>
      <p:ext uri="{BB962C8B-B14F-4D97-AF65-F5344CB8AC3E}">
        <p14:creationId xmlns:p14="http://schemas.microsoft.com/office/powerpoint/2010/main" val="119052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7" y="631821"/>
            <a:ext cx="3707476" cy="5594358"/>
          </a:xfrm>
        </p:spPr>
        <p:txBody>
          <a:bodyPr>
            <a:noAutofit/>
          </a:body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168</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9.	</a:t>
            </a:r>
            <a:r>
              <a:rPr lang="es-EC" dirty="0">
                <a:solidFill>
                  <a:schemeClr val="tx1"/>
                </a:solidFill>
              </a:rPr>
              <a:t> En la clase </a:t>
            </a:r>
            <a:r>
              <a:rPr lang="es-EC" dirty="0" err="1">
                <a:solidFill>
                  <a:schemeClr val="tx1"/>
                </a:solidFill>
              </a:rPr>
              <a:t>PelotaControlador</a:t>
            </a:r>
            <a:r>
              <a:rPr lang="es-EC" dirty="0">
                <a:solidFill>
                  <a:schemeClr val="tx1"/>
                </a:solidFill>
              </a:rPr>
              <a:t> encontramos las funciones para la creación de las pelotas y el movimiento de estas.</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20</a:t>
            </a:r>
          </a:p>
        </p:txBody>
      </p:sp>
      <p:pic>
        <p:nvPicPr>
          <p:cNvPr id="6" name="Imagen 5">
            <a:extLst>
              <a:ext uri="{FF2B5EF4-FFF2-40B4-BE49-F238E27FC236}">
                <a16:creationId xmlns:a16="http://schemas.microsoft.com/office/drawing/2014/main" id="{6BA54738-2EE7-232A-3BD3-D1EF0893AB9A}"/>
              </a:ext>
            </a:extLst>
          </p:cNvPr>
          <p:cNvPicPr>
            <a:picLocks noChangeAspect="1"/>
          </p:cNvPicPr>
          <p:nvPr/>
        </p:nvPicPr>
        <p:blipFill>
          <a:blip r:embed="rId2"/>
          <a:stretch>
            <a:fillRect/>
          </a:stretch>
        </p:blipFill>
        <p:spPr>
          <a:xfrm>
            <a:off x="4510171" y="2278410"/>
            <a:ext cx="3752850" cy="377952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232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168</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10.	</a:t>
            </a:r>
            <a:r>
              <a:rPr lang="es-EC" dirty="0">
                <a:solidFill>
                  <a:schemeClr val="tx1"/>
                </a:solidFill>
              </a:rPr>
              <a:t> En la clase </a:t>
            </a:r>
            <a:r>
              <a:rPr lang="es-EC" dirty="0" err="1">
                <a:solidFill>
                  <a:schemeClr val="tx1"/>
                </a:solidFill>
              </a:rPr>
              <a:t>HiloPelotaControlador</a:t>
            </a:r>
            <a:r>
              <a:rPr lang="es-EC" dirty="0">
                <a:solidFill>
                  <a:schemeClr val="tx1"/>
                </a:solidFill>
              </a:rPr>
              <a:t> encontramos la función run() de tipo </a:t>
            </a:r>
            <a:r>
              <a:rPr lang="es-EC" dirty="0" err="1">
                <a:solidFill>
                  <a:schemeClr val="tx1"/>
                </a:solidFill>
              </a:rPr>
              <a:t>Runnable</a:t>
            </a:r>
            <a:r>
              <a:rPr lang="es-EC" dirty="0">
                <a:solidFill>
                  <a:schemeClr val="tx1"/>
                </a:solidFill>
              </a:rPr>
              <a:t> que sirve para configurar el movimiento de las pelotas y declarar los limites.</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21</a:t>
            </a:r>
          </a:p>
        </p:txBody>
      </p:sp>
      <p:pic>
        <p:nvPicPr>
          <p:cNvPr id="6" name="Imagen 5">
            <a:extLst>
              <a:ext uri="{FF2B5EF4-FFF2-40B4-BE49-F238E27FC236}">
                <a16:creationId xmlns:a16="http://schemas.microsoft.com/office/drawing/2014/main" id="{C7E1DDEE-3A9E-1B99-B982-656759B8194B}"/>
              </a:ext>
            </a:extLst>
          </p:cNvPr>
          <p:cNvPicPr>
            <a:picLocks noChangeAspect="1"/>
          </p:cNvPicPr>
          <p:nvPr/>
        </p:nvPicPr>
        <p:blipFill>
          <a:blip r:embed="rId2"/>
          <a:stretch>
            <a:fillRect/>
          </a:stretch>
        </p:blipFill>
        <p:spPr>
          <a:xfrm>
            <a:off x="4347716" y="3095020"/>
            <a:ext cx="4188460" cy="21463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39859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168</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11.	</a:t>
            </a:r>
            <a:r>
              <a:rPr lang="es-EC" dirty="0">
                <a:solidFill>
                  <a:schemeClr val="tx1"/>
                </a:solidFill>
              </a:rPr>
              <a:t> Finalmente en el paquete principal, creamos la clase </a:t>
            </a:r>
            <a:r>
              <a:rPr lang="es-EC" dirty="0" err="1">
                <a:solidFill>
                  <a:schemeClr val="tx1"/>
                </a:solidFill>
              </a:rPr>
              <a:t>Main</a:t>
            </a:r>
            <a:r>
              <a:rPr lang="es-EC" dirty="0">
                <a:solidFill>
                  <a:schemeClr val="tx1"/>
                </a:solidFill>
              </a:rPr>
              <a:t> y llamamos a las funcionalidades.</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22</a:t>
            </a:r>
          </a:p>
        </p:txBody>
      </p:sp>
      <p:pic>
        <p:nvPicPr>
          <p:cNvPr id="5" name="Picture 9">
            <a:extLst>
              <a:ext uri="{FF2B5EF4-FFF2-40B4-BE49-F238E27FC236}">
                <a16:creationId xmlns:a16="http://schemas.microsoft.com/office/drawing/2014/main" id="{568BEAB9-AFD6-27A8-25ED-447BCCB02634}"/>
              </a:ext>
            </a:extLst>
          </p:cNvPr>
          <p:cNvPicPr>
            <a:picLocks noChangeAspect="1"/>
          </p:cNvPicPr>
          <p:nvPr/>
        </p:nvPicPr>
        <p:blipFill>
          <a:blip r:embed="rId2"/>
          <a:stretch>
            <a:fillRect/>
          </a:stretch>
        </p:blipFill>
        <p:spPr>
          <a:xfrm>
            <a:off x="4212991" y="3641755"/>
            <a:ext cx="4696460" cy="105283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37596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169</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2150872"/>
          </a:xfrm>
        </p:spPr>
        <p:txBody>
          <a:bodyPr>
            <a:normAutofit/>
          </a:bodyPr>
          <a:lstStyle/>
          <a:p>
            <a:r>
              <a:rPr lang="es-ES" dirty="0">
                <a:solidFill>
                  <a:schemeClr val="tx1"/>
                </a:solidFill>
              </a:rPr>
              <a:t>1.	Se trabajará sobre el trabajo anterior y se agregaran funcionalidades.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rgbClr val="FFFF00"/>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23</a:t>
            </a:r>
          </a:p>
        </p:txBody>
      </p:sp>
      <p:pic>
        <p:nvPicPr>
          <p:cNvPr id="6" name="Imagen 5">
            <a:extLst>
              <a:ext uri="{FF2B5EF4-FFF2-40B4-BE49-F238E27FC236}">
                <a16:creationId xmlns:a16="http://schemas.microsoft.com/office/drawing/2014/main" id="{BF4B6346-DD6A-490C-2F50-9B9C73B5A2D8}"/>
              </a:ext>
            </a:extLst>
          </p:cNvPr>
          <p:cNvPicPr>
            <a:picLocks noChangeAspect="1"/>
          </p:cNvPicPr>
          <p:nvPr/>
        </p:nvPicPr>
        <p:blipFill>
          <a:blip r:embed="rId2"/>
          <a:stretch>
            <a:fillRect/>
          </a:stretch>
        </p:blipFill>
        <p:spPr>
          <a:xfrm>
            <a:off x="4369559" y="3429000"/>
            <a:ext cx="4341089" cy="2150871"/>
          </a:xfrm>
          <a:prstGeom prst="rect">
            <a:avLst/>
          </a:prstGeom>
        </p:spPr>
      </p:pic>
    </p:spTree>
    <p:extLst>
      <p:ext uri="{BB962C8B-B14F-4D97-AF65-F5344CB8AC3E}">
        <p14:creationId xmlns:p14="http://schemas.microsoft.com/office/powerpoint/2010/main" val="450309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169</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2.	Dentro del paquete vista, en el método constructor de la clase “</a:t>
            </a:r>
            <a:r>
              <a:rPr lang="es-ES" dirty="0" err="1">
                <a:solidFill>
                  <a:schemeClr val="tx1"/>
                </a:solidFill>
              </a:rPr>
              <a:t>PelotaVista</a:t>
            </a:r>
            <a:r>
              <a:rPr lang="es-ES" dirty="0">
                <a:solidFill>
                  <a:schemeClr val="tx1"/>
                </a:solidFill>
              </a:rPr>
              <a:t>” se debe agregar un nuevo botón que nos permitirá detener la ejecución de un hilo, este invocara al método detener(), declarado dentro de la misma clase solicitando la detención del hilo con el método </a:t>
            </a:r>
            <a:r>
              <a:rPr lang="es-ES" dirty="0" err="1">
                <a:solidFill>
                  <a:schemeClr val="tx1"/>
                </a:solidFill>
              </a:rPr>
              <a:t>interrupt</a:t>
            </a:r>
            <a:r>
              <a:rPr lang="es-ES" dirty="0">
                <a:solidFill>
                  <a:schemeClr val="tx1"/>
                </a:solidFill>
              </a:rPr>
              <a:t>().</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rgbClr val="FFFF00"/>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24</a:t>
            </a:r>
          </a:p>
        </p:txBody>
      </p:sp>
      <p:pic>
        <p:nvPicPr>
          <p:cNvPr id="5" name="Picture 17" descr="Text&#10;&#10;Description automatically generated">
            <a:extLst>
              <a:ext uri="{FF2B5EF4-FFF2-40B4-BE49-F238E27FC236}">
                <a16:creationId xmlns:a16="http://schemas.microsoft.com/office/drawing/2014/main" id="{9AAC2683-9D05-A9F3-D12A-E8F01A251F23}"/>
              </a:ext>
            </a:extLst>
          </p:cNvPr>
          <p:cNvPicPr>
            <a:picLocks noChangeAspect="1"/>
          </p:cNvPicPr>
          <p:nvPr/>
        </p:nvPicPr>
        <p:blipFill>
          <a:blip r:embed="rId2"/>
          <a:stretch>
            <a:fillRect/>
          </a:stretch>
        </p:blipFill>
        <p:spPr>
          <a:xfrm>
            <a:off x="4267199" y="2526406"/>
            <a:ext cx="4546416" cy="2212499"/>
          </a:xfrm>
          <a:prstGeom prst="rect">
            <a:avLst/>
          </a:prstGeom>
          <a:ln w="88900" cap="sq" cmpd="thickThin">
            <a:solidFill>
              <a:srgbClr val="000000"/>
            </a:solidFill>
            <a:prstDash val="solid"/>
            <a:miter lim="800000"/>
          </a:ln>
          <a:effectLst>
            <a:innerShdw blurRad="76200">
              <a:srgbClr val="000000"/>
            </a:innerShdw>
          </a:effectLst>
        </p:spPr>
      </p:pic>
      <p:pic>
        <p:nvPicPr>
          <p:cNvPr id="7" name="Imagen 6" descr="Texto&#10;&#10;Descripción generada automáticamente con confianza media">
            <a:extLst>
              <a:ext uri="{FF2B5EF4-FFF2-40B4-BE49-F238E27FC236}">
                <a16:creationId xmlns:a16="http://schemas.microsoft.com/office/drawing/2014/main" id="{064DDD58-4BFE-9966-B223-C4B0F46C61A3}"/>
              </a:ext>
            </a:extLst>
          </p:cNvPr>
          <p:cNvPicPr>
            <a:picLocks noChangeAspect="1"/>
          </p:cNvPicPr>
          <p:nvPr/>
        </p:nvPicPr>
        <p:blipFill>
          <a:blip r:embed="rId3"/>
          <a:stretch>
            <a:fillRect/>
          </a:stretch>
        </p:blipFill>
        <p:spPr>
          <a:xfrm>
            <a:off x="5164539" y="5437814"/>
            <a:ext cx="2444115" cy="81153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59677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169</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3.	Dentro de </a:t>
            </a:r>
            <a:r>
              <a:rPr lang="es-ES" dirty="0" err="1">
                <a:solidFill>
                  <a:schemeClr val="tx1"/>
                </a:solidFill>
              </a:rPr>
              <a:t>HiloPelotaControlador</a:t>
            </a:r>
            <a:r>
              <a:rPr lang="es-ES" dirty="0">
                <a:solidFill>
                  <a:schemeClr val="tx1"/>
                </a:solidFill>
              </a:rPr>
              <a:t> se cambia el uso de </a:t>
            </a:r>
            <a:r>
              <a:rPr lang="es-ES" dirty="0" err="1">
                <a:solidFill>
                  <a:schemeClr val="tx1"/>
                </a:solidFill>
              </a:rPr>
              <a:t>ThreadSleep</a:t>
            </a:r>
            <a:r>
              <a:rPr lang="es-ES" dirty="0">
                <a:solidFill>
                  <a:schemeClr val="tx1"/>
                </a:solidFill>
              </a:rPr>
              <a:t> y ahora se utiliza el ciclo </a:t>
            </a:r>
            <a:r>
              <a:rPr lang="es-ES" dirty="0" err="1">
                <a:solidFill>
                  <a:schemeClr val="tx1"/>
                </a:solidFill>
              </a:rPr>
              <a:t>while</a:t>
            </a:r>
            <a:r>
              <a:rPr lang="es-ES" dirty="0">
                <a:solidFill>
                  <a:schemeClr val="tx1"/>
                </a:solidFill>
              </a:rPr>
              <a:t> junto a la función </a:t>
            </a:r>
            <a:r>
              <a:rPr lang="es-ES" dirty="0" err="1">
                <a:solidFill>
                  <a:schemeClr val="tx1"/>
                </a:solidFill>
              </a:rPr>
              <a:t>isInterrupted</a:t>
            </a:r>
            <a:r>
              <a:rPr lang="es-ES" dirty="0">
                <a:solidFill>
                  <a:schemeClr val="tx1"/>
                </a:solidFill>
              </a:rPr>
              <a:t>().</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rgbClr val="FFFF00"/>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25</a:t>
            </a:r>
          </a:p>
        </p:txBody>
      </p:sp>
      <p:pic>
        <p:nvPicPr>
          <p:cNvPr id="5" name="Imagen 4">
            <a:extLst>
              <a:ext uri="{FF2B5EF4-FFF2-40B4-BE49-F238E27FC236}">
                <a16:creationId xmlns:a16="http://schemas.microsoft.com/office/drawing/2014/main" id="{46D29859-9FEB-90F9-304A-A865BB05982C}"/>
              </a:ext>
            </a:extLst>
          </p:cNvPr>
          <p:cNvPicPr>
            <a:picLocks noChangeAspect="1"/>
          </p:cNvPicPr>
          <p:nvPr/>
        </p:nvPicPr>
        <p:blipFill>
          <a:blip r:embed="rId2"/>
          <a:stretch>
            <a:fillRect/>
          </a:stretch>
        </p:blipFill>
        <p:spPr>
          <a:xfrm>
            <a:off x="3925402" y="3701617"/>
            <a:ext cx="4922389" cy="135620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46765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3.3	CODIFICACI</a:t>
            </a:r>
            <a:r>
              <a:rPr lang="es-EC" dirty="0" err="1"/>
              <a:t>ón</a:t>
            </a:r>
            <a:r>
              <a:rPr lang="es-EC" dirty="0"/>
              <a:t> VIDEO 170</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2" y="2885486"/>
            <a:ext cx="3074633" cy="2150872"/>
          </a:xfrm>
        </p:spPr>
        <p:txBody>
          <a:bodyPr>
            <a:normAutofit/>
          </a:bodyPr>
          <a:lstStyle/>
          <a:p>
            <a:r>
              <a:rPr lang="es-ES" dirty="0">
                <a:solidFill>
                  <a:schemeClr val="tx1"/>
                </a:solidFill>
              </a:rPr>
              <a:t>1.	Se trabajará sobre el trabajo anterior y se agregaran funcionalidades.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rgbClr val="FFFF00"/>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26</a:t>
            </a:r>
          </a:p>
        </p:txBody>
      </p:sp>
      <p:pic>
        <p:nvPicPr>
          <p:cNvPr id="7" name="Imagen 6">
            <a:extLst>
              <a:ext uri="{FF2B5EF4-FFF2-40B4-BE49-F238E27FC236}">
                <a16:creationId xmlns:a16="http://schemas.microsoft.com/office/drawing/2014/main" id="{F6D95FFA-47FE-391E-829B-C82799FDD5C0}"/>
              </a:ext>
            </a:extLst>
          </p:cNvPr>
          <p:cNvPicPr>
            <a:picLocks noChangeAspect="1"/>
          </p:cNvPicPr>
          <p:nvPr/>
        </p:nvPicPr>
        <p:blipFill>
          <a:blip r:embed="rId2"/>
          <a:stretch>
            <a:fillRect/>
          </a:stretch>
        </p:blipFill>
        <p:spPr>
          <a:xfrm>
            <a:off x="4798085" y="3392190"/>
            <a:ext cx="3349611" cy="1644168"/>
          </a:xfrm>
          <a:prstGeom prst="rect">
            <a:avLst/>
          </a:prstGeom>
        </p:spPr>
      </p:pic>
    </p:spTree>
    <p:extLst>
      <p:ext uri="{BB962C8B-B14F-4D97-AF65-F5344CB8AC3E}">
        <p14:creationId xmlns:p14="http://schemas.microsoft.com/office/powerpoint/2010/main" val="3395417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3.3	CODIFICACI</a:t>
            </a:r>
            <a:r>
              <a:rPr lang="es-EC" dirty="0" err="1"/>
              <a:t>ón</a:t>
            </a:r>
            <a:r>
              <a:rPr lang="es-EC" dirty="0"/>
              <a:t> VIDEO 170</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2.	Dentro de la vista denominada “</a:t>
            </a:r>
            <a:r>
              <a:rPr lang="es-ES" dirty="0" err="1">
                <a:solidFill>
                  <a:schemeClr val="tx1"/>
                </a:solidFill>
              </a:rPr>
              <a:t>PelotaVista</a:t>
            </a:r>
            <a:r>
              <a:rPr lang="es-ES" dirty="0">
                <a:solidFill>
                  <a:schemeClr val="tx1"/>
                </a:solidFill>
              </a:rPr>
              <a:t>” se agregarán 3 hilos y 3 botones para generar el mismo número de pelotas.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rgbClr val="FFFF00"/>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27</a:t>
            </a:r>
          </a:p>
        </p:txBody>
      </p:sp>
      <p:pic>
        <p:nvPicPr>
          <p:cNvPr id="5" name="Picture 18" descr="Text&#10;&#10;Description automatically generated">
            <a:extLst>
              <a:ext uri="{FF2B5EF4-FFF2-40B4-BE49-F238E27FC236}">
                <a16:creationId xmlns:a16="http://schemas.microsoft.com/office/drawing/2014/main" id="{6049F979-23CF-8073-121F-51EA24D42E6F}"/>
              </a:ext>
            </a:extLst>
          </p:cNvPr>
          <p:cNvPicPr>
            <a:picLocks noChangeAspect="1"/>
          </p:cNvPicPr>
          <p:nvPr/>
        </p:nvPicPr>
        <p:blipFill>
          <a:blip r:embed="rId2"/>
          <a:stretch>
            <a:fillRect/>
          </a:stretch>
        </p:blipFill>
        <p:spPr>
          <a:xfrm>
            <a:off x="4001447" y="3762832"/>
            <a:ext cx="4770298" cy="10138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43166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3.3	CODIFICACI</a:t>
            </a:r>
            <a:r>
              <a:rPr lang="es-EC" dirty="0" err="1"/>
              <a:t>ón</a:t>
            </a:r>
            <a:r>
              <a:rPr lang="es-EC" dirty="0"/>
              <a:t> VIDEO 170</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3.	Como se agregaron botones a la lámina es necesario inicializarlos y crearlos como se muestra a continuación:</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rgbClr val="FFFF00"/>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28</a:t>
            </a:r>
          </a:p>
        </p:txBody>
      </p:sp>
      <p:pic>
        <p:nvPicPr>
          <p:cNvPr id="6" name="Imagen 5" descr="Interfaz de usuario gráfica, Texto&#10;&#10;Descripción generada automáticamente">
            <a:extLst>
              <a:ext uri="{FF2B5EF4-FFF2-40B4-BE49-F238E27FC236}">
                <a16:creationId xmlns:a16="http://schemas.microsoft.com/office/drawing/2014/main" id="{96DBC087-9AF0-6504-2C15-460083A1209A}"/>
              </a:ext>
            </a:extLst>
          </p:cNvPr>
          <p:cNvPicPr>
            <a:picLocks noChangeAspect="1"/>
          </p:cNvPicPr>
          <p:nvPr/>
        </p:nvPicPr>
        <p:blipFill>
          <a:blip r:embed="rId2"/>
          <a:stretch>
            <a:fillRect/>
          </a:stretch>
        </p:blipFill>
        <p:spPr>
          <a:xfrm>
            <a:off x="4026568" y="3696564"/>
            <a:ext cx="4929104" cy="106155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62981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3.3	CODIFICACI</a:t>
            </a:r>
            <a:r>
              <a:rPr lang="es-EC" dirty="0" err="1"/>
              <a:t>ón</a:t>
            </a:r>
            <a:r>
              <a:rPr lang="es-EC" dirty="0"/>
              <a:t> VIDEO 170</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lnSpcReduction="10000"/>
          </a:bodyPr>
          <a:lstStyle/>
          <a:p>
            <a:r>
              <a:rPr lang="es-ES" dirty="0">
                <a:solidFill>
                  <a:schemeClr val="tx1"/>
                </a:solidFill>
              </a:rPr>
              <a:t>4.	De igual manera, es necesario realizar cambios a la función </a:t>
            </a:r>
            <a:r>
              <a:rPr lang="es-ES" dirty="0" err="1">
                <a:solidFill>
                  <a:schemeClr val="tx1"/>
                </a:solidFill>
              </a:rPr>
              <a:t>comenzarJuego</a:t>
            </a:r>
            <a:r>
              <a:rPr lang="es-ES" dirty="0">
                <a:solidFill>
                  <a:schemeClr val="tx1"/>
                </a:solidFill>
              </a:rPr>
              <a:t>() para que permita recibir un parámetro y especificar el número de hilo que deberá ser creado y ejecutado.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rgbClr val="FFFF00"/>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29</a:t>
            </a:r>
          </a:p>
        </p:txBody>
      </p:sp>
      <p:pic>
        <p:nvPicPr>
          <p:cNvPr id="5" name="Imagen 4">
            <a:extLst>
              <a:ext uri="{FF2B5EF4-FFF2-40B4-BE49-F238E27FC236}">
                <a16:creationId xmlns:a16="http://schemas.microsoft.com/office/drawing/2014/main" id="{3F53E053-0AFF-3434-460C-790B50AC2BF9}"/>
              </a:ext>
            </a:extLst>
          </p:cNvPr>
          <p:cNvPicPr>
            <a:picLocks noChangeAspect="1"/>
          </p:cNvPicPr>
          <p:nvPr/>
        </p:nvPicPr>
        <p:blipFill>
          <a:blip r:embed="rId2"/>
          <a:stretch>
            <a:fillRect/>
          </a:stretch>
        </p:blipFill>
        <p:spPr>
          <a:xfrm>
            <a:off x="3991376" y="3135622"/>
            <a:ext cx="4790440" cy="226822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2118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OBJETIVO</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82766627"/>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rgbClr val="FFFF00"/>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3.3	CODIFICACI</a:t>
            </a:r>
            <a:r>
              <a:rPr lang="es-EC" dirty="0" err="1"/>
              <a:t>ón</a:t>
            </a:r>
            <a:r>
              <a:rPr lang="es-EC" dirty="0"/>
              <a:t> VIDEO 170</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lnSpcReduction="10000"/>
          </a:bodyPr>
          <a:lstStyle/>
          <a:p>
            <a:r>
              <a:rPr lang="es-ES" dirty="0">
                <a:solidFill>
                  <a:schemeClr val="tx1"/>
                </a:solidFill>
              </a:rPr>
              <a:t>5.	Conjuntamente se necesita cambiar la función detener() para que permita recibir un parámetro y permita especificar el hilo que se va a interrumpir como se muestra a continuación:</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rgbClr val="FFFF00"/>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30</a:t>
            </a:r>
          </a:p>
        </p:txBody>
      </p:sp>
      <p:pic>
        <p:nvPicPr>
          <p:cNvPr id="5" name="Imagen 4" descr="Texto&#10;&#10;Descripción generada automáticamente">
            <a:extLst>
              <a:ext uri="{FF2B5EF4-FFF2-40B4-BE49-F238E27FC236}">
                <a16:creationId xmlns:a16="http://schemas.microsoft.com/office/drawing/2014/main" id="{C42C05F9-7DD8-9BE2-AD22-6535DD8FF855}"/>
              </a:ext>
            </a:extLst>
          </p:cNvPr>
          <p:cNvPicPr>
            <a:picLocks noChangeAspect="1"/>
          </p:cNvPicPr>
          <p:nvPr/>
        </p:nvPicPr>
        <p:blipFill>
          <a:blip r:embed="rId2"/>
          <a:stretch>
            <a:fillRect/>
          </a:stretch>
        </p:blipFill>
        <p:spPr>
          <a:xfrm>
            <a:off x="4863722" y="2971244"/>
            <a:ext cx="3033682" cy="24168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54181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Funcionalidad</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estructura de la aplicación se muestra a continuación:</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rgbClr val="FFFF00"/>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31</a:t>
            </a:r>
          </a:p>
        </p:txBody>
      </p:sp>
      <p:pic>
        <p:nvPicPr>
          <p:cNvPr id="6" name="Imagen 5">
            <a:extLst>
              <a:ext uri="{FF2B5EF4-FFF2-40B4-BE49-F238E27FC236}">
                <a16:creationId xmlns:a16="http://schemas.microsoft.com/office/drawing/2014/main" id="{90783493-329A-56DC-738A-4449E36A0FA3}"/>
              </a:ext>
            </a:extLst>
          </p:cNvPr>
          <p:cNvPicPr>
            <a:picLocks noChangeAspect="1"/>
          </p:cNvPicPr>
          <p:nvPr/>
        </p:nvPicPr>
        <p:blipFill>
          <a:blip r:embed="rId2"/>
          <a:stretch>
            <a:fillRect/>
          </a:stretch>
        </p:blipFill>
        <p:spPr>
          <a:xfrm>
            <a:off x="4236757" y="2663389"/>
            <a:ext cx="3490275" cy="330427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68508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Funcionalidad</a:t>
            </a:r>
            <a:br>
              <a:rPr lang="es-ES" dirty="0"/>
            </a:br>
            <a:r>
              <a:rPr lang="es-ES" dirty="0"/>
              <a:t>3.4.1	</a:t>
            </a:r>
            <a:r>
              <a:rPr lang="es-ES" dirty="0" err="1"/>
              <a:t>ejecuci</a:t>
            </a:r>
            <a:r>
              <a:rPr lang="es-EC" dirty="0" err="1"/>
              <a:t>ón</a:t>
            </a:r>
            <a:r>
              <a:rPr lang="es-EC" dirty="0"/>
              <a:t> video 168</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168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rgbClr val="FFFF00"/>
                </a:solidFill>
              </a:rPr>
              <a:t>3.4	FUNCIONALIDAD</a:t>
            </a:r>
          </a:p>
          <a:p>
            <a:pPr lvl="2">
              <a:lnSpc>
                <a:spcPct val="90000"/>
              </a:lnSpc>
            </a:pPr>
            <a:r>
              <a:rPr lang="es-ES" sz="1200" dirty="0">
                <a:solidFill>
                  <a:srgbClr val="FFFF00"/>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32</a:t>
            </a:r>
          </a:p>
        </p:txBody>
      </p:sp>
      <p:pic>
        <p:nvPicPr>
          <p:cNvPr id="5" name="Picture 11">
            <a:extLst>
              <a:ext uri="{FF2B5EF4-FFF2-40B4-BE49-F238E27FC236}">
                <a16:creationId xmlns:a16="http://schemas.microsoft.com/office/drawing/2014/main" id="{C48256ED-9B0A-A6D7-B2C1-3B0A8FA964A9}"/>
              </a:ext>
            </a:extLst>
          </p:cNvPr>
          <p:cNvPicPr>
            <a:picLocks noChangeAspect="1"/>
          </p:cNvPicPr>
          <p:nvPr/>
        </p:nvPicPr>
        <p:blipFill>
          <a:blip r:embed="rId2"/>
          <a:stretch>
            <a:fillRect/>
          </a:stretch>
        </p:blipFill>
        <p:spPr>
          <a:xfrm>
            <a:off x="4178938" y="2071938"/>
            <a:ext cx="2425496" cy="2150872"/>
          </a:xfrm>
          <a:prstGeom prst="rect">
            <a:avLst/>
          </a:prstGeom>
          <a:ln w="88900" cap="sq" cmpd="thickThin">
            <a:solidFill>
              <a:srgbClr val="000000"/>
            </a:solidFill>
            <a:prstDash val="solid"/>
            <a:miter lim="800000"/>
          </a:ln>
          <a:effectLst>
            <a:innerShdw blurRad="76200">
              <a:srgbClr val="000000"/>
            </a:innerShdw>
          </a:effectLst>
        </p:spPr>
      </p:pic>
      <p:pic>
        <p:nvPicPr>
          <p:cNvPr id="7" name="Picture 12">
            <a:extLst>
              <a:ext uri="{FF2B5EF4-FFF2-40B4-BE49-F238E27FC236}">
                <a16:creationId xmlns:a16="http://schemas.microsoft.com/office/drawing/2014/main" id="{67A68E79-DC95-FAEF-1856-E96FB4C6C2F9}"/>
              </a:ext>
            </a:extLst>
          </p:cNvPr>
          <p:cNvPicPr>
            <a:picLocks noChangeAspect="1"/>
          </p:cNvPicPr>
          <p:nvPr/>
        </p:nvPicPr>
        <p:blipFill>
          <a:blip r:embed="rId3"/>
          <a:stretch>
            <a:fillRect/>
          </a:stretch>
        </p:blipFill>
        <p:spPr>
          <a:xfrm>
            <a:off x="6341360" y="4439302"/>
            <a:ext cx="2425496" cy="216361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24693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Funcionalidad</a:t>
            </a:r>
            <a:br>
              <a:rPr lang="es-ES" dirty="0"/>
            </a:br>
            <a:r>
              <a:rPr lang="es-ES" dirty="0"/>
              <a:t>3.4.2	</a:t>
            </a:r>
            <a:r>
              <a:rPr lang="es-ES" dirty="0" err="1"/>
              <a:t>ejecuci</a:t>
            </a:r>
            <a:r>
              <a:rPr lang="es-EC" dirty="0" err="1"/>
              <a:t>ón</a:t>
            </a:r>
            <a:r>
              <a:rPr lang="es-EC" dirty="0"/>
              <a:t> video 169</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169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rgbClr val="FFFF00"/>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rgbClr val="FFFF00"/>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33</a:t>
            </a:r>
          </a:p>
        </p:txBody>
      </p:sp>
      <p:pic>
        <p:nvPicPr>
          <p:cNvPr id="5" name="Picture 13">
            <a:extLst>
              <a:ext uri="{FF2B5EF4-FFF2-40B4-BE49-F238E27FC236}">
                <a16:creationId xmlns:a16="http://schemas.microsoft.com/office/drawing/2014/main" id="{051759C8-B190-FD95-4257-D4DA6270D77E}"/>
              </a:ext>
            </a:extLst>
          </p:cNvPr>
          <p:cNvPicPr>
            <a:picLocks noChangeAspect="1"/>
          </p:cNvPicPr>
          <p:nvPr/>
        </p:nvPicPr>
        <p:blipFill>
          <a:blip r:embed="rId2"/>
          <a:stretch>
            <a:fillRect/>
          </a:stretch>
        </p:blipFill>
        <p:spPr>
          <a:xfrm>
            <a:off x="4198234" y="2118860"/>
            <a:ext cx="2362987" cy="2082410"/>
          </a:xfrm>
          <a:prstGeom prst="rect">
            <a:avLst/>
          </a:prstGeom>
          <a:ln w="88900" cap="sq" cmpd="thickThin">
            <a:solidFill>
              <a:srgbClr val="000000"/>
            </a:solidFill>
            <a:prstDash val="solid"/>
            <a:miter lim="800000"/>
          </a:ln>
          <a:effectLst>
            <a:innerShdw blurRad="76200">
              <a:srgbClr val="000000"/>
            </a:innerShdw>
          </a:effectLst>
        </p:spPr>
      </p:pic>
      <p:pic>
        <p:nvPicPr>
          <p:cNvPr id="7" name="Picture 14">
            <a:extLst>
              <a:ext uri="{FF2B5EF4-FFF2-40B4-BE49-F238E27FC236}">
                <a16:creationId xmlns:a16="http://schemas.microsoft.com/office/drawing/2014/main" id="{5705883A-C0C5-7B97-2B2F-069E921EE271}"/>
              </a:ext>
            </a:extLst>
          </p:cNvPr>
          <p:cNvPicPr>
            <a:picLocks noChangeAspect="1"/>
          </p:cNvPicPr>
          <p:nvPr/>
        </p:nvPicPr>
        <p:blipFill>
          <a:blip r:embed="rId3"/>
          <a:stretch>
            <a:fillRect/>
          </a:stretch>
        </p:blipFill>
        <p:spPr>
          <a:xfrm>
            <a:off x="6197394" y="4454765"/>
            <a:ext cx="2413202" cy="215087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54072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Funcionalidad</a:t>
            </a:r>
            <a:br>
              <a:rPr lang="es-ES" dirty="0"/>
            </a:br>
            <a:r>
              <a:rPr lang="es-ES" dirty="0"/>
              <a:t>3.4.3	</a:t>
            </a:r>
            <a:r>
              <a:rPr lang="es-ES" dirty="0" err="1"/>
              <a:t>ejecuci</a:t>
            </a:r>
            <a:r>
              <a:rPr lang="es-EC" dirty="0" err="1"/>
              <a:t>ón</a:t>
            </a:r>
            <a:r>
              <a:rPr lang="es-EC" dirty="0"/>
              <a:t> video 170</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170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rgbClr val="FFFF00"/>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rgbClr val="FFFF00"/>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34</a:t>
            </a:r>
          </a:p>
        </p:txBody>
      </p:sp>
      <p:pic>
        <p:nvPicPr>
          <p:cNvPr id="5" name="Picture 8">
            <a:extLst>
              <a:ext uri="{FF2B5EF4-FFF2-40B4-BE49-F238E27FC236}">
                <a16:creationId xmlns:a16="http://schemas.microsoft.com/office/drawing/2014/main" id="{74A9FD00-256C-AB30-32C0-C56AB1E3F56E}"/>
              </a:ext>
            </a:extLst>
          </p:cNvPr>
          <p:cNvPicPr>
            <a:picLocks noChangeAspect="1"/>
          </p:cNvPicPr>
          <p:nvPr/>
        </p:nvPicPr>
        <p:blipFill>
          <a:blip r:embed="rId2"/>
          <a:stretch>
            <a:fillRect/>
          </a:stretch>
        </p:blipFill>
        <p:spPr>
          <a:xfrm>
            <a:off x="3881236" y="2290870"/>
            <a:ext cx="3118910" cy="1806851"/>
          </a:xfrm>
          <a:prstGeom prst="rect">
            <a:avLst/>
          </a:prstGeom>
          <a:ln w="88900" cap="sq" cmpd="thickThin">
            <a:solidFill>
              <a:srgbClr val="000000"/>
            </a:solidFill>
            <a:prstDash val="solid"/>
            <a:miter lim="800000"/>
          </a:ln>
          <a:effectLst>
            <a:innerShdw blurRad="76200">
              <a:srgbClr val="000000"/>
            </a:innerShdw>
          </a:effectLst>
        </p:spPr>
      </p:pic>
      <p:pic>
        <p:nvPicPr>
          <p:cNvPr id="7" name="Picture 10">
            <a:extLst>
              <a:ext uri="{FF2B5EF4-FFF2-40B4-BE49-F238E27FC236}">
                <a16:creationId xmlns:a16="http://schemas.microsoft.com/office/drawing/2014/main" id="{2F45C743-360B-1C9E-E3DB-ED52CCD331F1}"/>
              </a:ext>
            </a:extLst>
          </p:cNvPr>
          <p:cNvPicPr>
            <a:picLocks noChangeAspect="1"/>
          </p:cNvPicPr>
          <p:nvPr/>
        </p:nvPicPr>
        <p:blipFill>
          <a:blip r:embed="rId3"/>
          <a:stretch>
            <a:fillRect/>
          </a:stretch>
        </p:blipFill>
        <p:spPr>
          <a:xfrm>
            <a:off x="5671785" y="4617875"/>
            <a:ext cx="3079524" cy="179503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52722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fontScale="92500" lnSpcReduction="10000"/>
          </a:bodyPr>
          <a:lstStyle/>
          <a:p>
            <a:pPr marL="305435" indent="-305435"/>
            <a:r>
              <a:rPr lang="es-ES" dirty="0">
                <a:ea typeface="+mn-lt"/>
                <a:cs typeface="+mn-lt"/>
              </a:rPr>
              <a:t>La concurrencia y paralelismo son dos técnicas de programación, la adopción de una u otra ya depende de la naturaleza del problema a resolver, el paralelismo comúnmente se usa en supercomputadoras para resolver problemas de simulación o grandes procesamientos de datos.</a:t>
            </a:r>
          </a:p>
          <a:p>
            <a:pPr marL="305435" indent="-305435"/>
            <a:r>
              <a:rPr lang="es-ES" dirty="0">
                <a:ea typeface="+mn-lt"/>
                <a:cs typeface="+mn-lt"/>
              </a:rPr>
              <a:t>Los inicios de la programación comienzan con prácticas en el que se utiliza un solo flujo de datos y un flujo de instrucciones, por lo tanto, los programas creados solo permiten realizar una sola tarea o proceso. Los hilos permiten ejecutar más de un proceso de forma simultánea, de esta forma se puede aprovechar y optimizar de mejor manera el uso del procesador para nuestros programas y hacer que puedan responder a más de dos tareas a la vez.</a:t>
            </a:r>
          </a:p>
          <a:p>
            <a:pPr marL="305435" indent="-305435"/>
            <a:r>
              <a:rPr lang="es-ES" dirty="0">
                <a:ea typeface="+mn-lt"/>
                <a:cs typeface="+mn-lt"/>
              </a:rPr>
              <a:t>Las aplicaciones en el mundo real deben realizar mas de dos procesos a la vez, como descargar un archivo, recibir mensajes o notificaciones, redactar un mensaje, actualizar una lista de noticias, etc. Gracias a los hilos se puede gestionar y definir varios procesos, pero tomando en cuenta su comportamiento para evitar errores o fallos en el sistema.</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rgbClr val="FFFF00"/>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35</a:t>
            </a:r>
          </a:p>
        </p:txBody>
      </p:sp>
    </p:spTree>
    <p:extLst>
      <p:ext uri="{BB962C8B-B14F-4D97-AF65-F5344CB8AC3E}">
        <p14:creationId xmlns:p14="http://schemas.microsoft.com/office/powerpoint/2010/main" val="2703950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a:bodyPr>
          <a:lstStyle/>
          <a:p>
            <a:pPr marL="285750" indent="-285750"/>
            <a:r>
              <a:rPr lang="es-ES" dirty="0">
                <a:ea typeface="+mn-lt"/>
                <a:cs typeface="+mn-lt"/>
              </a:rPr>
              <a:t>Se debe considerar que al tener dos procesos que dependan uno del otro puede provocar inconsistencias o fallos si no se controla la forma y el orden en el que se ejecutan, para esto se deben manejar conceptos de sincronización e interrupciones.</a:t>
            </a:r>
          </a:p>
          <a:p>
            <a:pPr marL="285750" indent="-285750"/>
            <a:r>
              <a:rPr lang="es-ES" dirty="0">
                <a:ea typeface="+mn-lt"/>
                <a:cs typeface="+mn-lt"/>
              </a:rPr>
              <a:t>Existen varios lenguajes de programación, si el proyecto que se esta realizando necesita manejar varios procesos a la vez hay que considerar que algunos lenguajes como JavaScript no poseen la capacidad de crear ni gestionar hilos.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rgbClr val="FFFF00"/>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36</a:t>
            </a:r>
          </a:p>
        </p:txBody>
      </p:sp>
    </p:spTree>
    <p:extLst>
      <p:ext uri="{BB962C8B-B14F-4D97-AF65-F5344CB8AC3E}">
        <p14:creationId xmlns:p14="http://schemas.microsoft.com/office/powerpoint/2010/main" val="644582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a:bodyPr>
          <a:lstStyle/>
          <a:p>
            <a:r>
              <a:rPr lang="es-ES" dirty="0"/>
              <a:t>Blancarte, O. (29 de Marzo de 2017). Concurrencia vs Paralelismo. Obtenido de </a:t>
            </a:r>
            <a:r>
              <a:rPr lang="es-ES" dirty="0" err="1"/>
              <a:t>oscarblancarteblog</a:t>
            </a:r>
            <a:r>
              <a:rPr lang="es-ES" dirty="0"/>
              <a:t>: </a:t>
            </a:r>
            <a:r>
              <a:rPr lang="es-ES" dirty="0">
                <a:hlinkClick r:id="rId2"/>
              </a:rPr>
              <a:t>https://www.oscarblancarteblog.com/2017/03/29/concurrencia-vs-paralelismo/</a:t>
            </a:r>
            <a:endParaRPr lang="es-ES" dirty="0"/>
          </a:p>
          <a:p>
            <a:r>
              <a:rPr lang="es-ES" dirty="0"/>
              <a:t>[2]	Díaz, J. (2022). Píldoras Informáticas. Obtenido de YouTube: </a:t>
            </a:r>
            <a:r>
              <a:rPr lang="es-ES" dirty="0">
                <a:hlinkClick r:id="rId3"/>
              </a:rPr>
              <a:t>https://www.youtube.com/playlist?list=PLU8oAlHdN5BktAXdEVCLUYzvDyqRQJ2lk</a:t>
            </a:r>
            <a:endParaRPr lang="es-ES" dirty="0"/>
          </a:p>
          <a:p>
            <a:r>
              <a:rPr lang="es-ES" dirty="0"/>
              <a:t>[3]	</a:t>
            </a:r>
            <a:r>
              <a:rPr lang="es-ES" dirty="0" err="1"/>
              <a:t>Nakayama</a:t>
            </a:r>
            <a:r>
              <a:rPr lang="es-ES" dirty="0"/>
              <a:t>, A. (2009). Guía práctica de estudio 12: Hilos. México.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rgbClr val="FFFF00"/>
                </a:solidFill>
              </a:rPr>
              <a:t>6	BIBLIOGRAFÍA</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37</a:t>
            </a:r>
          </a:p>
        </p:txBody>
      </p:sp>
    </p:spTree>
    <p:extLst>
      <p:ext uri="{BB962C8B-B14F-4D97-AF65-F5344CB8AC3E}">
        <p14:creationId xmlns:p14="http://schemas.microsoft.com/office/powerpoint/2010/main" val="40496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2632136"/>
          </a:xfrm>
        </p:spPr>
        <p:txBody>
          <a:bodyPr>
            <a:normAutofit/>
          </a:bodyPr>
          <a:lstStyle/>
          <a:p>
            <a:pPr algn="just"/>
            <a:r>
              <a:rPr lang="es-ES" b="1" dirty="0">
                <a:solidFill>
                  <a:schemeClr val="tx1"/>
                </a:solidFill>
              </a:rPr>
              <a:t>2.1	Hilos.</a:t>
            </a:r>
          </a:p>
          <a:p>
            <a:pPr lvl="1" algn="just"/>
            <a:r>
              <a:rPr lang="es-ES" sz="2000" dirty="0">
                <a:solidFill>
                  <a:schemeClr val="tx1"/>
                </a:solidFill>
              </a:rPr>
              <a:t>Un hilo es un solo flujo de ejecución de instrucciones dentro de un proceso, debido a que no pueden ejecutarse por sí solos, requieren la supervisión de un proceso (</a:t>
            </a:r>
            <a:r>
              <a:rPr lang="es-ES" sz="2000" dirty="0" err="1">
                <a:solidFill>
                  <a:schemeClr val="tx1"/>
                </a:solidFill>
              </a:rPr>
              <a:t>Nakayama</a:t>
            </a:r>
            <a:r>
              <a:rPr lang="es-ES" sz="2000" dirty="0">
                <a:solidFill>
                  <a:schemeClr val="tx1"/>
                </a:solidFill>
              </a:rPr>
              <a:t>, 2009). Existen varios lenguajes de programación que permiten crear y gestionar hilos, entre los más conocidos están JAVA y C++.</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Tree>
    <p:extLst>
      <p:ext uri="{BB962C8B-B14F-4D97-AF65-F5344CB8AC3E}">
        <p14:creationId xmlns:p14="http://schemas.microsoft.com/office/powerpoint/2010/main" val="204549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4400412"/>
          </a:xfrm>
        </p:spPr>
        <p:txBody>
          <a:bodyPr>
            <a:normAutofit/>
          </a:bodyPr>
          <a:lstStyle/>
          <a:p>
            <a:pPr algn="just"/>
            <a:r>
              <a:rPr lang="es-ES" b="1" dirty="0">
                <a:solidFill>
                  <a:schemeClr val="tx1"/>
                </a:solidFill>
              </a:rPr>
              <a:t>2.1.1	Hilos con Java</a:t>
            </a:r>
          </a:p>
          <a:p>
            <a:pPr lvl="1" algn="just"/>
            <a:r>
              <a:rPr lang="es-ES" sz="2000" dirty="0">
                <a:solidFill>
                  <a:schemeClr val="tx1"/>
                </a:solidFill>
              </a:rPr>
              <a:t>JAVA es un lenguaje de programación de altor nivel con tipado estático de datos, está en casi todos los sistemas y dispositivos informáticos convirtiéndolo en uno de los lenguajes más usados y demandados de la actualidad. Soporta múltiples paradigmas de programación y ha sido la base para crear lenguajes de programación modernos como SCALA o </a:t>
            </a:r>
            <a:r>
              <a:rPr lang="es-ES" sz="2000" dirty="0" err="1">
                <a:solidFill>
                  <a:schemeClr val="tx1"/>
                </a:solidFill>
              </a:rPr>
              <a:t>Kotlin</a:t>
            </a:r>
            <a:r>
              <a:rPr lang="es-ES" sz="2000" dirty="0">
                <a:solidFill>
                  <a:schemeClr val="tx1"/>
                </a:solidFill>
              </a:rPr>
              <a:t>.</a:t>
            </a:r>
          </a:p>
          <a:p>
            <a:pPr lvl="1" algn="just"/>
            <a:r>
              <a:rPr lang="es-ES" sz="2000" dirty="0">
                <a:solidFill>
                  <a:schemeClr val="tx1"/>
                </a:solidFill>
              </a:rPr>
              <a:t>El lenguaje de programación JAVA permite crear hilos y administrarlos gracias a su JVM (Java Virtual Machine). Java es capaz de manejar múltiples hilos con varios flujos de instrucciones y un flujo de datos de forma simultánea (Díaz, 2022).</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Tree>
    <p:extLst>
      <p:ext uri="{BB962C8B-B14F-4D97-AF65-F5344CB8AC3E}">
        <p14:creationId xmlns:p14="http://schemas.microsoft.com/office/powerpoint/2010/main" val="199320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3975347"/>
          </a:xfrm>
        </p:spPr>
        <p:txBody>
          <a:bodyPr>
            <a:normAutofit/>
          </a:bodyPr>
          <a:lstStyle/>
          <a:p>
            <a:pPr algn="just"/>
            <a:r>
              <a:rPr lang="es-ES" b="1" dirty="0">
                <a:solidFill>
                  <a:schemeClr val="tx1"/>
                </a:solidFill>
              </a:rPr>
              <a:t>2.1.2	Concurrencia y paralelismo</a:t>
            </a:r>
          </a:p>
          <a:p>
            <a:pPr lvl="1" algn="just"/>
            <a:r>
              <a:rPr lang="es-ES" sz="2000" dirty="0">
                <a:solidFill>
                  <a:schemeClr val="tx1"/>
                </a:solidFill>
              </a:rPr>
              <a:t>La concurrencia es la capacidad del CPU para ejecutar varias actividades o procesos al mismo tiempo (Blancarte, 2017). En la concurrencia los procesos no están relacionado, por lo tanto, cualquiera de los procesos puede iniciar y terminar sin afectar a los demás.</a:t>
            </a:r>
          </a:p>
          <a:p>
            <a:pPr lvl="1" algn="just"/>
            <a:r>
              <a:rPr lang="es-ES" sz="2000" dirty="0">
                <a:solidFill>
                  <a:schemeClr val="tx1"/>
                </a:solidFill>
              </a:rPr>
              <a:t>El paralelismo consiste en tomar el problema inicial, dividirlo en fracciones más pequeñas y procesarlas aprovechando al máximo la capacidad el procesador (Blancarte, 2017).la principal diferencia con la concurrencia es que todos los procesos están relacionados para resolver el mismo problema.</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Tree>
    <p:extLst>
      <p:ext uri="{BB962C8B-B14F-4D97-AF65-F5344CB8AC3E}">
        <p14:creationId xmlns:p14="http://schemas.microsoft.com/office/powerpoint/2010/main" val="156659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3466324"/>
          </a:xfrm>
        </p:spPr>
        <p:txBody>
          <a:bodyPr>
            <a:normAutofit/>
          </a:bodyPr>
          <a:lstStyle/>
          <a:p>
            <a:pPr algn="just"/>
            <a:r>
              <a:rPr lang="es-ES" b="1" dirty="0">
                <a:solidFill>
                  <a:schemeClr val="tx1"/>
                </a:solidFill>
              </a:rPr>
              <a:t>2.2 </a:t>
            </a:r>
            <a:r>
              <a:rPr lang="es-ES" b="1" dirty="0" err="1">
                <a:solidFill>
                  <a:schemeClr val="tx1"/>
                </a:solidFill>
              </a:rPr>
              <a:t>Patr</a:t>
            </a:r>
            <a:r>
              <a:rPr lang="es-EC" b="1" dirty="0" err="1">
                <a:solidFill>
                  <a:schemeClr val="tx1"/>
                </a:solidFill>
              </a:rPr>
              <a:t>ón</a:t>
            </a:r>
            <a:r>
              <a:rPr lang="es-EC" b="1" dirty="0">
                <a:solidFill>
                  <a:schemeClr val="tx1"/>
                </a:solidFill>
              </a:rPr>
              <a:t> MVC</a:t>
            </a:r>
            <a:endParaRPr lang="es-ES" b="1" dirty="0">
              <a:solidFill>
                <a:schemeClr val="tx1"/>
              </a:solidFill>
            </a:endParaRPr>
          </a:p>
          <a:p>
            <a:pPr lvl="1" algn="just"/>
            <a:r>
              <a:rPr lang="es-ES" sz="2000" dirty="0">
                <a:solidFill>
                  <a:schemeClr val="tx1"/>
                </a:solidFill>
              </a:rPr>
              <a:t>Es un patrón de arquitectura para el desarrollo de aplicaciones software donde su objetivo es el separar la lógica del negocio de la interfaz de usuario lo cual lo hace escalable facilitando la evolución por separado de sus partes, incrementa la reutilización y flexibilidad.</a:t>
            </a:r>
          </a:p>
          <a:p>
            <a:pPr lvl="1" algn="just"/>
            <a:r>
              <a:rPr lang="es-ES" sz="2000" dirty="0">
                <a:solidFill>
                  <a:schemeClr val="tx1"/>
                </a:solidFill>
              </a:rPr>
              <a:t>Tuvo su origen en 1979 y es también conocido como patrón MVC, divide una aplicación software en tres grandes partes bien diferenciadas las cuales son Modelo, Vista y Controlador.</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65801" y="6457890"/>
            <a:ext cx="374325" cy="400110"/>
          </a:xfrm>
          <a:prstGeom prst="rect">
            <a:avLst/>
          </a:prstGeom>
          <a:noFill/>
        </p:spPr>
        <p:txBody>
          <a:bodyPr wrap="square" rtlCol="0">
            <a:spAutoFit/>
          </a:bodyPr>
          <a:lstStyle/>
          <a:p>
            <a:r>
              <a:rPr lang="en-US" sz="2000" dirty="0">
                <a:solidFill>
                  <a:schemeClr val="bg1"/>
                </a:solidFill>
              </a:rPr>
              <a:t>7</a:t>
            </a:r>
            <a:endParaRPr lang="es-EC" sz="2000" dirty="0">
              <a:solidFill>
                <a:schemeClr val="bg1"/>
              </a:solidFill>
            </a:endParaRPr>
          </a:p>
        </p:txBody>
      </p:sp>
    </p:spTree>
    <p:extLst>
      <p:ext uri="{BB962C8B-B14F-4D97-AF65-F5344CB8AC3E}">
        <p14:creationId xmlns:p14="http://schemas.microsoft.com/office/powerpoint/2010/main" val="307713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3225692"/>
          </a:xfrm>
        </p:spPr>
        <p:txBody>
          <a:bodyPr>
            <a:normAutofit/>
          </a:bodyPr>
          <a:lstStyle/>
          <a:p>
            <a:pPr algn="just"/>
            <a:r>
              <a:rPr lang="es-ES" b="1" dirty="0">
                <a:solidFill>
                  <a:schemeClr val="tx1"/>
                </a:solidFill>
              </a:rPr>
              <a:t>2.2.1	Modelo</a:t>
            </a:r>
          </a:p>
          <a:p>
            <a:pPr lvl="1" algn="just"/>
            <a:r>
              <a:rPr lang="es-ES" sz="2000" dirty="0">
                <a:solidFill>
                  <a:schemeClr val="tx1"/>
                </a:solidFill>
              </a:rPr>
              <a:t>Es una capa donde se localiza la funcionalidad central y los datos, se comunica con el controlador y la base de datos.</a:t>
            </a:r>
          </a:p>
          <a:p>
            <a:pPr lvl="1" algn="just"/>
            <a:r>
              <a:rPr lang="es-ES" sz="2000" dirty="0">
                <a:solidFill>
                  <a:schemeClr val="tx1"/>
                </a:solidFill>
              </a:rPr>
              <a:t>Es la capa donde se trabaja con los datos, por tanto, contendrá mecanismos para acceder a la información y también para actualizar su estado. Los datos los tendremos habitualmente en una base de datos, por lo que en los modelos tendremos todas las funciones que accederán a las tablas y harán los correspondientes </a:t>
            </a:r>
            <a:r>
              <a:rPr lang="es-ES" sz="2000" dirty="0" err="1">
                <a:solidFill>
                  <a:schemeClr val="tx1"/>
                </a:solidFill>
              </a:rPr>
              <a:t>selects</a:t>
            </a:r>
            <a:r>
              <a:rPr lang="es-ES" sz="2000" dirty="0">
                <a:solidFill>
                  <a:schemeClr val="tx1"/>
                </a:solidFill>
              </a:rPr>
              <a:t>, </a:t>
            </a:r>
            <a:r>
              <a:rPr lang="es-ES" sz="2000" dirty="0" err="1">
                <a:solidFill>
                  <a:schemeClr val="tx1"/>
                </a:solidFill>
              </a:rPr>
              <a:t>updates</a:t>
            </a:r>
            <a:r>
              <a:rPr lang="es-ES" sz="2000" dirty="0">
                <a:solidFill>
                  <a:schemeClr val="tx1"/>
                </a:solidFill>
              </a:rPr>
              <a:t>, </a:t>
            </a:r>
            <a:r>
              <a:rPr lang="es-ES" sz="2000" dirty="0" err="1">
                <a:solidFill>
                  <a:schemeClr val="tx1"/>
                </a:solidFill>
              </a:rPr>
              <a:t>inserts</a:t>
            </a:r>
            <a:r>
              <a:rPr lang="es-ES" sz="2000" dirty="0">
                <a:solidFill>
                  <a:schemeClr val="tx1"/>
                </a:solidFill>
              </a:rPr>
              <a:t>, etc.</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n-US" sz="2000" dirty="0">
                <a:solidFill>
                  <a:schemeClr val="bg1"/>
                </a:solidFill>
              </a:rPr>
              <a:t>8</a:t>
            </a:r>
            <a:endParaRPr lang="es-EC" sz="2000" dirty="0">
              <a:solidFill>
                <a:schemeClr val="bg1"/>
              </a:solidFill>
            </a:endParaRPr>
          </a:p>
        </p:txBody>
      </p:sp>
    </p:spTree>
    <p:extLst>
      <p:ext uri="{BB962C8B-B14F-4D97-AF65-F5344CB8AC3E}">
        <p14:creationId xmlns:p14="http://schemas.microsoft.com/office/powerpoint/2010/main" val="1590836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241735"/>
          </a:xfrm>
        </p:spPr>
        <p:txBody>
          <a:bodyPr>
            <a:normAutofit/>
          </a:bodyPr>
          <a:lstStyle/>
          <a:p>
            <a:pPr algn="just"/>
            <a:r>
              <a:rPr lang="es-ES" b="1" dirty="0">
                <a:solidFill>
                  <a:schemeClr val="tx1"/>
                </a:solidFill>
              </a:rPr>
              <a:t>2.2.2	Vista</a:t>
            </a:r>
          </a:p>
          <a:p>
            <a:pPr lvl="1" algn="just"/>
            <a:r>
              <a:rPr lang="es-ES" sz="2000" dirty="0">
                <a:solidFill>
                  <a:schemeClr val="tx1"/>
                </a:solidFill>
              </a:rPr>
              <a:t>Es la capa donde se muestra la información al usuario donde es posible definir una o más vista de usuario en un software, se comunica con el controlador y el usuario.</a:t>
            </a:r>
          </a:p>
          <a:p>
            <a:pPr lvl="1" algn="just"/>
            <a:r>
              <a:rPr lang="es-ES" sz="2000" dirty="0">
                <a:solidFill>
                  <a:schemeClr val="tx1"/>
                </a:solidFill>
              </a:rPr>
              <a:t>Las vistas, como su nombre nos hacen entender, contienen el código de nuestra aplicación que va a producir la visualización de las interfaces de usuario, o sea, el código que nos permitirá renderizar los estados de nuestra aplicación en HTML. En las vistas nada más tenemos los códigos HTML y PHP que nos permite mostrar la salida.</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168</a:t>
            </a:r>
          </a:p>
          <a:p>
            <a:pPr lvl="1">
              <a:lnSpc>
                <a:spcPct val="90000"/>
              </a:lnSpc>
            </a:pPr>
            <a:r>
              <a:rPr lang="es-ES" sz="1200" dirty="0">
                <a:solidFill>
                  <a:schemeClr val="bg1"/>
                </a:solidFill>
              </a:rPr>
              <a:t>3.2	CODIFICACIÓN VIDEO 169</a:t>
            </a:r>
          </a:p>
          <a:p>
            <a:pPr lvl="1">
              <a:lnSpc>
                <a:spcPct val="90000"/>
              </a:lnSpc>
            </a:pPr>
            <a:r>
              <a:rPr lang="es-ES" sz="1200" dirty="0">
                <a:solidFill>
                  <a:schemeClr val="bg1"/>
                </a:solidFill>
              </a:rPr>
              <a:t>3.3	CODIFICACIÓN VIDEO 170</a:t>
            </a:r>
          </a:p>
          <a:p>
            <a:pPr lvl="1">
              <a:lnSpc>
                <a:spcPct val="90000"/>
              </a:lnSpc>
            </a:pPr>
            <a:r>
              <a:rPr lang="es-ES" sz="1200" dirty="0">
                <a:solidFill>
                  <a:schemeClr val="bg1"/>
                </a:solidFill>
              </a:rPr>
              <a:t>3.4	FUNCIONALIDAD</a:t>
            </a:r>
          </a:p>
          <a:p>
            <a:pPr lvl="2">
              <a:lnSpc>
                <a:spcPct val="90000"/>
              </a:lnSpc>
            </a:pPr>
            <a:r>
              <a:rPr lang="es-ES" sz="1200" dirty="0">
                <a:solidFill>
                  <a:schemeClr val="bg1"/>
                </a:solidFill>
              </a:rPr>
              <a:t>3.4.1	EJECUCIÓN VIDEO 168</a:t>
            </a:r>
          </a:p>
          <a:p>
            <a:pPr lvl="2">
              <a:lnSpc>
                <a:spcPct val="90000"/>
              </a:lnSpc>
            </a:pPr>
            <a:r>
              <a:rPr lang="es-ES" sz="1200" dirty="0">
                <a:solidFill>
                  <a:schemeClr val="bg1"/>
                </a:solidFill>
              </a:rPr>
              <a:t>3.4.2	EJECUCIÓN VIDEO 169</a:t>
            </a:r>
          </a:p>
          <a:p>
            <a:pPr lvl="2">
              <a:lnSpc>
                <a:spcPct val="90000"/>
              </a:lnSpc>
            </a:pPr>
            <a:r>
              <a:rPr lang="es-ES" sz="1200" dirty="0">
                <a:solidFill>
                  <a:schemeClr val="bg1"/>
                </a:solidFill>
              </a:rPr>
              <a:t>3.4.3	EJECUCIÓN VIDEO 170</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65801" y="6457890"/>
            <a:ext cx="374325" cy="400110"/>
          </a:xfrm>
          <a:prstGeom prst="rect">
            <a:avLst/>
          </a:prstGeom>
          <a:noFill/>
        </p:spPr>
        <p:txBody>
          <a:bodyPr wrap="square" rtlCol="0">
            <a:spAutoFit/>
          </a:bodyPr>
          <a:lstStyle/>
          <a:p>
            <a:r>
              <a:rPr lang="en-US" sz="2000" dirty="0">
                <a:solidFill>
                  <a:schemeClr val="bg1"/>
                </a:solidFill>
              </a:rPr>
              <a:t>9</a:t>
            </a:r>
            <a:endParaRPr lang="es-EC" sz="2000" dirty="0">
              <a:solidFill>
                <a:schemeClr val="bg1"/>
              </a:solidFill>
            </a:endParaRPr>
          </a:p>
        </p:txBody>
      </p:sp>
    </p:spTree>
    <p:extLst>
      <p:ext uri="{BB962C8B-B14F-4D97-AF65-F5344CB8AC3E}">
        <p14:creationId xmlns:p14="http://schemas.microsoft.com/office/powerpoint/2010/main" val="3709971906"/>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789A941FA40E34E9C2059280B10934F" ma:contentTypeVersion="7" ma:contentTypeDescription="Crear nuevo documento." ma:contentTypeScope="" ma:versionID="d12b47b933b4a9ceaf9ece1e0839f633">
  <xsd:schema xmlns:xsd="http://www.w3.org/2001/XMLSchema" xmlns:xs="http://www.w3.org/2001/XMLSchema" xmlns:p="http://schemas.microsoft.com/office/2006/metadata/properties" xmlns:ns3="f2e67dcb-054d-4eb4-91b7-65661143119a" xmlns:ns4="6777cbb2-df6d-473c-9547-b10c11fe383a" targetNamespace="http://schemas.microsoft.com/office/2006/metadata/properties" ma:root="true" ma:fieldsID="a5cea89409c5ccc10def36126dc4cc04" ns3:_="" ns4:_="">
    <xsd:import namespace="f2e67dcb-054d-4eb4-91b7-65661143119a"/>
    <xsd:import namespace="6777cbb2-df6d-473c-9547-b10c11fe383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67dcb-054d-4eb4-91b7-65661143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777cbb2-df6d-473c-9547-b10c11fe383a"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69637C-D583-465A-A1D0-EA5BB5A83880}">
  <ds:schemaRefs>
    <ds:schemaRef ds:uri="http://schemas.microsoft.com/sharepoint/v3/contenttype/forms"/>
  </ds:schemaRefs>
</ds:datastoreItem>
</file>

<file path=customXml/itemProps2.xml><?xml version="1.0" encoding="utf-8"?>
<ds:datastoreItem xmlns:ds="http://schemas.openxmlformats.org/officeDocument/2006/customXml" ds:itemID="{1A931D0D-78BA-46CB-904C-3044BB9DE80E}">
  <ds:schemaRefs>
    <ds:schemaRef ds:uri="6777cbb2-df6d-473c-9547-b10c11fe383a"/>
    <ds:schemaRef ds:uri="f2e67dcb-054d-4eb4-91b7-6566114311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D5D4AC4-8CE5-4774-94D2-D708BBB5337C}">
  <ds:schemaRefs>
    <ds:schemaRef ds:uri="http://purl.org/dc/terms/"/>
    <ds:schemaRef ds:uri="http://purl.org/dc/elements/1.1/"/>
    <ds:schemaRef ds:uri="http://schemas.openxmlformats.org/package/2006/metadata/core-properties"/>
    <ds:schemaRef ds:uri="http://schemas.microsoft.com/office/2006/metadata/properties"/>
    <ds:schemaRef ds:uri="6777cbb2-df6d-473c-9547-b10c11fe383a"/>
    <ds:schemaRef ds:uri="http://www.w3.org/XML/1998/namespace"/>
    <ds:schemaRef ds:uri="http://schemas.microsoft.com/office/2006/documentManagement/types"/>
    <ds:schemaRef ds:uri="http://schemas.microsoft.com/office/infopath/2007/PartnerControls"/>
    <ds:schemaRef ds:uri="f2e67dcb-054d-4eb4-91b7-65661143119a"/>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265</TotalTime>
  <Words>4030</Words>
  <Application>Microsoft Office PowerPoint</Application>
  <PresentationFormat>Panorámica</PresentationFormat>
  <Paragraphs>669</Paragraphs>
  <Slides>37</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37</vt:i4>
      </vt:variant>
    </vt:vector>
  </HeadingPairs>
  <TitlesOfParts>
    <vt:vector size="41" baseType="lpstr">
      <vt:lpstr>Calibri</vt:lpstr>
      <vt:lpstr>Gill Sans MT</vt:lpstr>
      <vt:lpstr>Wingdings 2</vt:lpstr>
      <vt:lpstr>Dividendo</vt:lpstr>
      <vt:lpstr>PELOTAS HILOS MONSTER</vt:lpstr>
      <vt:lpstr>Presentación de PowerPoint</vt:lpstr>
      <vt:lpstr>1 OBJETIVO</vt:lpstr>
      <vt:lpstr>2 Marco teórico</vt:lpstr>
      <vt:lpstr>2 Marco teórico</vt:lpstr>
      <vt:lpstr>2 Marco teórico</vt:lpstr>
      <vt:lpstr>2 Marco teórico</vt:lpstr>
      <vt:lpstr>2 Marco teórico</vt:lpstr>
      <vt:lpstr>2 Marco teórico</vt:lpstr>
      <vt:lpstr>2 Marco teórico</vt:lpstr>
      <vt:lpstr>3 DESARROLLO</vt:lpstr>
      <vt:lpstr>3.1 CODIFICACIón VIDEO 168</vt:lpstr>
      <vt:lpstr>3.1 CODIFICACIón VIDEO 168</vt:lpstr>
      <vt:lpstr>3.1 CODIFICACIón VIDEO 168</vt:lpstr>
      <vt:lpstr>3.1 CODIFICACIón VIDEO 168</vt:lpstr>
      <vt:lpstr>3.1 CODIFICACIón VIDEO 168</vt:lpstr>
      <vt:lpstr>3.1 CODIFICACIón VIDEO 168</vt:lpstr>
      <vt:lpstr>3.1 CODIFICACIón VIDEO 168</vt:lpstr>
      <vt:lpstr>3.1 CODIFICACIón VIDEO 168</vt:lpstr>
      <vt:lpstr>3.1 CODIFICACIón VIDEO 168</vt:lpstr>
      <vt:lpstr>3.1 CODIFICACIón VIDEO 168</vt:lpstr>
      <vt:lpstr>3.1 CODIFICACIón VIDEO 168</vt:lpstr>
      <vt:lpstr>3.2 CODIFICACIón VIDEO 169</vt:lpstr>
      <vt:lpstr>3.2 CODIFICACIón VIDEO 169</vt:lpstr>
      <vt:lpstr>3.2 CODIFICACIón VIDEO 169</vt:lpstr>
      <vt:lpstr>3.3 CODIFICACIón VIDEO 170</vt:lpstr>
      <vt:lpstr>3.3 CODIFICACIón VIDEO 170</vt:lpstr>
      <vt:lpstr>3.3 CODIFICACIón VIDEO 170</vt:lpstr>
      <vt:lpstr>3.3 CODIFICACIón VIDEO 170</vt:lpstr>
      <vt:lpstr>3.3 CODIFICACIón VIDEO 170</vt:lpstr>
      <vt:lpstr>3.4 Funcionalidad</vt:lpstr>
      <vt:lpstr>3.4 Funcionalidad 3.4.1 ejecución video 168</vt:lpstr>
      <vt:lpstr>3.4 Funcionalidad 3.4.2 ejecución video 169</vt:lpstr>
      <vt:lpstr>3.4 Funcionalidad 3.4.3 ejecución video 170</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ESCPl</dc:creator>
  <cp:lastModifiedBy>eschinlle@espe.edu.ec</cp:lastModifiedBy>
  <cp:revision>33</cp:revision>
  <dcterms:created xsi:type="dcterms:W3CDTF">2020-07-10T23:33:49Z</dcterms:created>
  <dcterms:modified xsi:type="dcterms:W3CDTF">2022-11-30T17:19:54Z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0x010100C789A941FA40E34E9C2059280B10934F</vt:lpwstr>
  </property>
</Properties>
</file>