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8" r:id="rId5"/>
    <p:sldId id="259" r:id="rId6"/>
    <p:sldId id="260" r:id="rId7"/>
    <p:sldId id="261" r:id="rId8"/>
    <p:sldId id="301" r:id="rId9"/>
    <p:sldId id="340" r:id="rId10"/>
    <p:sldId id="316" r:id="rId11"/>
    <p:sldId id="317" r:id="rId12"/>
    <p:sldId id="318" r:id="rId13"/>
    <p:sldId id="341" r:id="rId14"/>
    <p:sldId id="264" r:id="rId15"/>
    <p:sldId id="265" r:id="rId16"/>
    <p:sldId id="342" r:id="rId17"/>
    <p:sldId id="343" r:id="rId18"/>
    <p:sldId id="344" r:id="rId19"/>
    <p:sldId id="345" r:id="rId20"/>
    <p:sldId id="346" r:id="rId21"/>
    <p:sldId id="352" r:id="rId22"/>
    <p:sldId id="353" r:id="rId23"/>
    <p:sldId id="354" r:id="rId24"/>
    <p:sldId id="368" r:id="rId25"/>
    <p:sldId id="369" r:id="rId26"/>
    <p:sldId id="360" r:id="rId27"/>
    <p:sldId id="364" r:id="rId28"/>
    <p:sldId id="367" r:id="rId29"/>
    <p:sldId id="279" r:id="rId30"/>
    <p:sldId id="280" r:id="rId31"/>
    <p:sldId id="281"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2B1EF-2774-4C4C-96DC-63DD1C6BD0D9}" v="5" dt="2022-11-30T17:58:42.159"/>
    <p1510:client id="{D90B7A8B-6265-4F4B-A065-E90D007DE779}" v="23" dt="2022-11-30T16:55:23.77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hinlle@espe.edu.ec" userId="3dc390fb-363f-4538-a895-c93b70622324" providerId="ADAL" clId="{14A2B1EF-2774-4C4C-96DC-63DD1C6BD0D9}"/>
    <pc:docChg chg="undo custSel addSld delSld modSld">
      <pc:chgData name="eschinlle@espe.edu.ec" userId="3dc390fb-363f-4538-a895-c93b70622324" providerId="ADAL" clId="{14A2B1EF-2774-4C4C-96DC-63DD1C6BD0D9}" dt="2022-11-30T19:16:40.252" v="890" actId="207"/>
      <pc:docMkLst>
        <pc:docMk/>
      </pc:docMkLst>
      <pc:sldChg chg="modSp mod">
        <pc:chgData name="eschinlle@espe.edu.ec" userId="3dc390fb-363f-4538-a895-c93b70622324" providerId="ADAL" clId="{14A2B1EF-2774-4C4C-96DC-63DD1C6BD0D9}" dt="2022-11-30T17:08:13.440" v="28" actId="20577"/>
        <pc:sldMkLst>
          <pc:docMk/>
          <pc:sldMk cId="4206866613" sldId="258"/>
        </pc:sldMkLst>
        <pc:spChg chg="mod">
          <ac:chgData name="eschinlle@espe.edu.ec" userId="3dc390fb-363f-4538-a895-c93b70622324" providerId="ADAL" clId="{14A2B1EF-2774-4C4C-96DC-63DD1C6BD0D9}" dt="2022-11-30T17:08:13.440" v="28" actId="20577"/>
          <ac:spMkLst>
            <pc:docMk/>
            <pc:sldMk cId="4206866613" sldId="258"/>
            <ac:spMk id="2" creationId="{E8956176-055A-4F41-9A1C-5A8ABC57AE1B}"/>
          </ac:spMkLst>
        </pc:spChg>
      </pc:sldChg>
      <pc:sldChg chg="modSp mod">
        <pc:chgData name="eschinlle@espe.edu.ec" userId="3dc390fb-363f-4538-a895-c93b70622324" providerId="ADAL" clId="{14A2B1EF-2774-4C4C-96DC-63DD1C6BD0D9}" dt="2022-11-30T17:52:19.096" v="781"/>
        <pc:sldMkLst>
          <pc:docMk/>
          <pc:sldMk cId="1395632902" sldId="259"/>
        </pc:sldMkLst>
        <pc:spChg chg="mod">
          <ac:chgData name="eschinlle@espe.edu.ec" userId="3dc390fb-363f-4538-a895-c93b70622324" providerId="ADAL" clId="{14A2B1EF-2774-4C4C-96DC-63DD1C6BD0D9}" dt="2022-11-30T17:52:19.096" v="781"/>
          <ac:spMkLst>
            <pc:docMk/>
            <pc:sldMk cId="1395632902" sldId="259"/>
            <ac:spMk id="3" creationId="{7A39ECEA-994A-44EA-8958-E37D54DBA968}"/>
          </ac:spMkLst>
        </pc:spChg>
      </pc:sldChg>
      <pc:sldChg chg="modSp mod">
        <pc:chgData name="eschinlle@espe.edu.ec" userId="3dc390fb-363f-4538-a895-c93b70622324" providerId="ADAL" clId="{14A2B1EF-2774-4C4C-96DC-63DD1C6BD0D9}" dt="2022-11-30T17:52:06.552" v="780" actId="20577"/>
        <pc:sldMkLst>
          <pc:docMk/>
          <pc:sldMk cId="4206259790" sldId="260"/>
        </pc:sldMkLst>
        <pc:spChg chg="mod">
          <ac:chgData name="eschinlle@espe.edu.ec" userId="3dc390fb-363f-4538-a895-c93b70622324" providerId="ADAL" clId="{14A2B1EF-2774-4C4C-96DC-63DD1C6BD0D9}" dt="2022-11-30T17:52:06.552" v="780" actId="20577"/>
          <ac:spMkLst>
            <pc:docMk/>
            <pc:sldMk cId="4206259790" sldId="260"/>
            <ac:spMk id="5" creationId="{5FA1E8E5-FD2D-4BD0-AA9A-D003145D602F}"/>
          </ac:spMkLst>
        </pc:spChg>
        <pc:graphicFrameChg chg="mod">
          <ac:chgData name="eschinlle@espe.edu.ec" userId="3dc390fb-363f-4538-a895-c93b70622324" providerId="ADAL" clId="{14A2B1EF-2774-4C4C-96DC-63DD1C6BD0D9}" dt="2022-11-30T17:09:23.410" v="29"/>
          <ac:graphicFrameMkLst>
            <pc:docMk/>
            <pc:sldMk cId="4206259790" sldId="260"/>
            <ac:graphicFrameMk id="7" creationId="{0AAFBEA0-C6C4-489E-AB02-CDD8B089AE87}"/>
          </ac:graphicFrameMkLst>
        </pc:graphicFrameChg>
      </pc:sldChg>
      <pc:sldChg chg="modSp mod">
        <pc:chgData name="eschinlle@espe.edu.ec" userId="3dc390fb-363f-4538-a895-c93b70622324" providerId="ADAL" clId="{14A2B1EF-2774-4C4C-96DC-63DD1C6BD0D9}" dt="2022-11-30T17:52:34.914" v="782"/>
        <pc:sldMkLst>
          <pc:docMk/>
          <pc:sldMk cId="2045499546" sldId="261"/>
        </pc:sldMkLst>
        <pc:spChg chg="mod">
          <ac:chgData name="eschinlle@espe.edu.ec" userId="3dc390fb-363f-4538-a895-c93b70622324" providerId="ADAL" clId="{14A2B1EF-2774-4C4C-96DC-63DD1C6BD0D9}" dt="2022-11-30T17:52:34.914" v="782"/>
          <ac:spMkLst>
            <pc:docMk/>
            <pc:sldMk cId="2045499546" sldId="261"/>
            <ac:spMk id="4" creationId="{3EC86FE0-3B43-49C3-A243-01239BBC396F}"/>
          </ac:spMkLst>
        </pc:spChg>
      </pc:sldChg>
      <pc:sldChg chg="modSp mod">
        <pc:chgData name="eschinlle@espe.edu.ec" userId="3dc390fb-363f-4538-a895-c93b70622324" providerId="ADAL" clId="{14A2B1EF-2774-4C4C-96DC-63DD1C6BD0D9}" dt="2022-11-30T17:54:33.984" v="820" actId="207"/>
        <pc:sldMkLst>
          <pc:docMk/>
          <pc:sldMk cId="1702569369" sldId="265"/>
        </pc:sldMkLst>
        <pc:spChg chg="mod">
          <ac:chgData name="eschinlle@espe.edu.ec" userId="3dc390fb-363f-4538-a895-c93b70622324" providerId="ADAL" clId="{14A2B1EF-2774-4C4C-96DC-63DD1C6BD0D9}" dt="2022-11-30T17:21:37.404" v="164" actId="20577"/>
          <ac:spMkLst>
            <pc:docMk/>
            <pc:sldMk cId="1702569369" sldId="265"/>
            <ac:spMk id="2" creationId="{299E15FD-12A3-48E0-B51D-9B86D68183DA}"/>
          </ac:spMkLst>
        </pc:spChg>
        <pc:spChg chg="mod">
          <ac:chgData name="eschinlle@espe.edu.ec" userId="3dc390fb-363f-4538-a895-c93b70622324" providerId="ADAL" clId="{14A2B1EF-2774-4C4C-96DC-63DD1C6BD0D9}" dt="2022-11-30T17:24:38.062" v="168" actId="20577"/>
          <ac:spMkLst>
            <pc:docMk/>
            <pc:sldMk cId="1702569369" sldId="265"/>
            <ac:spMk id="3" creationId="{5C9CE18C-31CA-4412-9E0A-0A8F15F02B0F}"/>
          </ac:spMkLst>
        </pc:spChg>
        <pc:spChg chg="mod">
          <ac:chgData name="eschinlle@espe.edu.ec" userId="3dc390fb-363f-4538-a895-c93b70622324" providerId="ADAL" clId="{14A2B1EF-2774-4C4C-96DC-63DD1C6BD0D9}" dt="2022-11-30T17:54:33.984" v="820" actId="207"/>
          <ac:spMkLst>
            <pc:docMk/>
            <pc:sldMk cId="1702569369" sldId="265"/>
            <ac:spMk id="4" creationId="{07C128F2-CD1C-4BA9-BAD6-531D7A221528}"/>
          </ac:spMkLst>
        </pc:spChg>
      </pc:sldChg>
      <pc:sldChg chg="modSp mod">
        <pc:chgData name="eschinlle@espe.edu.ec" userId="3dc390fb-363f-4538-a895-c93b70622324" providerId="ADAL" clId="{14A2B1EF-2774-4C4C-96DC-63DD1C6BD0D9}" dt="2022-11-30T17:57:57.873" v="869" actId="20577"/>
        <pc:sldMkLst>
          <pc:docMk/>
          <pc:sldMk cId="2703950532" sldId="279"/>
        </pc:sldMkLst>
        <pc:spChg chg="mod">
          <ac:chgData name="eschinlle@espe.edu.ec" userId="3dc390fb-363f-4538-a895-c93b70622324" providerId="ADAL" clId="{14A2B1EF-2774-4C4C-96DC-63DD1C6BD0D9}" dt="2022-11-30T17:57:57.873" v="869" actId="20577"/>
          <ac:spMkLst>
            <pc:docMk/>
            <pc:sldMk cId="2703950532" sldId="279"/>
            <ac:spMk id="3" creationId="{5C9CE18C-31CA-4412-9E0A-0A8F15F02B0F}"/>
          </ac:spMkLst>
        </pc:spChg>
        <pc:spChg chg="mod">
          <ac:chgData name="eschinlle@espe.edu.ec" userId="3dc390fb-363f-4538-a895-c93b70622324" providerId="ADAL" clId="{14A2B1EF-2774-4C4C-96DC-63DD1C6BD0D9}" dt="2022-11-30T17:56:15.581" v="844" actId="207"/>
          <ac:spMkLst>
            <pc:docMk/>
            <pc:sldMk cId="2703950532" sldId="279"/>
            <ac:spMk id="4" creationId="{07C128F2-CD1C-4BA9-BAD6-531D7A221528}"/>
          </ac:spMkLst>
        </pc:spChg>
      </pc:sldChg>
      <pc:sldChg chg="modSp mod">
        <pc:chgData name="eschinlle@espe.edu.ec" userId="3dc390fb-363f-4538-a895-c93b70622324" providerId="ADAL" clId="{14A2B1EF-2774-4C4C-96DC-63DD1C6BD0D9}" dt="2022-11-30T17:58:04.145" v="870"/>
        <pc:sldMkLst>
          <pc:docMk/>
          <pc:sldMk cId="644582508" sldId="280"/>
        </pc:sldMkLst>
        <pc:spChg chg="mod">
          <ac:chgData name="eschinlle@espe.edu.ec" userId="3dc390fb-363f-4538-a895-c93b70622324" providerId="ADAL" clId="{14A2B1EF-2774-4C4C-96DC-63DD1C6BD0D9}" dt="2022-11-30T17:58:04.145" v="870"/>
          <ac:spMkLst>
            <pc:docMk/>
            <pc:sldMk cId="644582508" sldId="280"/>
            <ac:spMk id="3" creationId="{5C9CE18C-31CA-4412-9E0A-0A8F15F02B0F}"/>
          </ac:spMkLst>
        </pc:spChg>
        <pc:spChg chg="mod">
          <ac:chgData name="eschinlle@espe.edu.ec" userId="3dc390fb-363f-4538-a895-c93b70622324" providerId="ADAL" clId="{14A2B1EF-2774-4C4C-96DC-63DD1C6BD0D9}" dt="2022-11-30T17:56:18.323" v="845" actId="207"/>
          <ac:spMkLst>
            <pc:docMk/>
            <pc:sldMk cId="644582508" sldId="280"/>
            <ac:spMk id="4" creationId="{07C128F2-CD1C-4BA9-BAD6-531D7A221528}"/>
          </ac:spMkLst>
        </pc:spChg>
      </pc:sldChg>
      <pc:sldChg chg="modSp mod">
        <pc:chgData name="eschinlle@espe.edu.ec" userId="3dc390fb-363f-4538-a895-c93b70622324" providerId="ADAL" clId="{14A2B1EF-2774-4C4C-96DC-63DD1C6BD0D9}" dt="2022-11-30T17:58:43.972" v="887" actId="20577"/>
        <pc:sldMkLst>
          <pc:docMk/>
          <pc:sldMk cId="404966312" sldId="281"/>
        </pc:sldMkLst>
        <pc:spChg chg="mod">
          <ac:chgData name="eschinlle@espe.edu.ec" userId="3dc390fb-363f-4538-a895-c93b70622324" providerId="ADAL" clId="{14A2B1EF-2774-4C4C-96DC-63DD1C6BD0D9}" dt="2022-11-30T17:58:43.972" v="887" actId="20577"/>
          <ac:spMkLst>
            <pc:docMk/>
            <pc:sldMk cId="404966312" sldId="281"/>
            <ac:spMk id="3" creationId="{5C9CE18C-31CA-4412-9E0A-0A8F15F02B0F}"/>
          </ac:spMkLst>
        </pc:spChg>
        <pc:spChg chg="mod">
          <ac:chgData name="eschinlle@espe.edu.ec" userId="3dc390fb-363f-4538-a895-c93b70622324" providerId="ADAL" clId="{14A2B1EF-2774-4C4C-96DC-63DD1C6BD0D9}" dt="2022-11-30T17:56:20.163" v="846" actId="207"/>
          <ac:spMkLst>
            <pc:docMk/>
            <pc:sldMk cId="404966312" sldId="281"/>
            <ac:spMk id="4" creationId="{07C128F2-CD1C-4BA9-BAD6-531D7A221528}"/>
          </ac:spMkLst>
        </pc:spChg>
      </pc:sldChg>
      <pc:sldChg chg="modSp mod">
        <pc:chgData name="eschinlle@espe.edu.ec" userId="3dc390fb-363f-4538-a895-c93b70622324" providerId="ADAL" clId="{14A2B1EF-2774-4C4C-96DC-63DD1C6BD0D9}" dt="2022-11-30T17:52:40.897" v="783"/>
        <pc:sldMkLst>
          <pc:docMk/>
          <pc:sldMk cId="1993200883" sldId="301"/>
        </pc:sldMkLst>
        <pc:spChg chg="mod">
          <ac:chgData name="eschinlle@espe.edu.ec" userId="3dc390fb-363f-4538-a895-c93b70622324" providerId="ADAL" clId="{14A2B1EF-2774-4C4C-96DC-63DD1C6BD0D9}" dt="2022-11-30T17:52:40.897" v="783"/>
          <ac:spMkLst>
            <pc:docMk/>
            <pc:sldMk cId="1993200883" sldId="301"/>
            <ac:spMk id="4" creationId="{3EC86FE0-3B43-49C3-A243-01239BBC396F}"/>
          </ac:spMkLst>
        </pc:spChg>
      </pc:sldChg>
      <pc:sldChg chg="modSp mod">
        <pc:chgData name="eschinlle@espe.edu.ec" userId="3dc390fb-363f-4538-a895-c93b70622324" providerId="ADAL" clId="{14A2B1EF-2774-4C4C-96DC-63DD1C6BD0D9}" dt="2022-11-30T17:52:46.496" v="785"/>
        <pc:sldMkLst>
          <pc:docMk/>
          <pc:sldMk cId="3077131138" sldId="316"/>
        </pc:sldMkLst>
        <pc:spChg chg="mod">
          <ac:chgData name="eschinlle@espe.edu.ec" userId="3dc390fb-363f-4538-a895-c93b70622324" providerId="ADAL" clId="{14A2B1EF-2774-4C4C-96DC-63DD1C6BD0D9}" dt="2022-11-30T17:52:46.496" v="785"/>
          <ac:spMkLst>
            <pc:docMk/>
            <pc:sldMk cId="3077131138" sldId="316"/>
            <ac:spMk id="4" creationId="{3EC86FE0-3B43-49C3-A243-01239BBC396F}"/>
          </ac:spMkLst>
        </pc:spChg>
      </pc:sldChg>
      <pc:sldChg chg="modSp mod">
        <pc:chgData name="eschinlle@espe.edu.ec" userId="3dc390fb-363f-4538-a895-c93b70622324" providerId="ADAL" clId="{14A2B1EF-2774-4C4C-96DC-63DD1C6BD0D9}" dt="2022-11-30T17:52:48.901" v="786"/>
        <pc:sldMkLst>
          <pc:docMk/>
          <pc:sldMk cId="1590836266" sldId="317"/>
        </pc:sldMkLst>
        <pc:spChg chg="mod">
          <ac:chgData name="eschinlle@espe.edu.ec" userId="3dc390fb-363f-4538-a895-c93b70622324" providerId="ADAL" clId="{14A2B1EF-2774-4C4C-96DC-63DD1C6BD0D9}" dt="2022-11-30T17:52:48.901" v="786"/>
          <ac:spMkLst>
            <pc:docMk/>
            <pc:sldMk cId="1590836266" sldId="317"/>
            <ac:spMk id="4" creationId="{3EC86FE0-3B43-49C3-A243-01239BBC396F}"/>
          </ac:spMkLst>
        </pc:spChg>
      </pc:sldChg>
      <pc:sldChg chg="modSp mod">
        <pc:chgData name="eschinlle@espe.edu.ec" userId="3dc390fb-363f-4538-a895-c93b70622324" providerId="ADAL" clId="{14A2B1EF-2774-4C4C-96DC-63DD1C6BD0D9}" dt="2022-11-30T17:52:52.594" v="787"/>
        <pc:sldMkLst>
          <pc:docMk/>
          <pc:sldMk cId="3709971906" sldId="318"/>
        </pc:sldMkLst>
        <pc:spChg chg="mod">
          <ac:chgData name="eschinlle@espe.edu.ec" userId="3dc390fb-363f-4538-a895-c93b70622324" providerId="ADAL" clId="{14A2B1EF-2774-4C4C-96DC-63DD1C6BD0D9}" dt="2022-11-30T17:52:52.594" v="787"/>
          <ac:spMkLst>
            <pc:docMk/>
            <pc:sldMk cId="3709971906" sldId="318"/>
            <ac:spMk id="4" creationId="{3EC86FE0-3B43-49C3-A243-01239BBC396F}"/>
          </ac:spMkLst>
        </pc:spChg>
      </pc:sldChg>
      <pc:sldChg chg="modSp mod">
        <pc:chgData name="eschinlle@espe.edu.ec" userId="3dc390fb-363f-4538-a895-c93b70622324" providerId="ADAL" clId="{14A2B1EF-2774-4C4C-96DC-63DD1C6BD0D9}" dt="2022-11-30T17:52:43.934" v="784"/>
        <pc:sldMkLst>
          <pc:docMk/>
          <pc:sldMk cId="1566599032" sldId="340"/>
        </pc:sldMkLst>
        <pc:spChg chg="mod">
          <ac:chgData name="eschinlle@espe.edu.ec" userId="3dc390fb-363f-4538-a895-c93b70622324" providerId="ADAL" clId="{14A2B1EF-2774-4C4C-96DC-63DD1C6BD0D9}" dt="2022-11-30T17:10:57.982" v="47" actId="27636"/>
          <ac:spMkLst>
            <pc:docMk/>
            <pc:sldMk cId="1566599032" sldId="340"/>
            <ac:spMk id="3" creationId="{24450567-4B65-45C0-A0CF-8E25C31398B6}"/>
          </ac:spMkLst>
        </pc:spChg>
        <pc:spChg chg="mod">
          <ac:chgData name="eschinlle@espe.edu.ec" userId="3dc390fb-363f-4538-a895-c93b70622324" providerId="ADAL" clId="{14A2B1EF-2774-4C4C-96DC-63DD1C6BD0D9}" dt="2022-11-30T17:52:43.934" v="784"/>
          <ac:spMkLst>
            <pc:docMk/>
            <pc:sldMk cId="1566599032" sldId="340"/>
            <ac:spMk id="4" creationId="{3EC86FE0-3B43-49C3-A243-01239BBC396F}"/>
          </ac:spMkLst>
        </pc:spChg>
      </pc:sldChg>
      <pc:sldChg chg="modSp mod">
        <pc:chgData name="eschinlle@espe.edu.ec" userId="3dc390fb-363f-4538-a895-c93b70622324" providerId="ADAL" clId="{14A2B1EF-2774-4C4C-96DC-63DD1C6BD0D9}" dt="2022-11-30T17:52:59.770" v="788"/>
        <pc:sldMkLst>
          <pc:docMk/>
          <pc:sldMk cId="1059290920" sldId="341"/>
        </pc:sldMkLst>
        <pc:spChg chg="mod">
          <ac:chgData name="eschinlle@espe.edu.ec" userId="3dc390fb-363f-4538-a895-c93b70622324" providerId="ADAL" clId="{14A2B1EF-2774-4C4C-96DC-63DD1C6BD0D9}" dt="2022-11-30T17:52:59.770" v="788"/>
          <ac:spMkLst>
            <pc:docMk/>
            <pc:sldMk cId="1059290920" sldId="341"/>
            <ac:spMk id="4" creationId="{3EC86FE0-3B43-49C3-A243-01239BBC396F}"/>
          </ac:spMkLst>
        </pc:spChg>
      </pc:sldChg>
      <pc:sldChg chg="addSp delSp modSp mod">
        <pc:chgData name="eschinlle@espe.edu.ec" userId="3dc390fb-363f-4538-a895-c93b70622324" providerId="ADAL" clId="{14A2B1EF-2774-4C4C-96DC-63DD1C6BD0D9}" dt="2022-11-30T17:54:45.594" v="821"/>
        <pc:sldMkLst>
          <pc:docMk/>
          <pc:sldMk cId="3643179308" sldId="342"/>
        </pc:sldMkLst>
        <pc:spChg chg="mod">
          <ac:chgData name="eschinlle@espe.edu.ec" userId="3dc390fb-363f-4538-a895-c93b70622324" providerId="ADAL" clId="{14A2B1EF-2774-4C4C-96DC-63DD1C6BD0D9}" dt="2022-11-30T17:24:49.329" v="169"/>
          <ac:spMkLst>
            <pc:docMk/>
            <pc:sldMk cId="3643179308" sldId="342"/>
            <ac:spMk id="2" creationId="{299E15FD-12A3-48E0-B51D-9B86D68183DA}"/>
          </ac:spMkLst>
        </pc:spChg>
        <pc:spChg chg="mod">
          <ac:chgData name="eschinlle@espe.edu.ec" userId="3dc390fb-363f-4538-a895-c93b70622324" providerId="ADAL" clId="{14A2B1EF-2774-4C4C-96DC-63DD1C6BD0D9}" dt="2022-11-30T17:26:21.298" v="186" actId="20577"/>
          <ac:spMkLst>
            <pc:docMk/>
            <pc:sldMk cId="3643179308" sldId="342"/>
            <ac:spMk id="3" creationId="{5C9CE18C-31CA-4412-9E0A-0A8F15F02B0F}"/>
          </ac:spMkLst>
        </pc:spChg>
        <pc:spChg chg="mod">
          <ac:chgData name="eschinlle@espe.edu.ec" userId="3dc390fb-363f-4538-a895-c93b70622324" providerId="ADAL" clId="{14A2B1EF-2774-4C4C-96DC-63DD1C6BD0D9}" dt="2022-11-30T17:54:45.594" v="821"/>
          <ac:spMkLst>
            <pc:docMk/>
            <pc:sldMk cId="3643179308" sldId="342"/>
            <ac:spMk id="4" creationId="{07C128F2-CD1C-4BA9-BAD6-531D7A221528}"/>
          </ac:spMkLst>
        </pc:spChg>
        <pc:picChg chg="del">
          <ac:chgData name="eschinlle@espe.edu.ec" userId="3dc390fb-363f-4538-a895-c93b70622324" providerId="ADAL" clId="{14A2B1EF-2774-4C4C-96DC-63DD1C6BD0D9}" dt="2022-11-30T17:26:07.280" v="179" actId="478"/>
          <ac:picMkLst>
            <pc:docMk/>
            <pc:sldMk cId="3643179308" sldId="342"/>
            <ac:picMk id="6" creationId="{3B7C7DC5-3C46-BF4B-1A81-06126EDCD5B1}"/>
          </ac:picMkLst>
        </pc:picChg>
        <pc:picChg chg="add mod">
          <ac:chgData name="eschinlle@espe.edu.ec" userId="3dc390fb-363f-4538-a895-c93b70622324" providerId="ADAL" clId="{14A2B1EF-2774-4C4C-96DC-63DD1C6BD0D9}" dt="2022-11-30T17:26:13.184" v="182" actId="1076"/>
          <ac:picMkLst>
            <pc:docMk/>
            <pc:sldMk cId="3643179308" sldId="342"/>
            <ac:picMk id="7" creationId="{3D466A98-DE68-89D9-35B6-4CA1C28555E7}"/>
          </ac:picMkLst>
        </pc:picChg>
      </pc:sldChg>
      <pc:sldChg chg="addSp delSp modSp mod">
        <pc:chgData name="eschinlle@espe.edu.ec" userId="3dc390fb-363f-4538-a895-c93b70622324" providerId="ADAL" clId="{14A2B1EF-2774-4C4C-96DC-63DD1C6BD0D9}" dt="2022-11-30T17:54:48.181" v="822"/>
        <pc:sldMkLst>
          <pc:docMk/>
          <pc:sldMk cId="485906930" sldId="343"/>
        </pc:sldMkLst>
        <pc:spChg chg="mod">
          <ac:chgData name="eschinlle@espe.edu.ec" userId="3dc390fb-363f-4538-a895-c93b70622324" providerId="ADAL" clId="{14A2B1EF-2774-4C4C-96DC-63DD1C6BD0D9}" dt="2022-11-30T17:24:50.971" v="170"/>
          <ac:spMkLst>
            <pc:docMk/>
            <pc:sldMk cId="485906930" sldId="343"/>
            <ac:spMk id="2" creationId="{299E15FD-12A3-48E0-B51D-9B86D68183DA}"/>
          </ac:spMkLst>
        </pc:spChg>
        <pc:spChg chg="mod">
          <ac:chgData name="eschinlle@espe.edu.ec" userId="3dc390fb-363f-4538-a895-c93b70622324" providerId="ADAL" clId="{14A2B1EF-2774-4C4C-96DC-63DD1C6BD0D9}" dt="2022-11-30T17:28:45.294" v="225" actId="20577"/>
          <ac:spMkLst>
            <pc:docMk/>
            <pc:sldMk cId="485906930" sldId="343"/>
            <ac:spMk id="3" creationId="{5C9CE18C-31CA-4412-9E0A-0A8F15F02B0F}"/>
          </ac:spMkLst>
        </pc:spChg>
        <pc:spChg chg="mod">
          <ac:chgData name="eschinlle@espe.edu.ec" userId="3dc390fb-363f-4538-a895-c93b70622324" providerId="ADAL" clId="{14A2B1EF-2774-4C4C-96DC-63DD1C6BD0D9}" dt="2022-11-30T17:54:48.181" v="822"/>
          <ac:spMkLst>
            <pc:docMk/>
            <pc:sldMk cId="485906930" sldId="343"/>
            <ac:spMk id="4" creationId="{07C128F2-CD1C-4BA9-BAD6-531D7A221528}"/>
          </ac:spMkLst>
        </pc:spChg>
        <pc:picChg chg="add del mod modCrop">
          <ac:chgData name="eschinlle@espe.edu.ec" userId="3dc390fb-363f-4538-a895-c93b70622324" providerId="ADAL" clId="{14A2B1EF-2774-4C4C-96DC-63DD1C6BD0D9}" dt="2022-11-30T17:29:55.703" v="232" actId="21"/>
          <ac:picMkLst>
            <pc:docMk/>
            <pc:sldMk cId="485906930" sldId="343"/>
            <ac:picMk id="6" creationId="{2E251D9C-B7EB-F06E-6841-08735A8CEFA3}"/>
          </ac:picMkLst>
        </pc:picChg>
        <pc:picChg chg="del">
          <ac:chgData name="eschinlle@espe.edu.ec" userId="3dc390fb-363f-4538-a895-c93b70622324" providerId="ADAL" clId="{14A2B1EF-2774-4C4C-96DC-63DD1C6BD0D9}" dt="2022-11-30T17:28:59.630" v="226" actId="478"/>
          <ac:picMkLst>
            <pc:docMk/>
            <pc:sldMk cId="485906930" sldId="343"/>
            <ac:picMk id="7" creationId="{5EFF5903-96F5-4FE1-2ADF-82F6910D2DA5}"/>
          </ac:picMkLst>
        </pc:picChg>
        <pc:picChg chg="add mod">
          <ac:chgData name="eschinlle@espe.edu.ec" userId="3dc390fb-363f-4538-a895-c93b70622324" providerId="ADAL" clId="{14A2B1EF-2774-4C4C-96DC-63DD1C6BD0D9}" dt="2022-11-30T17:30:16.916" v="237" actId="1076"/>
          <ac:picMkLst>
            <pc:docMk/>
            <pc:sldMk cId="485906930" sldId="343"/>
            <ac:picMk id="10" creationId="{CE45FD95-7713-46C5-6AED-66D4CEA35536}"/>
          </ac:picMkLst>
        </pc:picChg>
      </pc:sldChg>
      <pc:sldChg chg="addSp delSp modSp mod">
        <pc:chgData name="eschinlle@espe.edu.ec" userId="3dc390fb-363f-4538-a895-c93b70622324" providerId="ADAL" clId="{14A2B1EF-2774-4C4C-96DC-63DD1C6BD0D9}" dt="2022-11-30T17:55:12.078" v="829" actId="108"/>
        <pc:sldMkLst>
          <pc:docMk/>
          <pc:sldMk cId="2200265865" sldId="344"/>
        </pc:sldMkLst>
        <pc:spChg chg="mod">
          <ac:chgData name="eschinlle@espe.edu.ec" userId="3dc390fb-363f-4538-a895-c93b70622324" providerId="ADAL" clId="{14A2B1EF-2774-4C4C-96DC-63DD1C6BD0D9}" dt="2022-11-30T17:24:52.360" v="171"/>
          <ac:spMkLst>
            <pc:docMk/>
            <pc:sldMk cId="2200265865" sldId="344"/>
            <ac:spMk id="2" creationId="{299E15FD-12A3-48E0-B51D-9B86D68183DA}"/>
          </ac:spMkLst>
        </pc:spChg>
        <pc:spChg chg="mod">
          <ac:chgData name="eschinlle@espe.edu.ec" userId="3dc390fb-363f-4538-a895-c93b70622324" providerId="ADAL" clId="{14A2B1EF-2774-4C4C-96DC-63DD1C6BD0D9}" dt="2022-11-30T17:31:26.616" v="305" actId="20577"/>
          <ac:spMkLst>
            <pc:docMk/>
            <pc:sldMk cId="2200265865" sldId="344"/>
            <ac:spMk id="3" creationId="{5C9CE18C-31CA-4412-9E0A-0A8F15F02B0F}"/>
          </ac:spMkLst>
        </pc:spChg>
        <pc:spChg chg="mod">
          <ac:chgData name="eschinlle@espe.edu.ec" userId="3dc390fb-363f-4538-a895-c93b70622324" providerId="ADAL" clId="{14A2B1EF-2774-4C4C-96DC-63DD1C6BD0D9}" dt="2022-11-30T17:55:12.078" v="829" actId="108"/>
          <ac:spMkLst>
            <pc:docMk/>
            <pc:sldMk cId="2200265865" sldId="344"/>
            <ac:spMk id="4" creationId="{07C128F2-CD1C-4BA9-BAD6-531D7A221528}"/>
          </ac:spMkLst>
        </pc:spChg>
        <pc:picChg chg="del">
          <ac:chgData name="eschinlle@espe.edu.ec" userId="3dc390fb-363f-4538-a895-c93b70622324" providerId="ADAL" clId="{14A2B1EF-2774-4C4C-96DC-63DD1C6BD0D9}" dt="2022-11-30T17:29:57.663" v="233" actId="478"/>
          <ac:picMkLst>
            <pc:docMk/>
            <pc:sldMk cId="2200265865" sldId="344"/>
            <ac:picMk id="5" creationId="{90D59A52-6937-8EED-26E7-3FE699BC78AD}"/>
          </ac:picMkLst>
        </pc:picChg>
        <pc:picChg chg="add mod">
          <ac:chgData name="eschinlle@espe.edu.ec" userId="3dc390fb-363f-4538-a895-c93b70622324" providerId="ADAL" clId="{14A2B1EF-2774-4C4C-96DC-63DD1C6BD0D9}" dt="2022-11-30T17:29:57.961" v="234"/>
          <ac:picMkLst>
            <pc:docMk/>
            <pc:sldMk cId="2200265865" sldId="344"/>
            <ac:picMk id="6" creationId="{BC32DC26-3DAF-DE99-B48B-DDC743175764}"/>
          </ac:picMkLst>
        </pc:picChg>
      </pc:sldChg>
      <pc:sldChg chg="addSp delSp modSp mod">
        <pc:chgData name="eschinlle@espe.edu.ec" userId="3dc390fb-363f-4538-a895-c93b70622324" providerId="ADAL" clId="{14A2B1EF-2774-4C4C-96DC-63DD1C6BD0D9}" dt="2022-11-30T17:55:29.296" v="832" actId="207"/>
        <pc:sldMkLst>
          <pc:docMk/>
          <pc:sldMk cId="1668862183" sldId="345"/>
        </pc:sldMkLst>
        <pc:spChg chg="mod">
          <ac:chgData name="eschinlle@espe.edu.ec" userId="3dc390fb-363f-4538-a895-c93b70622324" providerId="ADAL" clId="{14A2B1EF-2774-4C4C-96DC-63DD1C6BD0D9}" dt="2022-11-30T17:24:54.175" v="172"/>
          <ac:spMkLst>
            <pc:docMk/>
            <pc:sldMk cId="1668862183" sldId="345"/>
            <ac:spMk id="2" creationId="{299E15FD-12A3-48E0-B51D-9B86D68183DA}"/>
          </ac:spMkLst>
        </pc:spChg>
        <pc:spChg chg="mod">
          <ac:chgData name="eschinlle@espe.edu.ec" userId="3dc390fb-363f-4538-a895-c93b70622324" providerId="ADAL" clId="{14A2B1EF-2774-4C4C-96DC-63DD1C6BD0D9}" dt="2022-11-30T17:33:02.763" v="358" actId="20577"/>
          <ac:spMkLst>
            <pc:docMk/>
            <pc:sldMk cId="1668862183" sldId="345"/>
            <ac:spMk id="3" creationId="{5C9CE18C-31CA-4412-9E0A-0A8F15F02B0F}"/>
          </ac:spMkLst>
        </pc:spChg>
        <pc:spChg chg="mod">
          <ac:chgData name="eschinlle@espe.edu.ec" userId="3dc390fb-363f-4538-a895-c93b70622324" providerId="ADAL" clId="{14A2B1EF-2774-4C4C-96DC-63DD1C6BD0D9}" dt="2022-11-30T17:55:29.296" v="832" actId="207"/>
          <ac:spMkLst>
            <pc:docMk/>
            <pc:sldMk cId="1668862183" sldId="345"/>
            <ac:spMk id="4" creationId="{07C128F2-CD1C-4BA9-BAD6-531D7A221528}"/>
          </ac:spMkLst>
        </pc:spChg>
        <pc:picChg chg="del">
          <ac:chgData name="eschinlle@espe.edu.ec" userId="3dc390fb-363f-4538-a895-c93b70622324" providerId="ADAL" clId="{14A2B1EF-2774-4C4C-96DC-63DD1C6BD0D9}" dt="2022-11-30T17:33:04.680" v="359" actId="478"/>
          <ac:picMkLst>
            <pc:docMk/>
            <pc:sldMk cId="1668862183" sldId="345"/>
            <ac:picMk id="6" creationId="{8A71FAFD-002B-7779-E116-E66D4409CD85}"/>
          </ac:picMkLst>
        </pc:picChg>
        <pc:picChg chg="add mod">
          <ac:chgData name="eschinlle@espe.edu.ec" userId="3dc390fb-363f-4538-a895-c93b70622324" providerId="ADAL" clId="{14A2B1EF-2774-4C4C-96DC-63DD1C6BD0D9}" dt="2022-11-30T17:33:22.129" v="365" actId="1076"/>
          <ac:picMkLst>
            <pc:docMk/>
            <pc:sldMk cId="1668862183" sldId="345"/>
            <ac:picMk id="7" creationId="{2AF5A770-853C-1391-A8F0-F21038A00393}"/>
          </ac:picMkLst>
        </pc:picChg>
      </pc:sldChg>
      <pc:sldChg chg="addSp delSp modSp mod">
        <pc:chgData name="eschinlle@espe.edu.ec" userId="3dc390fb-363f-4538-a895-c93b70622324" providerId="ADAL" clId="{14A2B1EF-2774-4C4C-96DC-63DD1C6BD0D9}" dt="2022-11-30T17:55:32.778" v="833" actId="207"/>
        <pc:sldMkLst>
          <pc:docMk/>
          <pc:sldMk cId="3380658770" sldId="346"/>
        </pc:sldMkLst>
        <pc:spChg chg="mod">
          <ac:chgData name="eschinlle@espe.edu.ec" userId="3dc390fb-363f-4538-a895-c93b70622324" providerId="ADAL" clId="{14A2B1EF-2774-4C4C-96DC-63DD1C6BD0D9}" dt="2022-11-30T17:24:55.814" v="173"/>
          <ac:spMkLst>
            <pc:docMk/>
            <pc:sldMk cId="3380658770" sldId="346"/>
            <ac:spMk id="2" creationId="{299E15FD-12A3-48E0-B51D-9B86D68183DA}"/>
          </ac:spMkLst>
        </pc:spChg>
        <pc:spChg chg="mod">
          <ac:chgData name="eschinlle@espe.edu.ec" userId="3dc390fb-363f-4538-a895-c93b70622324" providerId="ADAL" clId="{14A2B1EF-2774-4C4C-96DC-63DD1C6BD0D9}" dt="2022-11-30T17:34:46.073" v="416" actId="20577"/>
          <ac:spMkLst>
            <pc:docMk/>
            <pc:sldMk cId="3380658770" sldId="346"/>
            <ac:spMk id="3" creationId="{5C9CE18C-31CA-4412-9E0A-0A8F15F02B0F}"/>
          </ac:spMkLst>
        </pc:spChg>
        <pc:spChg chg="mod">
          <ac:chgData name="eschinlle@espe.edu.ec" userId="3dc390fb-363f-4538-a895-c93b70622324" providerId="ADAL" clId="{14A2B1EF-2774-4C4C-96DC-63DD1C6BD0D9}" dt="2022-11-30T17:55:32.778" v="833" actId="207"/>
          <ac:spMkLst>
            <pc:docMk/>
            <pc:sldMk cId="3380658770" sldId="346"/>
            <ac:spMk id="4" creationId="{07C128F2-CD1C-4BA9-BAD6-531D7A221528}"/>
          </ac:spMkLst>
        </pc:spChg>
        <pc:picChg chg="add mod">
          <ac:chgData name="eschinlle@espe.edu.ec" userId="3dc390fb-363f-4538-a895-c93b70622324" providerId="ADAL" clId="{14A2B1EF-2774-4C4C-96DC-63DD1C6BD0D9}" dt="2022-11-30T17:35:06.909" v="419" actId="1076"/>
          <ac:picMkLst>
            <pc:docMk/>
            <pc:sldMk cId="3380658770" sldId="346"/>
            <ac:picMk id="6" creationId="{E9F73412-5222-9924-9340-F04F133D654F}"/>
          </ac:picMkLst>
        </pc:picChg>
        <pc:picChg chg="del">
          <ac:chgData name="eschinlle@espe.edu.ec" userId="3dc390fb-363f-4538-a895-c93b70622324" providerId="ADAL" clId="{14A2B1EF-2774-4C4C-96DC-63DD1C6BD0D9}" dt="2022-11-30T17:34:51.776" v="417" actId="478"/>
          <ac:picMkLst>
            <pc:docMk/>
            <pc:sldMk cId="3380658770" sldId="346"/>
            <ac:picMk id="7" creationId="{B8F5FD3E-7DD6-AC0C-6A81-486ADBCBABA6}"/>
          </ac:picMkLst>
        </pc:picChg>
      </pc:sldChg>
      <pc:sldChg chg="modSp del mod">
        <pc:chgData name="eschinlle@espe.edu.ec" userId="3dc390fb-363f-4538-a895-c93b70622324" providerId="ADAL" clId="{14A2B1EF-2774-4C4C-96DC-63DD1C6BD0D9}" dt="2022-11-30T17:35:10.605" v="420" actId="47"/>
        <pc:sldMkLst>
          <pc:docMk/>
          <pc:sldMk cId="1197058693" sldId="347"/>
        </pc:sldMkLst>
        <pc:spChg chg="mod">
          <ac:chgData name="eschinlle@espe.edu.ec" userId="3dc390fb-363f-4538-a895-c93b70622324" providerId="ADAL" clId="{14A2B1EF-2774-4C4C-96DC-63DD1C6BD0D9}" dt="2022-11-30T17:24:57.824" v="174"/>
          <ac:spMkLst>
            <pc:docMk/>
            <pc:sldMk cId="1197058693" sldId="347"/>
            <ac:spMk id="2" creationId="{299E15FD-12A3-48E0-B51D-9B86D68183DA}"/>
          </ac:spMkLst>
        </pc:spChg>
        <pc:spChg chg="mod">
          <ac:chgData name="eschinlle@espe.edu.ec" userId="3dc390fb-363f-4538-a895-c93b70622324" providerId="ADAL" clId="{14A2B1EF-2774-4C4C-96DC-63DD1C6BD0D9}" dt="2022-11-30T17:17:49.240" v="136"/>
          <ac:spMkLst>
            <pc:docMk/>
            <pc:sldMk cId="1197058693" sldId="347"/>
            <ac:spMk id="4" creationId="{07C128F2-CD1C-4BA9-BAD6-531D7A221528}"/>
          </ac:spMkLst>
        </pc:spChg>
      </pc:sldChg>
      <pc:sldChg chg="modSp del mod">
        <pc:chgData name="eschinlle@espe.edu.ec" userId="3dc390fb-363f-4538-a895-c93b70622324" providerId="ADAL" clId="{14A2B1EF-2774-4C4C-96DC-63DD1C6BD0D9}" dt="2022-11-30T17:35:13.696" v="421" actId="47"/>
        <pc:sldMkLst>
          <pc:docMk/>
          <pc:sldMk cId="1190525364" sldId="348"/>
        </pc:sldMkLst>
        <pc:spChg chg="mod">
          <ac:chgData name="eschinlle@espe.edu.ec" userId="3dc390fb-363f-4538-a895-c93b70622324" providerId="ADAL" clId="{14A2B1EF-2774-4C4C-96DC-63DD1C6BD0D9}" dt="2022-11-30T17:24:59.280" v="175"/>
          <ac:spMkLst>
            <pc:docMk/>
            <pc:sldMk cId="1190525364" sldId="348"/>
            <ac:spMk id="2" creationId="{299E15FD-12A3-48E0-B51D-9B86D68183DA}"/>
          </ac:spMkLst>
        </pc:spChg>
        <pc:spChg chg="mod">
          <ac:chgData name="eschinlle@espe.edu.ec" userId="3dc390fb-363f-4538-a895-c93b70622324" providerId="ADAL" clId="{14A2B1EF-2774-4C4C-96DC-63DD1C6BD0D9}" dt="2022-11-30T17:17:53.818" v="137"/>
          <ac:spMkLst>
            <pc:docMk/>
            <pc:sldMk cId="1190525364" sldId="348"/>
            <ac:spMk id="4" creationId="{07C128F2-CD1C-4BA9-BAD6-531D7A221528}"/>
          </ac:spMkLst>
        </pc:spChg>
      </pc:sldChg>
      <pc:sldChg chg="modSp del mod">
        <pc:chgData name="eschinlle@espe.edu.ec" userId="3dc390fb-363f-4538-a895-c93b70622324" providerId="ADAL" clId="{14A2B1EF-2774-4C4C-96DC-63DD1C6BD0D9}" dt="2022-11-30T17:35:14.495" v="422" actId="47"/>
        <pc:sldMkLst>
          <pc:docMk/>
          <pc:sldMk cId="92324500" sldId="349"/>
        </pc:sldMkLst>
        <pc:spChg chg="mod">
          <ac:chgData name="eschinlle@espe.edu.ec" userId="3dc390fb-363f-4538-a895-c93b70622324" providerId="ADAL" clId="{14A2B1EF-2774-4C4C-96DC-63DD1C6BD0D9}" dt="2022-11-30T17:25:01.124" v="176"/>
          <ac:spMkLst>
            <pc:docMk/>
            <pc:sldMk cId="92324500" sldId="349"/>
            <ac:spMk id="2" creationId="{299E15FD-12A3-48E0-B51D-9B86D68183DA}"/>
          </ac:spMkLst>
        </pc:spChg>
        <pc:spChg chg="mod">
          <ac:chgData name="eschinlle@espe.edu.ec" userId="3dc390fb-363f-4538-a895-c93b70622324" providerId="ADAL" clId="{14A2B1EF-2774-4C4C-96DC-63DD1C6BD0D9}" dt="2022-11-30T17:17:56.704" v="138"/>
          <ac:spMkLst>
            <pc:docMk/>
            <pc:sldMk cId="92324500" sldId="349"/>
            <ac:spMk id="4" creationId="{07C128F2-CD1C-4BA9-BAD6-531D7A221528}"/>
          </ac:spMkLst>
        </pc:spChg>
      </pc:sldChg>
      <pc:sldChg chg="modSp del mod">
        <pc:chgData name="eschinlle@espe.edu.ec" userId="3dc390fb-363f-4538-a895-c93b70622324" providerId="ADAL" clId="{14A2B1EF-2774-4C4C-96DC-63DD1C6BD0D9}" dt="2022-11-30T17:35:15.927" v="423" actId="47"/>
        <pc:sldMkLst>
          <pc:docMk/>
          <pc:sldMk cId="1239859951" sldId="350"/>
        </pc:sldMkLst>
        <pc:spChg chg="mod">
          <ac:chgData name="eschinlle@espe.edu.ec" userId="3dc390fb-363f-4538-a895-c93b70622324" providerId="ADAL" clId="{14A2B1EF-2774-4C4C-96DC-63DD1C6BD0D9}" dt="2022-11-30T17:25:02.740" v="177"/>
          <ac:spMkLst>
            <pc:docMk/>
            <pc:sldMk cId="1239859951" sldId="350"/>
            <ac:spMk id="2" creationId="{299E15FD-12A3-48E0-B51D-9B86D68183DA}"/>
          </ac:spMkLst>
        </pc:spChg>
        <pc:spChg chg="mod">
          <ac:chgData name="eschinlle@espe.edu.ec" userId="3dc390fb-363f-4538-a895-c93b70622324" providerId="ADAL" clId="{14A2B1EF-2774-4C4C-96DC-63DD1C6BD0D9}" dt="2022-11-30T17:17:59.669" v="139"/>
          <ac:spMkLst>
            <pc:docMk/>
            <pc:sldMk cId="1239859951" sldId="350"/>
            <ac:spMk id="4" creationId="{07C128F2-CD1C-4BA9-BAD6-531D7A221528}"/>
          </ac:spMkLst>
        </pc:spChg>
      </pc:sldChg>
      <pc:sldChg chg="modSp del mod">
        <pc:chgData name="eschinlle@espe.edu.ec" userId="3dc390fb-363f-4538-a895-c93b70622324" providerId="ADAL" clId="{14A2B1EF-2774-4C4C-96DC-63DD1C6BD0D9}" dt="2022-11-30T17:35:18.571" v="424" actId="47"/>
        <pc:sldMkLst>
          <pc:docMk/>
          <pc:sldMk cId="1337596615" sldId="351"/>
        </pc:sldMkLst>
        <pc:spChg chg="mod">
          <ac:chgData name="eschinlle@espe.edu.ec" userId="3dc390fb-363f-4538-a895-c93b70622324" providerId="ADAL" clId="{14A2B1EF-2774-4C4C-96DC-63DD1C6BD0D9}" dt="2022-11-30T17:25:05.136" v="178"/>
          <ac:spMkLst>
            <pc:docMk/>
            <pc:sldMk cId="1337596615" sldId="351"/>
            <ac:spMk id="2" creationId="{299E15FD-12A3-48E0-B51D-9B86D68183DA}"/>
          </ac:spMkLst>
        </pc:spChg>
        <pc:spChg chg="mod">
          <ac:chgData name="eschinlle@espe.edu.ec" userId="3dc390fb-363f-4538-a895-c93b70622324" providerId="ADAL" clId="{14A2B1EF-2774-4C4C-96DC-63DD1C6BD0D9}" dt="2022-11-30T17:18:02.560" v="140"/>
          <ac:spMkLst>
            <pc:docMk/>
            <pc:sldMk cId="1337596615" sldId="351"/>
            <ac:spMk id="4" creationId="{07C128F2-CD1C-4BA9-BAD6-531D7A221528}"/>
          </ac:spMkLst>
        </pc:spChg>
      </pc:sldChg>
      <pc:sldChg chg="addSp delSp modSp mod">
        <pc:chgData name="eschinlle@espe.edu.ec" userId="3dc390fb-363f-4538-a895-c93b70622324" providerId="ADAL" clId="{14A2B1EF-2774-4C4C-96DC-63DD1C6BD0D9}" dt="2022-11-30T17:55:41.803" v="835" actId="207"/>
        <pc:sldMkLst>
          <pc:docMk/>
          <pc:sldMk cId="450309542" sldId="352"/>
        </pc:sldMkLst>
        <pc:spChg chg="mod">
          <ac:chgData name="eschinlle@espe.edu.ec" userId="3dc390fb-363f-4538-a895-c93b70622324" providerId="ADAL" clId="{14A2B1EF-2774-4C4C-96DC-63DD1C6BD0D9}" dt="2022-11-30T17:40:27.599" v="578" actId="20577"/>
          <ac:spMkLst>
            <pc:docMk/>
            <pc:sldMk cId="450309542" sldId="352"/>
            <ac:spMk id="2" creationId="{299E15FD-12A3-48E0-B51D-9B86D68183DA}"/>
          </ac:spMkLst>
        </pc:spChg>
        <pc:spChg chg="mod">
          <ac:chgData name="eschinlle@espe.edu.ec" userId="3dc390fb-363f-4538-a895-c93b70622324" providerId="ADAL" clId="{14A2B1EF-2774-4C4C-96DC-63DD1C6BD0D9}" dt="2022-11-30T17:36:20.565" v="429" actId="1076"/>
          <ac:spMkLst>
            <pc:docMk/>
            <pc:sldMk cId="450309542" sldId="352"/>
            <ac:spMk id="3" creationId="{5C9CE18C-31CA-4412-9E0A-0A8F15F02B0F}"/>
          </ac:spMkLst>
        </pc:spChg>
        <pc:spChg chg="mod">
          <ac:chgData name="eschinlle@espe.edu.ec" userId="3dc390fb-363f-4538-a895-c93b70622324" providerId="ADAL" clId="{14A2B1EF-2774-4C4C-96DC-63DD1C6BD0D9}" dt="2022-11-30T17:55:41.803" v="835" actId="207"/>
          <ac:spMkLst>
            <pc:docMk/>
            <pc:sldMk cId="450309542" sldId="352"/>
            <ac:spMk id="4" creationId="{07C128F2-CD1C-4BA9-BAD6-531D7A221528}"/>
          </ac:spMkLst>
        </pc:spChg>
        <pc:picChg chg="del">
          <ac:chgData name="eschinlle@espe.edu.ec" userId="3dc390fb-363f-4538-a895-c93b70622324" providerId="ADAL" clId="{14A2B1EF-2774-4C4C-96DC-63DD1C6BD0D9}" dt="2022-11-30T17:36:14.662" v="427" actId="478"/>
          <ac:picMkLst>
            <pc:docMk/>
            <pc:sldMk cId="450309542" sldId="352"/>
            <ac:picMk id="6" creationId="{BF4B6346-DD6A-490C-2F50-9B9C73B5A2D8}"/>
          </ac:picMkLst>
        </pc:picChg>
        <pc:picChg chg="add mod">
          <ac:chgData name="eschinlle@espe.edu.ec" userId="3dc390fb-363f-4538-a895-c93b70622324" providerId="ADAL" clId="{14A2B1EF-2774-4C4C-96DC-63DD1C6BD0D9}" dt="2022-11-30T17:36:45.973" v="435" actId="1036"/>
          <ac:picMkLst>
            <pc:docMk/>
            <pc:sldMk cId="450309542" sldId="352"/>
            <ac:picMk id="7" creationId="{44B73F79-0075-7748-0216-77FF6FDB3FC4}"/>
          </ac:picMkLst>
        </pc:picChg>
      </pc:sldChg>
      <pc:sldChg chg="addSp delSp modSp mod">
        <pc:chgData name="eschinlle@espe.edu.ec" userId="3dc390fb-363f-4538-a895-c93b70622324" providerId="ADAL" clId="{14A2B1EF-2774-4C4C-96DC-63DD1C6BD0D9}" dt="2022-11-30T17:55:46.321" v="836"/>
        <pc:sldMkLst>
          <pc:docMk/>
          <pc:sldMk cId="4159677732" sldId="353"/>
        </pc:sldMkLst>
        <pc:spChg chg="mod">
          <ac:chgData name="eschinlle@espe.edu.ec" userId="3dc390fb-363f-4538-a895-c93b70622324" providerId="ADAL" clId="{14A2B1EF-2774-4C4C-96DC-63DD1C6BD0D9}" dt="2022-11-30T17:40:30.496" v="579"/>
          <ac:spMkLst>
            <pc:docMk/>
            <pc:sldMk cId="4159677732" sldId="353"/>
            <ac:spMk id="2" creationId="{299E15FD-12A3-48E0-B51D-9B86D68183DA}"/>
          </ac:spMkLst>
        </pc:spChg>
        <pc:spChg chg="mod">
          <ac:chgData name="eschinlle@espe.edu.ec" userId="3dc390fb-363f-4538-a895-c93b70622324" providerId="ADAL" clId="{14A2B1EF-2774-4C4C-96DC-63DD1C6BD0D9}" dt="2022-11-30T17:37:32.452" v="531" actId="20577"/>
          <ac:spMkLst>
            <pc:docMk/>
            <pc:sldMk cId="4159677732" sldId="353"/>
            <ac:spMk id="3" creationId="{5C9CE18C-31CA-4412-9E0A-0A8F15F02B0F}"/>
          </ac:spMkLst>
        </pc:spChg>
        <pc:spChg chg="mod">
          <ac:chgData name="eschinlle@espe.edu.ec" userId="3dc390fb-363f-4538-a895-c93b70622324" providerId="ADAL" clId="{14A2B1EF-2774-4C4C-96DC-63DD1C6BD0D9}" dt="2022-11-30T17:55:46.321" v="836"/>
          <ac:spMkLst>
            <pc:docMk/>
            <pc:sldMk cId="4159677732" sldId="353"/>
            <ac:spMk id="4" creationId="{07C128F2-CD1C-4BA9-BAD6-531D7A221528}"/>
          </ac:spMkLst>
        </pc:spChg>
        <pc:picChg chg="del">
          <ac:chgData name="eschinlle@espe.edu.ec" userId="3dc390fb-363f-4538-a895-c93b70622324" providerId="ADAL" clId="{14A2B1EF-2774-4C4C-96DC-63DD1C6BD0D9}" dt="2022-11-30T17:37:39.625" v="532" actId="478"/>
          <ac:picMkLst>
            <pc:docMk/>
            <pc:sldMk cId="4159677732" sldId="353"/>
            <ac:picMk id="5" creationId="{9AAC2683-9D05-A9F3-D12A-E8F01A251F23}"/>
          </ac:picMkLst>
        </pc:picChg>
        <pc:picChg chg="del">
          <ac:chgData name="eschinlle@espe.edu.ec" userId="3dc390fb-363f-4538-a895-c93b70622324" providerId="ADAL" clId="{14A2B1EF-2774-4C4C-96DC-63DD1C6BD0D9}" dt="2022-11-30T17:37:40.022" v="533" actId="478"/>
          <ac:picMkLst>
            <pc:docMk/>
            <pc:sldMk cId="4159677732" sldId="353"/>
            <ac:picMk id="7" creationId="{064DDD58-4BFE-9966-B223-C4B0F46C61A3}"/>
          </ac:picMkLst>
        </pc:picChg>
        <pc:picChg chg="add mod">
          <ac:chgData name="eschinlle@espe.edu.ec" userId="3dc390fb-363f-4538-a895-c93b70622324" providerId="ADAL" clId="{14A2B1EF-2774-4C4C-96DC-63DD1C6BD0D9}" dt="2022-11-30T17:37:52.973" v="536" actId="1076"/>
          <ac:picMkLst>
            <pc:docMk/>
            <pc:sldMk cId="4159677732" sldId="353"/>
            <ac:picMk id="8" creationId="{E57F4941-F2A5-07DA-F742-7D222DA1D393}"/>
          </ac:picMkLst>
        </pc:picChg>
      </pc:sldChg>
      <pc:sldChg chg="addSp delSp modSp mod">
        <pc:chgData name="eschinlle@espe.edu.ec" userId="3dc390fb-363f-4538-a895-c93b70622324" providerId="ADAL" clId="{14A2B1EF-2774-4C4C-96DC-63DD1C6BD0D9}" dt="2022-11-30T17:55:50.122" v="837"/>
        <pc:sldMkLst>
          <pc:docMk/>
          <pc:sldMk cId="3246765852" sldId="354"/>
        </pc:sldMkLst>
        <pc:spChg chg="mod">
          <ac:chgData name="eschinlle@espe.edu.ec" userId="3dc390fb-363f-4538-a895-c93b70622324" providerId="ADAL" clId="{14A2B1EF-2774-4C4C-96DC-63DD1C6BD0D9}" dt="2022-11-30T17:40:32.141" v="580"/>
          <ac:spMkLst>
            <pc:docMk/>
            <pc:sldMk cId="3246765852" sldId="354"/>
            <ac:spMk id="2" creationId="{299E15FD-12A3-48E0-B51D-9B86D68183DA}"/>
          </ac:spMkLst>
        </pc:spChg>
        <pc:spChg chg="mod">
          <ac:chgData name="eschinlle@espe.edu.ec" userId="3dc390fb-363f-4538-a895-c93b70622324" providerId="ADAL" clId="{14A2B1EF-2774-4C4C-96DC-63DD1C6BD0D9}" dt="2022-11-30T17:41:34.464" v="626" actId="20577"/>
          <ac:spMkLst>
            <pc:docMk/>
            <pc:sldMk cId="3246765852" sldId="354"/>
            <ac:spMk id="3" creationId="{5C9CE18C-31CA-4412-9E0A-0A8F15F02B0F}"/>
          </ac:spMkLst>
        </pc:spChg>
        <pc:spChg chg="mod">
          <ac:chgData name="eschinlle@espe.edu.ec" userId="3dc390fb-363f-4538-a895-c93b70622324" providerId="ADAL" clId="{14A2B1EF-2774-4C4C-96DC-63DD1C6BD0D9}" dt="2022-11-30T17:55:50.122" v="837"/>
          <ac:spMkLst>
            <pc:docMk/>
            <pc:sldMk cId="3246765852" sldId="354"/>
            <ac:spMk id="4" creationId="{07C128F2-CD1C-4BA9-BAD6-531D7A221528}"/>
          </ac:spMkLst>
        </pc:spChg>
        <pc:picChg chg="del">
          <ac:chgData name="eschinlle@espe.edu.ec" userId="3dc390fb-363f-4538-a895-c93b70622324" providerId="ADAL" clId="{14A2B1EF-2774-4C4C-96DC-63DD1C6BD0D9}" dt="2022-11-30T17:38:48.059" v="567" actId="478"/>
          <ac:picMkLst>
            <pc:docMk/>
            <pc:sldMk cId="3246765852" sldId="354"/>
            <ac:picMk id="5" creationId="{46D29859-9FEB-90F9-304A-A865BB05982C}"/>
          </ac:picMkLst>
        </pc:picChg>
        <pc:picChg chg="add mod">
          <ac:chgData name="eschinlle@espe.edu.ec" userId="3dc390fb-363f-4538-a895-c93b70622324" providerId="ADAL" clId="{14A2B1EF-2774-4C4C-96DC-63DD1C6BD0D9}" dt="2022-11-30T17:39:51.944" v="572" actId="1076"/>
          <ac:picMkLst>
            <pc:docMk/>
            <pc:sldMk cId="3246765852" sldId="354"/>
            <ac:picMk id="7" creationId="{4B90D375-7DD2-C294-CAEE-F8FDB1F8A5A1}"/>
          </ac:picMkLst>
        </pc:picChg>
        <pc:picChg chg="add mod">
          <ac:chgData name="eschinlle@espe.edu.ec" userId="3dc390fb-363f-4538-a895-c93b70622324" providerId="ADAL" clId="{14A2B1EF-2774-4C4C-96DC-63DD1C6BD0D9}" dt="2022-11-30T17:40:00.125" v="577" actId="1076"/>
          <ac:picMkLst>
            <pc:docMk/>
            <pc:sldMk cId="3246765852" sldId="354"/>
            <ac:picMk id="10" creationId="{64CBBC02-101C-6466-2DB8-4CFDAD440411}"/>
          </ac:picMkLst>
        </pc:picChg>
        <pc:picChg chg="add mod">
          <ac:chgData name="eschinlle@espe.edu.ec" userId="3dc390fb-363f-4538-a895-c93b70622324" providerId="ADAL" clId="{14A2B1EF-2774-4C4C-96DC-63DD1C6BD0D9}" dt="2022-11-30T17:41:07.363" v="582" actId="1076"/>
          <ac:picMkLst>
            <pc:docMk/>
            <pc:sldMk cId="3246765852" sldId="354"/>
            <ac:picMk id="12" creationId="{CB82D731-0E4B-9CD6-B586-A25BA602D6D1}"/>
          </ac:picMkLst>
        </pc:picChg>
      </pc:sldChg>
      <pc:sldChg chg="modSp del mod">
        <pc:chgData name="eschinlle@espe.edu.ec" userId="3dc390fb-363f-4538-a895-c93b70622324" providerId="ADAL" clId="{14A2B1EF-2774-4C4C-96DC-63DD1C6BD0D9}" dt="2022-11-30T17:43:02.678" v="627" actId="47"/>
        <pc:sldMkLst>
          <pc:docMk/>
          <pc:sldMk cId="3395417865" sldId="355"/>
        </pc:sldMkLst>
        <pc:spChg chg="mod">
          <ac:chgData name="eschinlle@espe.edu.ec" userId="3dc390fb-363f-4538-a895-c93b70622324" providerId="ADAL" clId="{14A2B1EF-2774-4C4C-96DC-63DD1C6BD0D9}" dt="2022-11-30T17:18:12.918" v="144"/>
          <ac:spMkLst>
            <pc:docMk/>
            <pc:sldMk cId="3395417865" sldId="355"/>
            <ac:spMk id="4" creationId="{07C128F2-CD1C-4BA9-BAD6-531D7A221528}"/>
          </ac:spMkLst>
        </pc:spChg>
      </pc:sldChg>
      <pc:sldChg chg="modSp del mod">
        <pc:chgData name="eschinlle@espe.edu.ec" userId="3dc390fb-363f-4538-a895-c93b70622324" providerId="ADAL" clId="{14A2B1EF-2774-4C4C-96DC-63DD1C6BD0D9}" dt="2022-11-30T17:43:03.158" v="628" actId="47"/>
        <pc:sldMkLst>
          <pc:docMk/>
          <pc:sldMk cId="443166125" sldId="356"/>
        </pc:sldMkLst>
        <pc:spChg chg="mod">
          <ac:chgData name="eschinlle@espe.edu.ec" userId="3dc390fb-363f-4538-a895-c93b70622324" providerId="ADAL" clId="{14A2B1EF-2774-4C4C-96DC-63DD1C6BD0D9}" dt="2022-11-30T17:18:15.624" v="145"/>
          <ac:spMkLst>
            <pc:docMk/>
            <pc:sldMk cId="443166125" sldId="356"/>
            <ac:spMk id="4" creationId="{07C128F2-CD1C-4BA9-BAD6-531D7A221528}"/>
          </ac:spMkLst>
        </pc:spChg>
      </pc:sldChg>
      <pc:sldChg chg="modSp del mod">
        <pc:chgData name="eschinlle@espe.edu.ec" userId="3dc390fb-363f-4538-a895-c93b70622324" providerId="ADAL" clId="{14A2B1EF-2774-4C4C-96DC-63DD1C6BD0D9}" dt="2022-11-30T17:43:03.563" v="629" actId="47"/>
        <pc:sldMkLst>
          <pc:docMk/>
          <pc:sldMk cId="2662981237" sldId="357"/>
        </pc:sldMkLst>
        <pc:spChg chg="mod">
          <ac:chgData name="eschinlle@espe.edu.ec" userId="3dc390fb-363f-4538-a895-c93b70622324" providerId="ADAL" clId="{14A2B1EF-2774-4C4C-96DC-63DD1C6BD0D9}" dt="2022-11-30T17:18:17.884" v="146"/>
          <ac:spMkLst>
            <pc:docMk/>
            <pc:sldMk cId="2662981237" sldId="357"/>
            <ac:spMk id="4" creationId="{07C128F2-CD1C-4BA9-BAD6-531D7A221528}"/>
          </ac:spMkLst>
        </pc:spChg>
      </pc:sldChg>
      <pc:sldChg chg="modSp del mod">
        <pc:chgData name="eschinlle@espe.edu.ec" userId="3dc390fb-363f-4538-a895-c93b70622324" providerId="ADAL" clId="{14A2B1EF-2774-4C4C-96DC-63DD1C6BD0D9}" dt="2022-11-30T17:43:03.870" v="630" actId="47"/>
        <pc:sldMkLst>
          <pc:docMk/>
          <pc:sldMk cId="1921184460" sldId="358"/>
        </pc:sldMkLst>
        <pc:spChg chg="mod">
          <ac:chgData name="eschinlle@espe.edu.ec" userId="3dc390fb-363f-4538-a895-c93b70622324" providerId="ADAL" clId="{14A2B1EF-2774-4C4C-96DC-63DD1C6BD0D9}" dt="2022-11-30T17:18:20.110" v="147"/>
          <ac:spMkLst>
            <pc:docMk/>
            <pc:sldMk cId="1921184460" sldId="358"/>
            <ac:spMk id="4" creationId="{07C128F2-CD1C-4BA9-BAD6-531D7A221528}"/>
          </ac:spMkLst>
        </pc:spChg>
      </pc:sldChg>
      <pc:sldChg chg="modSp del mod">
        <pc:chgData name="eschinlle@espe.edu.ec" userId="3dc390fb-363f-4538-a895-c93b70622324" providerId="ADAL" clId="{14A2B1EF-2774-4C4C-96DC-63DD1C6BD0D9}" dt="2022-11-30T17:43:04.249" v="631" actId="47"/>
        <pc:sldMkLst>
          <pc:docMk/>
          <pc:sldMk cId="954181611" sldId="359"/>
        </pc:sldMkLst>
        <pc:spChg chg="mod">
          <ac:chgData name="eschinlle@espe.edu.ec" userId="3dc390fb-363f-4538-a895-c93b70622324" providerId="ADAL" clId="{14A2B1EF-2774-4C4C-96DC-63DD1C6BD0D9}" dt="2022-11-30T17:18:22.848" v="148"/>
          <ac:spMkLst>
            <pc:docMk/>
            <pc:sldMk cId="954181611" sldId="359"/>
            <ac:spMk id="4" creationId="{07C128F2-CD1C-4BA9-BAD6-531D7A221528}"/>
          </ac:spMkLst>
        </pc:spChg>
      </pc:sldChg>
      <pc:sldChg chg="modSp add del mod">
        <pc:chgData name="eschinlle@espe.edu.ec" userId="3dc390fb-363f-4538-a895-c93b70622324" providerId="ADAL" clId="{14A2B1EF-2774-4C4C-96DC-63DD1C6BD0D9}" dt="2022-11-30T19:16:29.627" v="888" actId="207"/>
        <pc:sldMkLst>
          <pc:docMk/>
          <pc:sldMk cId="2768508049" sldId="360"/>
        </pc:sldMkLst>
        <pc:spChg chg="mod">
          <ac:chgData name="eschinlle@espe.edu.ec" userId="3dc390fb-363f-4538-a895-c93b70622324" providerId="ADAL" clId="{14A2B1EF-2774-4C4C-96DC-63DD1C6BD0D9}" dt="2022-11-30T17:53:33.833" v="806" actId="20577"/>
          <ac:spMkLst>
            <pc:docMk/>
            <pc:sldMk cId="2768508049" sldId="360"/>
            <ac:spMk id="2" creationId="{299E15FD-12A3-48E0-B51D-9B86D68183DA}"/>
          </ac:spMkLst>
        </pc:spChg>
        <pc:spChg chg="mod">
          <ac:chgData name="eschinlle@espe.edu.ec" userId="3dc390fb-363f-4538-a895-c93b70622324" providerId="ADAL" clId="{14A2B1EF-2774-4C4C-96DC-63DD1C6BD0D9}" dt="2022-11-30T19:16:29.627" v="888" actId="207"/>
          <ac:spMkLst>
            <pc:docMk/>
            <pc:sldMk cId="2768508049" sldId="360"/>
            <ac:spMk id="4" creationId="{07C128F2-CD1C-4BA9-BAD6-531D7A221528}"/>
          </ac:spMkLst>
        </pc:spChg>
      </pc:sldChg>
      <pc:sldChg chg="addSp delSp modSp mod">
        <pc:chgData name="eschinlle@espe.edu.ec" userId="3dc390fb-363f-4538-a895-c93b70622324" providerId="ADAL" clId="{14A2B1EF-2774-4C4C-96DC-63DD1C6BD0D9}" dt="2022-11-30T19:16:34.740" v="889" actId="207"/>
        <pc:sldMkLst>
          <pc:docMk/>
          <pc:sldMk cId="724693962" sldId="364"/>
        </pc:sldMkLst>
        <pc:spChg chg="mod">
          <ac:chgData name="eschinlle@espe.edu.ec" userId="3dc390fb-363f-4538-a895-c93b70622324" providerId="ADAL" clId="{14A2B1EF-2774-4C4C-96DC-63DD1C6BD0D9}" dt="2022-11-30T17:53:39.229" v="810" actId="20577"/>
          <ac:spMkLst>
            <pc:docMk/>
            <pc:sldMk cId="724693962" sldId="364"/>
            <ac:spMk id="2" creationId="{299E15FD-12A3-48E0-B51D-9B86D68183DA}"/>
          </ac:spMkLst>
        </pc:spChg>
        <pc:spChg chg="mod">
          <ac:chgData name="eschinlle@espe.edu.ec" userId="3dc390fb-363f-4538-a895-c93b70622324" providerId="ADAL" clId="{14A2B1EF-2774-4C4C-96DC-63DD1C6BD0D9}" dt="2022-11-30T17:57:27.851" v="855" actId="20577"/>
          <ac:spMkLst>
            <pc:docMk/>
            <pc:sldMk cId="724693962" sldId="364"/>
            <ac:spMk id="3" creationId="{5C9CE18C-31CA-4412-9E0A-0A8F15F02B0F}"/>
          </ac:spMkLst>
        </pc:spChg>
        <pc:spChg chg="mod">
          <ac:chgData name="eschinlle@espe.edu.ec" userId="3dc390fb-363f-4538-a895-c93b70622324" providerId="ADAL" clId="{14A2B1EF-2774-4C4C-96DC-63DD1C6BD0D9}" dt="2022-11-30T19:16:34.740" v="889" actId="207"/>
          <ac:spMkLst>
            <pc:docMk/>
            <pc:sldMk cId="724693962" sldId="364"/>
            <ac:spMk id="4" creationId="{07C128F2-CD1C-4BA9-BAD6-531D7A221528}"/>
          </ac:spMkLst>
        </pc:spChg>
        <pc:picChg chg="del">
          <ac:chgData name="eschinlle@espe.edu.ec" userId="3dc390fb-363f-4538-a895-c93b70622324" providerId="ADAL" clId="{14A2B1EF-2774-4C4C-96DC-63DD1C6BD0D9}" dt="2022-11-30T17:57:13.731" v="847" actId="478"/>
          <ac:picMkLst>
            <pc:docMk/>
            <pc:sldMk cId="724693962" sldId="364"/>
            <ac:picMk id="5" creationId="{C48256ED-9B0A-A6D7-B2C1-3B0A8FA964A9}"/>
          </ac:picMkLst>
        </pc:picChg>
        <pc:picChg chg="add mod modCrop">
          <ac:chgData name="eschinlle@espe.edu.ec" userId="3dc390fb-363f-4538-a895-c93b70622324" providerId="ADAL" clId="{14A2B1EF-2774-4C4C-96DC-63DD1C6BD0D9}" dt="2022-11-30T17:57:23.277" v="852" actId="1076"/>
          <ac:picMkLst>
            <pc:docMk/>
            <pc:sldMk cId="724693962" sldId="364"/>
            <ac:picMk id="6" creationId="{79CBA05F-15D6-F2CD-3FF7-C3A33C1D9285}"/>
          </ac:picMkLst>
        </pc:picChg>
        <pc:picChg chg="del">
          <ac:chgData name="eschinlle@espe.edu.ec" userId="3dc390fb-363f-4538-a895-c93b70622324" providerId="ADAL" clId="{14A2B1EF-2774-4C4C-96DC-63DD1C6BD0D9}" dt="2022-11-30T17:57:14.166" v="848" actId="478"/>
          <ac:picMkLst>
            <pc:docMk/>
            <pc:sldMk cId="724693962" sldId="364"/>
            <ac:picMk id="7" creationId="{67A68E79-DC95-FAEF-1856-E96FB4C6C2F9}"/>
          </ac:picMkLst>
        </pc:picChg>
      </pc:sldChg>
      <pc:sldChg chg="modSp del mod">
        <pc:chgData name="eschinlle@espe.edu.ec" userId="3dc390fb-363f-4538-a895-c93b70622324" providerId="ADAL" clId="{14A2B1EF-2774-4C4C-96DC-63DD1C6BD0D9}" dt="2022-11-30T17:49:10.995" v="774" actId="47"/>
        <pc:sldMkLst>
          <pc:docMk/>
          <pc:sldMk cId="2452722582" sldId="365"/>
        </pc:sldMkLst>
        <pc:spChg chg="mod">
          <ac:chgData name="eschinlle@espe.edu.ec" userId="3dc390fb-363f-4538-a895-c93b70622324" providerId="ADAL" clId="{14A2B1EF-2774-4C4C-96DC-63DD1C6BD0D9}" dt="2022-11-30T17:18:33.810" v="152"/>
          <ac:spMkLst>
            <pc:docMk/>
            <pc:sldMk cId="2452722582" sldId="365"/>
            <ac:spMk id="4" creationId="{07C128F2-CD1C-4BA9-BAD6-531D7A221528}"/>
          </ac:spMkLst>
        </pc:spChg>
      </pc:sldChg>
      <pc:sldChg chg="addSp delSp modSp mod">
        <pc:chgData name="eschinlle@espe.edu.ec" userId="3dc390fb-363f-4538-a895-c93b70622324" providerId="ADAL" clId="{14A2B1EF-2774-4C4C-96DC-63DD1C6BD0D9}" dt="2022-11-30T19:16:40.252" v="890" actId="207"/>
        <pc:sldMkLst>
          <pc:docMk/>
          <pc:sldMk cId="4054072276" sldId="367"/>
        </pc:sldMkLst>
        <pc:spChg chg="mod">
          <ac:chgData name="eschinlle@espe.edu.ec" userId="3dc390fb-363f-4538-a895-c93b70622324" providerId="ADAL" clId="{14A2B1EF-2774-4C4C-96DC-63DD1C6BD0D9}" dt="2022-11-30T17:53:49.227" v="816" actId="20577"/>
          <ac:spMkLst>
            <pc:docMk/>
            <pc:sldMk cId="4054072276" sldId="367"/>
            <ac:spMk id="2" creationId="{299E15FD-12A3-48E0-B51D-9B86D68183DA}"/>
          </ac:spMkLst>
        </pc:spChg>
        <pc:spChg chg="mod">
          <ac:chgData name="eschinlle@espe.edu.ec" userId="3dc390fb-363f-4538-a895-c93b70622324" providerId="ADAL" clId="{14A2B1EF-2774-4C4C-96DC-63DD1C6BD0D9}" dt="2022-11-30T17:57:31.253" v="858" actId="20577"/>
          <ac:spMkLst>
            <pc:docMk/>
            <pc:sldMk cId="4054072276" sldId="367"/>
            <ac:spMk id="3" creationId="{5C9CE18C-31CA-4412-9E0A-0A8F15F02B0F}"/>
          </ac:spMkLst>
        </pc:spChg>
        <pc:spChg chg="mod">
          <ac:chgData name="eschinlle@espe.edu.ec" userId="3dc390fb-363f-4538-a895-c93b70622324" providerId="ADAL" clId="{14A2B1EF-2774-4C4C-96DC-63DD1C6BD0D9}" dt="2022-11-30T19:16:40.252" v="890" actId="207"/>
          <ac:spMkLst>
            <pc:docMk/>
            <pc:sldMk cId="4054072276" sldId="367"/>
            <ac:spMk id="4" creationId="{07C128F2-CD1C-4BA9-BAD6-531D7A221528}"/>
          </ac:spMkLst>
        </pc:spChg>
        <pc:picChg chg="del">
          <ac:chgData name="eschinlle@espe.edu.ec" userId="3dc390fb-363f-4538-a895-c93b70622324" providerId="ADAL" clId="{14A2B1EF-2774-4C4C-96DC-63DD1C6BD0D9}" dt="2022-11-30T17:57:32.548" v="859" actId="478"/>
          <ac:picMkLst>
            <pc:docMk/>
            <pc:sldMk cId="4054072276" sldId="367"/>
            <ac:picMk id="5" creationId="{051759C8-B190-FD95-4257-D4DA6270D77E}"/>
          </ac:picMkLst>
        </pc:picChg>
        <pc:picChg chg="add mod modCrop">
          <ac:chgData name="eschinlle@espe.edu.ec" userId="3dc390fb-363f-4538-a895-c93b70622324" providerId="ADAL" clId="{14A2B1EF-2774-4C4C-96DC-63DD1C6BD0D9}" dt="2022-11-30T17:57:44.661" v="863" actId="1076"/>
          <ac:picMkLst>
            <pc:docMk/>
            <pc:sldMk cId="4054072276" sldId="367"/>
            <ac:picMk id="6" creationId="{FE820C22-F28C-580C-997A-0C822B3E1B1E}"/>
          </ac:picMkLst>
        </pc:picChg>
        <pc:picChg chg="del">
          <ac:chgData name="eschinlle@espe.edu.ec" userId="3dc390fb-363f-4538-a895-c93b70622324" providerId="ADAL" clId="{14A2B1EF-2774-4C4C-96DC-63DD1C6BD0D9}" dt="2022-11-30T17:57:32.988" v="860" actId="478"/>
          <ac:picMkLst>
            <pc:docMk/>
            <pc:sldMk cId="4054072276" sldId="367"/>
            <ac:picMk id="7" creationId="{5705883A-C0C5-7B97-2B2F-069E921EE271}"/>
          </ac:picMkLst>
        </pc:picChg>
      </pc:sldChg>
      <pc:sldChg chg="addSp delSp modSp add mod">
        <pc:chgData name="eschinlle@espe.edu.ec" userId="3dc390fb-363f-4538-a895-c93b70622324" providerId="ADAL" clId="{14A2B1EF-2774-4C4C-96DC-63DD1C6BD0D9}" dt="2022-11-30T17:55:53.854" v="838"/>
        <pc:sldMkLst>
          <pc:docMk/>
          <pc:sldMk cId="483212009" sldId="368"/>
        </pc:sldMkLst>
        <pc:spChg chg="mod">
          <ac:chgData name="eschinlle@espe.edu.ec" userId="3dc390fb-363f-4538-a895-c93b70622324" providerId="ADAL" clId="{14A2B1EF-2774-4C4C-96DC-63DD1C6BD0D9}" dt="2022-11-30T17:46:32.210" v="745" actId="20577"/>
          <ac:spMkLst>
            <pc:docMk/>
            <pc:sldMk cId="483212009" sldId="368"/>
            <ac:spMk id="3" creationId="{5C9CE18C-31CA-4412-9E0A-0A8F15F02B0F}"/>
          </ac:spMkLst>
        </pc:spChg>
        <pc:spChg chg="mod">
          <ac:chgData name="eschinlle@espe.edu.ec" userId="3dc390fb-363f-4538-a895-c93b70622324" providerId="ADAL" clId="{14A2B1EF-2774-4C4C-96DC-63DD1C6BD0D9}" dt="2022-11-30T17:55:53.854" v="838"/>
          <ac:spMkLst>
            <pc:docMk/>
            <pc:sldMk cId="483212009" sldId="368"/>
            <ac:spMk id="4" creationId="{07C128F2-CD1C-4BA9-BAD6-531D7A221528}"/>
          </ac:spMkLst>
        </pc:spChg>
        <pc:picChg chg="add mod">
          <ac:chgData name="eschinlle@espe.edu.ec" userId="3dc390fb-363f-4538-a895-c93b70622324" providerId="ADAL" clId="{14A2B1EF-2774-4C4C-96DC-63DD1C6BD0D9}" dt="2022-11-30T17:45:17.859" v="643" actId="1076"/>
          <ac:picMkLst>
            <pc:docMk/>
            <pc:sldMk cId="483212009" sldId="368"/>
            <ac:picMk id="6" creationId="{4DB1EC34-9644-3690-5526-46AA086402D2}"/>
          </ac:picMkLst>
        </pc:picChg>
        <pc:picChg chg="del">
          <ac:chgData name="eschinlle@espe.edu.ec" userId="3dc390fb-363f-4538-a895-c93b70622324" providerId="ADAL" clId="{14A2B1EF-2774-4C4C-96DC-63DD1C6BD0D9}" dt="2022-11-30T17:44:13.365" v="641" actId="478"/>
          <ac:picMkLst>
            <pc:docMk/>
            <pc:sldMk cId="483212009" sldId="368"/>
            <ac:picMk id="7" creationId="{4B90D375-7DD2-C294-CAEE-F8FDB1F8A5A1}"/>
          </ac:picMkLst>
        </pc:picChg>
        <pc:picChg chg="del">
          <ac:chgData name="eschinlle@espe.edu.ec" userId="3dc390fb-363f-4538-a895-c93b70622324" providerId="ADAL" clId="{14A2B1EF-2774-4C4C-96DC-63DD1C6BD0D9}" dt="2022-11-30T17:44:13.365" v="641" actId="478"/>
          <ac:picMkLst>
            <pc:docMk/>
            <pc:sldMk cId="483212009" sldId="368"/>
            <ac:picMk id="10" creationId="{64CBBC02-101C-6466-2DB8-4CFDAD440411}"/>
          </ac:picMkLst>
        </pc:picChg>
        <pc:picChg chg="del">
          <ac:chgData name="eschinlle@espe.edu.ec" userId="3dc390fb-363f-4538-a895-c93b70622324" providerId="ADAL" clId="{14A2B1EF-2774-4C4C-96DC-63DD1C6BD0D9}" dt="2022-11-30T17:44:13.365" v="641" actId="478"/>
          <ac:picMkLst>
            <pc:docMk/>
            <pc:sldMk cId="483212009" sldId="368"/>
            <ac:picMk id="12" creationId="{CB82D731-0E4B-9CD6-B586-A25BA602D6D1}"/>
          </ac:picMkLst>
        </pc:picChg>
      </pc:sldChg>
      <pc:sldChg chg="addSp delSp modSp add mod">
        <pc:chgData name="eschinlle@espe.edu.ec" userId="3dc390fb-363f-4538-a895-c93b70622324" providerId="ADAL" clId="{14A2B1EF-2774-4C4C-96DC-63DD1C6BD0D9}" dt="2022-11-30T17:55:57.854" v="839"/>
        <pc:sldMkLst>
          <pc:docMk/>
          <pc:sldMk cId="2079141246" sldId="369"/>
        </pc:sldMkLst>
        <pc:spChg chg="mod">
          <ac:chgData name="eschinlle@espe.edu.ec" userId="3dc390fb-363f-4538-a895-c93b70622324" providerId="ADAL" clId="{14A2B1EF-2774-4C4C-96DC-63DD1C6BD0D9}" dt="2022-11-30T17:48:06.013" v="767"/>
          <ac:spMkLst>
            <pc:docMk/>
            <pc:sldMk cId="2079141246" sldId="369"/>
            <ac:spMk id="3" creationId="{5C9CE18C-31CA-4412-9E0A-0A8F15F02B0F}"/>
          </ac:spMkLst>
        </pc:spChg>
        <pc:spChg chg="mod">
          <ac:chgData name="eschinlle@espe.edu.ec" userId="3dc390fb-363f-4538-a895-c93b70622324" providerId="ADAL" clId="{14A2B1EF-2774-4C4C-96DC-63DD1C6BD0D9}" dt="2022-11-30T17:55:57.854" v="839"/>
          <ac:spMkLst>
            <pc:docMk/>
            <pc:sldMk cId="2079141246" sldId="369"/>
            <ac:spMk id="4" creationId="{07C128F2-CD1C-4BA9-BAD6-531D7A221528}"/>
          </ac:spMkLst>
        </pc:spChg>
        <pc:picChg chg="del">
          <ac:chgData name="eschinlle@espe.edu.ec" userId="3dc390fb-363f-4538-a895-c93b70622324" providerId="ADAL" clId="{14A2B1EF-2774-4C4C-96DC-63DD1C6BD0D9}" dt="2022-11-30T17:47:35.984" v="763" actId="478"/>
          <ac:picMkLst>
            <pc:docMk/>
            <pc:sldMk cId="2079141246" sldId="369"/>
            <ac:picMk id="6" creationId="{4DB1EC34-9644-3690-5526-46AA086402D2}"/>
          </ac:picMkLst>
        </pc:picChg>
        <pc:picChg chg="add mod">
          <ac:chgData name="eschinlle@espe.edu.ec" userId="3dc390fb-363f-4538-a895-c93b70622324" providerId="ADAL" clId="{14A2B1EF-2774-4C4C-96DC-63DD1C6BD0D9}" dt="2022-11-30T17:47:40.896" v="766" actId="1076"/>
          <ac:picMkLst>
            <pc:docMk/>
            <pc:sldMk cId="2079141246" sldId="369"/>
            <ac:picMk id="7" creationId="{B8617A22-286D-9A5B-0FB7-429D1D132B05}"/>
          </ac:picMkLst>
        </pc:picChg>
      </pc:sldChg>
    </pc:docChg>
  </pc:docChgLst>
  <pc:docChgLst>
    <pc:chgData name="eschinlle@espe.edu.ec" userId="3dc390fb-363f-4538-a895-c93b70622324" providerId="ADAL" clId="{4E29F18D-263C-4A90-8704-DCA971C70E79}"/>
    <pc:docChg chg="undo redo custSel addSld delSld modSld sldOrd">
      <pc:chgData name="eschinlle@espe.edu.ec" userId="3dc390fb-363f-4538-a895-c93b70622324" providerId="ADAL" clId="{4E29F18D-263C-4A90-8704-DCA971C70E79}" dt="2022-11-21T17:30:37.331" v="1127" actId="20577"/>
      <pc:docMkLst>
        <pc:docMk/>
      </pc:docMkLst>
      <pc:sldChg chg="modSp mod">
        <pc:chgData name="eschinlle@espe.edu.ec" userId="3dc390fb-363f-4538-a895-c93b70622324" providerId="ADAL" clId="{4E29F18D-263C-4A90-8704-DCA971C70E79}" dt="2022-11-21T17:19:26.171" v="930" actId="207"/>
        <pc:sldMkLst>
          <pc:docMk/>
          <pc:sldMk cId="4206259790" sldId="260"/>
        </pc:sldMkLst>
        <pc:spChg chg="mod">
          <ac:chgData name="eschinlle@espe.edu.ec" userId="3dc390fb-363f-4538-a895-c93b70622324" providerId="ADAL" clId="{4E29F18D-263C-4A90-8704-DCA971C70E79}" dt="2022-11-21T17:19:26.171" v="930" actId="207"/>
          <ac:spMkLst>
            <pc:docMk/>
            <pc:sldMk cId="4206259790" sldId="260"/>
            <ac:spMk id="5" creationId="{5FA1E8E5-FD2D-4BD0-AA9A-D003145D602F}"/>
          </ac:spMkLst>
        </pc:spChg>
      </pc:sldChg>
      <pc:sldChg chg="modSp mod">
        <pc:chgData name="eschinlle@espe.edu.ec" userId="3dc390fb-363f-4538-a895-c93b70622324" providerId="ADAL" clId="{4E29F18D-263C-4A90-8704-DCA971C70E79}" dt="2022-11-21T17:19:38.266" v="931" actId="207"/>
        <pc:sldMkLst>
          <pc:docMk/>
          <pc:sldMk cId="2045499546" sldId="261"/>
        </pc:sldMkLst>
        <pc:spChg chg="mod">
          <ac:chgData name="eschinlle@espe.edu.ec" userId="3dc390fb-363f-4538-a895-c93b70622324" providerId="ADAL" clId="{4E29F18D-263C-4A90-8704-DCA971C70E79}" dt="2022-11-21T17:19:38.266" v="931" actId="207"/>
          <ac:spMkLst>
            <pc:docMk/>
            <pc:sldMk cId="2045499546" sldId="261"/>
            <ac:spMk id="4" creationId="{3EC86FE0-3B43-49C3-A243-01239BBC396F}"/>
          </ac:spMkLst>
        </pc:spChg>
      </pc:sldChg>
      <pc:sldChg chg="modSp mod">
        <pc:chgData name="eschinlle@espe.edu.ec" userId="3dc390fb-363f-4538-a895-c93b70622324" providerId="ADAL" clId="{4E29F18D-263C-4A90-8704-DCA971C70E79}" dt="2022-11-21T17:26:30.003" v="998" actId="20577"/>
        <pc:sldMkLst>
          <pc:docMk/>
          <pc:sldMk cId="3092708979" sldId="264"/>
        </pc:sldMkLst>
        <pc:spChg chg="mod">
          <ac:chgData name="eschinlle@espe.edu.ec" userId="3dc390fb-363f-4538-a895-c93b70622324" providerId="ADAL" clId="{4E29F18D-263C-4A90-8704-DCA971C70E79}" dt="2022-11-21T17:26:30.003" v="998" actId="20577"/>
          <ac:spMkLst>
            <pc:docMk/>
            <pc:sldMk cId="3092708979" sldId="264"/>
            <ac:spMk id="20" creationId="{63D2310E-26B1-4889-8EDE-811C71ECE2B7}"/>
          </ac:spMkLst>
        </pc:spChg>
      </pc:sldChg>
      <pc:sldChg chg="modSp mod">
        <pc:chgData name="eschinlle@espe.edu.ec" userId="3dc390fb-363f-4538-a895-c93b70622324" providerId="ADAL" clId="{4E29F18D-263C-4A90-8704-DCA971C70E79}" dt="2022-11-21T17:26:33.992" v="1000" actId="20577"/>
        <pc:sldMkLst>
          <pc:docMk/>
          <pc:sldMk cId="1702569369" sldId="265"/>
        </pc:sldMkLst>
        <pc:spChg chg="mod">
          <ac:chgData name="eschinlle@espe.edu.ec" userId="3dc390fb-363f-4538-a895-c93b70622324" providerId="ADAL" clId="{4E29F18D-263C-4A90-8704-DCA971C70E79}" dt="2022-11-21T17:21:31.642" v="942" actId="207"/>
          <ac:spMkLst>
            <pc:docMk/>
            <pc:sldMk cId="1702569369" sldId="265"/>
            <ac:spMk id="4" creationId="{07C128F2-CD1C-4BA9-BAD6-531D7A221528}"/>
          </ac:spMkLst>
        </pc:spChg>
        <pc:spChg chg="mod">
          <ac:chgData name="eschinlle@espe.edu.ec" userId="3dc390fb-363f-4538-a895-c93b70622324" providerId="ADAL" clId="{4E29F18D-263C-4A90-8704-DCA971C70E79}" dt="2022-11-21T17:26:33.992" v="1000" actId="20577"/>
          <ac:spMkLst>
            <pc:docMk/>
            <pc:sldMk cId="1702569369" sldId="265"/>
            <ac:spMk id="9" creationId="{C09A62F3-0504-4D17-9656-5FC748800A81}"/>
          </ac:spMkLst>
        </pc:spChg>
      </pc:sldChg>
      <pc:sldChg chg="modSp mod">
        <pc:chgData name="eschinlle@espe.edu.ec" userId="3dc390fb-363f-4538-a895-c93b70622324" providerId="ADAL" clId="{4E29F18D-263C-4A90-8704-DCA971C70E79}" dt="2022-11-21T17:26:39.825" v="1009" actId="20577"/>
        <pc:sldMkLst>
          <pc:docMk/>
          <pc:sldMk cId="3250019331" sldId="266"/>
        </pc:sldMkLst>
        <pc:spChg chg="mod">
          <ac:chgData name="eschinlle@espe.edu.ec" userId="3dc390fb-363f-4538-a895-c93b70622324" providerId="ADAL" clId="{4E29F18D-263C-4A90-8704-DCA971C70E79}" dt="2022-11-21T17:21:41.133" v="943" actId="207"/>
          <ac:spMkLst>
            <pc:docMk/>
            <pc:sldMk cId="3250019331" sldId="266"/>
            <ac:spMk id="22" creationId="{E3387597-C401-4C09-9BFA-F7AF8B220BA9}"/>
          </ac:spMkLst>
        </pc:spChg>
        <pc:spChg chg="mod">
          <ac:chgData name="eschinlle@espe.edu.ec" userId="3dc390fb-363f-4538-a895-c93b70622324" providerId="ADAL" clId="{4E29F18D-263C-4A90-8704-DCA971C70E79}" dt="2022-11-21T17:26:39.825" v="1009" actId="20577"/>
          <ac:spMkLst>
            <pc:docMk/>
            <pc:sldMk cId="3250019331" sldId="266"/>
            <ac:spMk id="24" creationId="{B0AA1878-F403-438D-8FB1-E8220CFEAC0B}"/>
          </ac:spMkLst>
        </pc:spChg>
      </pc:sldChg>
      <pc:sldChg chg="addSp delSp modSp mod">
        <pc:chgData name="eschinlle@espe.edu.ec" userId="3dc390fb-363f-4538-a895-c93b70622324" providerId="ADAL" clId="{4E29F18D-263C-4A90-8704-DCA971C70E79}" dt="2022-11-21T17:26:57.214" v="1018" actId="20577"/>
        <pc:sldMkLst>
          <pc:docMk/>
          <pc:sldMk cId="1419264885" sldId="270"/>
        </pc:sldMkLst>
        <pc:spChg chg="mod">
          <ac:chgData name="eschinlle@espe.edu.ec" userId="3dc390fb-363f-4538-a895-c93b70622324" providerId="ADAL" clId="{4E29F18D-263C-4A90-8704-DCA971C70E79}" dt="2022-11-21T14:45:00.779" v="4" actId="20577"/>
          <ac:spMkLst>
            <pc:docMk/>
            <pc:sldMk cId="1419264885" sldId="270"/>
            <ac:spMk id="2" creationId="{299E15FD-12A3-48E0-B51D-9B86D68183DA}"/>
          </ac:spMkLst>
        </pc:spChg>
        <pc:spChg chg="mod">
          <ac:chgData name="eschinlle@espe.edu.ec" userId="3dc390fb-363f-4538-a895-c93b70622324" providerId="ADAL" clId="{4E29F18D-263C-4A90-8704-DCA971C70E79}" dt="2022-11-21T16:32:10.566" v="49" actId="20577"/>
          <ac:spMkLst>
            <pc:docMk/>
            <pc:sldMk cId="1419264885" sldId="270"/>
            <ac:spMk id="3" creationId="{5C9CE18C-31CA-4412-9E0A-0A8F15F02B0F}"/>
          </ac:spMkLst>
        </pc:spChg>
        <pc:spChg chg="mod">
          <ac:chgData name="eschinlle@espe.edu.ec" userId="3dc390fb-363f-4538-a895-c93b70622324" providerId="ADAL" clId="{4E29F18D-263C-4A90-8704-DCA971C70E79}" dt="2022-11-21T17:22:04.359" v="947" actId="207"/>
          <ac:spMkLst>
            <pc:docMk/>
            <pc:sldMk cId="1419264885" sldId="270"/>
            <ac:spMk id="4" creationId="{07C128F2-CD1C-4BA9-BAD6-531D7A221528}"/>
          </ac:spMkLst>
        </pc:spChg>
        <pc:spChg chg="mod">
          <ac:chgData name="eschinlle@espe.edu.ec" userId="3dc390fb-363f-4538-a895-c93b70622324" providerId="ADAL" clId="{4E29F18D-263C-4A90-8704-DCA971C70E79}" dt="2022-11-21T17:26:57.214" v="1018" actId="20577"/>
          <ac:spMkLst>
            <pc:docMk/>
            <pc:sldMk cId="1419264885" sldId="270"/>
            <ac:spMk id="7" creationId="{D0442B11-3B8E-41BD-9A02-0064F4503CB2}"/>
          </ac:spMkLst>
        </pc:spChg>
        <pc:picChg chg="del">
          <ac:chgData name="eschinlle@espe.edu.ec" userId="3dc390fb-363f-4538-a895-c93b70622324" providerId="ADAL" clId="{4E29F18D-263C-4A90-8704-DCA971C70E79}" dt="2022-11-21T14:50:23.106" v="14" actId="478"/>
          <ac:picMkLst>
            <pc:docMk/>
            <pc:sldMk cId="1419264885" sldId="270"/>
            <ac:picMk id="8" creationId="{58EAC4B5-615F-0A73-2CEB-4470118FDA4C}"/>
          </ac:picMkLst>
        </pc:picChg>
        <pc:picChg chg="add del mod">
          <ac:chgData name="eschinlle@espe.edu.ec" userId="3dc390fb-363f-4538-a895-c93b70622324" providerId="ADAL" clId="{4E29F18D-263C-4A90-8704-DCA971C70E79}" dt="2022-11-21T14:51:27.747" v="21" actId="478"/>
          <ac:picMkLst>
            <pc:docMk/>
            <pc:sldMk cId="1419264885" sldId="270"/>
            <ac:picMk id="9" creationId="{C04DB291-A97F-4E7C-DFE9-8CA4DD5E9068}"/>
          </ac:picMkLst>
        </pc:picChg>
      </pc:sldChg>
      <pc:sldChg chg="addSp delSp modSp mod">
        <pc:chgData name="eschinlle@espe.edu.ec" userId="3dc390fb-363f-4538-a895-c93b70622324" providerId="ADAL" clId="{4E29F18D-263C-4A90-8704-DCA971C70E79}" dt="2022-11-21T17:26:47.692" v="1014" actId="20577"/>
        <pc:sldMkLst>
          <pc:docMk/>
          <pc:sldMk cId="1719175280" sldId="271"/>
        </pc:sldMkLst>
        <pc:spChg chg="add del mod">
          <ac:chgData name="eschinlle@espe.edu.ec" userId="3dc390fb-363f-4538-a895-c93b70622324" providerId="ADAL" clId="{4E29F18D-263C-4A90-8704-DCA971C70E79}" dt="2022-11-21T17:26:47.692" v="1014" actId="20577"/>
          <ac:spMkLst>
            <pc:docMk/>
            <pc:sldMk cId="1719175280" sldId="271"/>
            <ac:spMk id="11" creationId="{982801BC-9C08-4BE8-89FD-123BF4FB1FC7}"/>
          </ac:spMkLst>
        </pc:spChg>
        <pc:spChg chg="mod">
          <ac:chgData name="eschinlle@espe.edu.ec" userId="3dc390fb-363f-4538-a895-c93b70622324" providerId="ADAL" clId="{4E29F18D-263C-4A90-8704-DCA971C70E79}" dt="2022-11-21T17:21:49.583" v="944"/>
          <ac:spMkLst>
            <pc:docMk/>
            <pc:sldMk cId="1719175280" sldId="271"/>
            <ac:spMk id="22" creationId="{E3387597-C401-4C09-9BFA-F7AF8B220BA9}"/>
          </ac:spMkLst>
        </pc:spChg>
      </pc:sldChg>
      <pc:sldChg chg="del">
        <pc:chgData name="eschinlle@espe.edu.ec" userId="3dc390fb-363f-4538-a895-c93b70622324" providerId="ADAL" clId="{4E29F18D-263C-4A90-8704-DCA971C70E79}" dt="2022-11-21T16:33:50.435" v="66" actId="47"/>
        <pc:sldMkLst>
          <pc:docMk/>
          <pc:sldMk cId="1071134077" sldId="275"/>
        </pc:sldMkLst>
      </pc:sldChg>
      <pc:sldChg chg="addSp delSp modSp mod ord">
        <pc:chgData name="eschinlle@espe.edu.ec" userId="3dc390fb-363f-4538-a895-c93b70622324" providerId="ADAL" clId="{4E29F18D-263C-4A90-8704-DCA971C70E79}" dt="2022-11-21T17:22:46.843" v="953" actId="207"/>
        <pc:sldMkLst>
          <pc:docMk/>
          <pc:sldMk cId="685057743" sldId="276"/>
        </pc:sldMkLst>
        <pc:spChg chg="mod">
          <ac:chgData name="eschinlle@espe.edu.ec" userId="3dc390fb-363f-4538-a895-c93b70622324" providerId="ADAL" clId="{4E29F18D-263C-4A90-8704-DCA971C70E79}" dt="2022-11-21T16:37:09.137" v="173" actId="20577"/>
          <ac:spMkLst>
            <pc:docMk/>
            <pc:sldMk cId="685057743" sldId="276"/>
            <ac:spMk id="2" creationId="{299E15FD-12A3-48E0-B51D-9B86D68183DA}"/>
          </ac:spMkLst>
        </pc:spChg>
        <pc:spChg chg="mod">
          <ac:chgData name="eschinlle@espe.edu.ec" userId="3dc390fb-363f-4538-a895-c93b70622324" providerId="ADAL" clId="{4E29F18D-263C-4A90-8704-DCA971C70E79}" dt="2022-11-21T16:38:21.559" v="206" actId="27636"/>
          <ac:spMkLst>
            <pc:docMk/>
            <pc:sldMk cId="685057743" sldId="276"/>
            <ac:spMk id="3" creationId="{5C9CE18C-31CA-4412-9E0A-0A8F15F02B0F}"/>
          </ac:spMkLst>
        </pc:spChg>
        <pc:spChg chg="mod">
          <ac:chgData name="eschinlle@espe.edu.ec" userId="3dc390fb-363f-4538-a895-c93b70622324" providerId="ADAL" clId="{4E29F18D-263C-4A90-8704-DCA971C70E79}" dt="2022-11-21T17:22:46.843" v="953" actId="207"/>
          <ac:spMkLst>
            <pc:docMk/>
            <pc:sldMk cId="685057743" sldId="276"/>
            <ac:spMk id="4" creationId="{07C128F2-CD1C-4BA9-BAD6-531D7A221528}"/>
          </ac:spMkLst>
        </pc:spChg>
        <pc:picChg chg="add mod">
          <ac:chgData name="eschinlle@espe.edu.ec" userId="3dc390fb-363f-4538-a895-c93b70622324" providerId="ADAL" clId="{4E29F18D-263C-4A90-8704-DCA971C70E79}" dt="2022-11-21T16:38:38.581" v="212" actId="1076"/>
          <ac:picMkLst>
            <pc:docMk/>
            <pc:sldMk cId="685057743" sldId="276"/>
            <ac:picMk id="5" creationId="{0D57DFD0-0C59-0D34-550F-963F12B34688}"/>
          </ac:picMkLst>
        </pc:picChg>
        <pc:picChg chg="del">
          <ac:chgData name="eschinlle@espe.edu.ec" userId="3dc390fb-363f-4538-a895-c93b70622324" providerId="ADAL" clId="{4E29F18D-263C-4A90-8704-DCA971C70E79}" dt="2022-11-21T16:37:40.523" v="175" actId="478"/>
          <ac:picMkLst>
            <pc:docMk/>
            <pc:sldMk cId="685057743" sldId="276"/>
            <ac:picMk id="6" creationId="{14D915E6-2164-C212-443F-F0D953D7EF5B}"/>
          </ac:picMkLst>
        </pc:picChg>
        <pc:picChg chg="del">
          <ac:chgData name="eschinlle@espe.edu.ec" userId="3dc390fb-363f-4538-a895-c93b70622324" providerId="ADAL" clId="{4E29F18D-263C-4A90-8704-DCA971C70E79}" dt="2022-11-21T16:37:41.841" v="176" actId="478"/>
          <ac:picMkLst>
            <pc:docMk/>
            <pc:sldMk cId="685057743" sldId="276"/>
            <ac:picMk id="8" creationId="{24FABB6F-F0B5-5133-1679-1670D0CD8F97}"/>
          </ac:picMkLst>
        </pc:picChg>
        <pc:picChg chg="add mod">
          <ac:chgData name="eschinlle@espe.edu.ec" userId="3dc390fb-363f-4538-a895-c93b70622324" providerId="ADAL" clId="{4E29F18D-263C-4A90-8704-DCA971C70E79}" dt="2022-11-21T16:38:40.925" v="213" actId="1076"/>
          <ac:picMkLst>
            <pc:docMk/>
            <pc:sldMk cId="685057743" sldId="276"/>
            <ac:picMk id="9" creationId="{190A105D-77FE-43DF-82A5-319F801EC411}"/>
          </ac:picMkLst>
        </pc:picChg>
      </pc:sldChg>
      <pc:sldChg chg="modSp mod">
        <pc:chgData name="eschinlle@espe.edu.ec" userId="3dc390fb-363f-4538-a895-c93b70622324" providerId="ADAL" clId="{4E29F18D-263C-4A90-8704-DCA971C70E79}" dt="2022-11-21T17:30:26.991" v="1123" actId="20577"/>
        <pc:sldMkLst>
          <pc:docMk/>
          <pc:sldMk cId="2703950532" sldId="279"/>
        </pc:sldMkLst>
        <pc:spChg chg="mod">
          <ac:chgData name="eschinlle@espe.edu.ec" userId="3dc390fb-363f-4538-a895-c93b70622324" providerId="ADAL" clId="{4E29F18D-263C-4A90-8704-DCA971C70E79}" dt="2022-11-21T17:17:09.891" v="906" actId="6549"/>
          <ac:spMkLst>
            <pc:docMk/>
            <pc:sldMk cId="2703950532" sldId="279"/>
            <ac:spMk id="3" creationId="{5C9CE18C-31CA-4412-9E0A-0A8F15F02B0F}"/>
          </ac:spMkLst>
        </pc:spChg>
        <pc:spChg chg="mod">
          <ac:chgData name="eschinlle@espe.edu.ec" userId="3dc390fb-363f-4538-a895-c93b70622324" providerId="ADAL" clId="{4E29F18D-263C-4A90-8704-DCA971C70E79}" dt="2022-11-21T17:25:48.251" v="984" actId="207"/>
          <ac:spMkLst>
            <pc:docMk/>
            <pc:sldMk cId="2703950532" sldId="279"/>
            <ac:spMk id="4" creationId="{07C128F2-CD1C-4BA9-BAD6-531D7A221528}"/>
          </ac:spMkLst>
        </pc:spChg>
        <pc:spChg chg="mod">
          <ac:chgData name="eschinlle@espe.edu.ec" userId="3dc390fb-363f-4538-a895-c93b70622324" providerId="ADAL" clId="{4E29F18D-263C-4A90-8704-DCA971C70E79}" dt="2022-11-21T17:30:26.991" v="1123" actId="20577"/>
          <ac:spMkLst>
            <pc:docMk/>
            <pc:sldMk cId="2703950532" sldId="279"/>
            <ac:spMk id="7" creationId="{A978D314-FD9C-4669-B7FA-7E06DC6557EA}"/>
          </ac:spMkLst>
        </pc:spChg>
      </pc:sldChg>
      <pc:sldChg chg="modSp mod">
        <pc:chgData name="eschinlle@espe.edu.ec" userId="3dc390fb-363f-4538-a895-c93b70622324" providerId="ADAL" clId="{4E29F18D-263C-4A90-8704-DCA971C70E79}" dt="2022-11-21T17:30:30.435" v="1125" actId="20577"/>
        <pc:sldMkLst>
          <pc:docMk/>
          <pc:sldMk cId="644582508" sldId="280"/>
        </pc:sldMkLst>
        <pc:spChg chg="mod">
          <ac:chgData name="eschinlle@espe.edu.ec" userId="3dc390fb-363f-4538-a895-c93b70622324" providerId="ADAL" clId="{4E29F18D-263C-4A90-8704-DCA971C70E79}" dt="2022-11-21T17:17:37.351" v="915" actId="20577"/>
          <ac:spMkLst>
            <pc:docMk/>
            <pc:sldMk cId="644582508" sldId="280"/>
            <ac:spMk id="3" creationId="{5C9CE18C-31CA-4412-9E0A-0A8F15F02B0F}"/>
          </ac:spMkLst>
        </pc:spChg>
        <pc:spChg chg="mod">
          <ac:chgData name="eschinlle@espe.edu.ec" userId="3dc390fb-363f-4538-a895-c93b70622324" providerId="ADAL" clId="{4E29F18D-263C-4A90-8704-DCA971C70E79}" dt="2022-11-21T17:25:53.015" v="985" actId="207"/>
          <ac:spMkLst>
            <pc:docMk/>
            <pc:sldMk cId="644582508" sldId="280"/>
            <ac:spMk id="4" creationId="{07C128F2-CD1C-4BA9-BAD6-531D7A221528}"/>
          </ac:spMkLst>
        </pc:spChg>
        <pc:spChg chg="mod">
          <ac:chgData name="eschinlle@espe.edu.ec" userId="3dc390fb-363f-4538-a895-c93b70622324" providerId="ADAL" clId="{4E29F18D-263C-4A90-8704-DCA971C70E79}" dt="2022-11-21T17:30:30.435" v="1125" actId="20577"/>
          <ac:spMkLst>
            <pc:docMk/>
            <pc:sldMk cId="644582508" sldId="280"/>
            <ac:spMk id="6" creationId="{4236A358-5F4F-4723-B839-023BA1F1C54C}"/>
          </ac:spMkLst>
        </pc:spChg>
      </pc:sldChg>
      <pc:sldChg chg="modSp mod">
        <pc:chgData name="eschinlle@espe.edu.ec" userId="3dc390fb-363f-4538-a895-c93b70622324" providerId="ADAL" clId="{4E29F18D-263C-4A90-8704-DCA971C70E79}" dt="2022-11-21T17:30:37.331" v="1127" actId="20577"/>
        <pc:sldMkLst>
          <pc:docMk/>
          <pc:sldMk cId="404966312" sldId="281"/>
        </pc:sldMkLst>
        <pc:spChg chg="mod">
          <ac:chgData name="eschinlle@espe.edu.ec" userId="3dc390fb-363f-4538-a895-c93b70622324" providerId="ADAL" clId="{4E29F18D-263C-4A90-8704-DCA971C70E79}" dt="2022-11-21T17:17:53.161" v="917" actId="27636"/>
          <ac:spMkLst>
            <pc:docMk/>
            <pc:sldMk cId="404966312" sldId="281"/>
            <ac:spMk id="3" creationId="{5C9CE18C-31CA-4412-9E0A-0A8F15F02B0F}"/>
          </ac:spMkLst>
        </pc:spChg>
        <pc:spChg chg="mod">
          <ac:chgData name="eschinlle@espe.edu.ec" userId="3dc390fb-363f-4538-a895-c93b70622324" providerId="ADAL" clId="{4E29F18D-263C-4A90-8704-DCA971C70E79}" dt="2022-11-21T17:25:57.217" v="986" actId="207"/>
          <ac:spMkLst>
            <pc:docMk/>
            <pc:sldMk cId="404966312" sldId="281"/>
            <ac:spMk id="4" creationId="{07C128F2-CD1C-4BA9-BAD6-531D7A221528}"/>
          </ac:spMkLst>
        </pc:spChg>
        <pc:spChg chg="mod">
          <ac:chgData name="eschinlle@espe.edu.ec" userId="3dc390fb-363f-4538-a895-c93b70622324" providerId="ADAL" clId="{4E29F18D-263C-4A90-8704-DCA971C70E79}" dt="2022-11-21T17:30:37.331" v="1127" actId="20577"/>
          <ac:spMkLst>
            <pc:docMk/>
            <pc:sldMk cId="404966312" sldId="281"/>
            <ac:spMk id="6" creationId="{21314641-8071-4086-903A-8C6574F4A565}"/>
          </ac:spMkLst>
        </pc:spChg>
      </pc:sldChg>
      <pc:sldChg chg="addSp delSp modSp mod">
        <pc:chgData name="eschinlle@espe.edu.ec" userId="3dc390fb-363f-4538-a895-c93b70622324" providerId="ADAL" clId="{4E29F18D-263C-4A90-8704-DCA971C70E79}" dt="2022-11-21T17:27:01.265" v="1020" actId="20577"/>
        <pc:sldMkLst>
          <pc:docMk/>
          <pc:sldMk cId="2192766281" sldId="285"/>
        </pc:sldMkLst>
        <pc:spChg chg="mod">
          <ac:chgData name="eschinlle@espe.edu.ec" userId="3dc390fb-363f-4538-a895-c93b70622324" providerId="ADAL" clId="{4E29F18D-263C-4A90-8704-DCA971C70E79}" dt="2022-11-21T16:32:52.015" v="54" actId="20577"/>
          <ac:spMkLst>
            <pc:docMk/>
            <pc:sldMk cId="2192766281" sldId="285"/>
            <ac:spMk id="3" creationId="{5C9CE18C-31CA-4412-9E0A-0A8F15F02B0F}"/>
          </ac:spMkLst>
        </pc:spChg>
        <pc:spChg chg="mod">
          <ac:chgData name="eschinlle@espe.edu.ec" userId="3dc390fb-363f-4538-a895-c93b70622324" providerId="ADAL" clId="{4E29F18D-263C-4A90-8704-DCA971C70E79}" dt="2022-11-21T17:22:19.481" v="948"/>
          <ac:spMkLst>
            <pc:docMk/>
            <pc:sldMk cId="2192766281" sldId="285"/>
            <ac:spMk id="11" creationId="{7074A013-704D-4B73-8216-BF15F9938D01}"/>
          </ac:spMkLst>
        </pc:spChg>
        <pc:spChg chg="mod">
          <ac:chgData name="eschinlle@espe.edu.ec" userId="3dc390fb-363f-4538-a895-c93b70622324" providerId="ADAL" clId="{4E29F18D-263C-4A90-8704-DCA971C70E79}" dt="2022-11-21T17:27:01.265" v="1020" actId="20577"/>
          <ac:spMkLst>
            <pc:docMk/>
            <pc:sldMk cId="2192766281" sldId="285"/>
            <ac:spMk id="14" creationId="{F9E24F6C-C9E1-4AD1-9D87-A4959C9B0611}"/>
          </ac:spMkLst>
        </pc:spChg>
        <pc:picChg chg="add mod">
          <ac:chgData name="eschinlle@espe.edu.ec" userId="3dc390fb-363f-4538-a895-c93b70622324" providerId="ADAL" clId="{4E29F18D-263C-4A90-8704-DCA971C70E79}" dt="2022-11-21T16:33:23.887" v="59" actId="1035"/>
          <ac:picMkLst>
            <pc:docMk/>
            <pc:sldMk cId="2192766281" sldId="285"/>
            <ac:picMk id="2" creationId="{7C6DB7B5-7F20-86AB-B7EA-734D3380723F}"/>
          </ac:picMkLst>
        </pc:picChg>
        <pc:picChg chg="del">
          <ac:chgData name="eschinlle@espe.edu.ec" userId="3dc390fb-363f-4538-a895-c93b70622324" providerId="ADAL" clId="{4E29F18D-263C-4A90-8704-DCA971C70E79}" dt="2022-11-21T16:33:10.651" v="55" actId="478"/>
          <ac:picMkLst>
            <pc:docMk/>
            <pc:sldMk cId="2192766281" sldId="285"/>
            <ac:picMk id="5" creationId="{022B6346-9416-CF9D-BD2A-425817D79722}"/>
          </ac:picMkLst>
        </pc:picChg>
      </pc:sldChg>
      <pc:sldChg chg="addSp delSp modSp mod">
        <pc:chgData name="eschinlle@espe.edu.ec" userId="3dc390fb-363f-4538-a895-c93b70622324" providerId="ADAL" clId="{4E29F18D-263C-4A90-8704-DCA971C70E79}" dt="2022-11-21T17:27:04.980" v="1022" actId="20577"/>
        <pc:sldMkLst>
          <pc:docMk/>
          <pc:sldMk cId="3117754412" sldId="286"/>
        </pc:sldMkLst>
        <pc:spChg chg="mod">
          <ac:chgData name="eschinlle@espe.edu.ec" userId="3dc390fb-363f-4538-a895-c93b70622324" providerId="ADAL" clId="{4E29F18D-263C-4A90-8704-DCA971C70E79}" dt="2022-11-21T17:22:23.488" v="949"/>
          <ac:spMkLst>
            <pc:docMk/>
            <pc:sldMk cId="3117754412" sldId="286"/>
            <ac:spMk id="11" creationId="{717C4458-F71F-40AC-97A3-5829580729C2}"/>
          </ac:spMkLst>
        </pc:spChg>
        <pc:spChg chg="mod">
          <ac:chgData name="eschinlle@espe.edu.ec" userId="3dc390fb-363f-4538-a895-c93b70622324" providerId="ADAL" clId="{4E29F18D-263C-4A90-8704-DCA971C70E79}" dt="2022-11-21T17:27:04.980" v="1022" actId="20577"/>
          <ac:spMkLst>
            <pc:docMk/>
            <pc:sldMk cId="3117754412" sldId="286"/>
            <ac:spMk id="13" creationId="{27AD815C-A6EA-4873-902C-3B025E9055D6}"/>
          </ac:spMkLst>
        </pc:spChg>
        <pc:picChg chg="add mod">
          <ac:chgData name="eschinlle@espe.edu.ec" userId="3dc390fb-363f-4538-a895-c93b70622324" providerId="ADAL" clId="{4E29F18D-263C-4A90-8704-DCA971C70E79}" dt="2022-11-21T16:33:36.670" v="65" actId="1037"/>
          <ac:picMkLst>
            <pc:docMk/>
            <pc:sldMk cId="3117754412" sldId="286"/>
            <ac:picMk id="2" creationId="{354525A4-99FF-C731-A7FB-01BE987AEA77}"/>
          </ac:picMkLst>
        </pc:picChg>
        <pc:picChg chg="del">
          <ac:chgData name="eschinlle@espe.edu.ec" userId="3dc390fb-363f-4538-a895-c93b70622324" providerId="ADAL" clId="{4E29F18D-263C-4A90-8704-DCA971C70E79}" dt="2022-11-21T16:33:27.470" v="60" actId="478"/>
          <ac:picMkLst>
            <pc:docMk/>
            <pc:sldMk cId="3117754412" sldId="286"/>
            <ac:picMk id="5" creationId="{16707E52-6848-7A18-A180-ACEA2740359F}"/>
          </ac:picMkLst>
        </pc:picChg>
      </pc:sldChg>
      <pc:sldChg chg="del">
        <pc:chgData name="eschinlle@espe.edu.ec" userId="3dc390fb-363f-4538-a895-c93b70622324" providerId="ADAL" clId="{4E29F18D-263C-4A90-8704-DCA971C70E79}" dt="2022-11-21T17:02:45.801" v="642" actId="47"/>
        <pc:sldMkLst>
          <pc:docMk/>
          <pc:sldMk cId="1430152209" sldId="293"/>
        </pc:sldMkLst>
      </pc:sldChg>
      <pc:sldChg chg="addSp delSp modSp mod">
        <pc:chgData name="eschinlle@espe.edu.ec" userId="3dc390fb-363f-4538-a895-c93b70622324" providerId="ADAL" clId="{4E29F18D-263C-4A90-8704-DCA971C70E79}" dt="2022-11-21T17:29:43.653" v="1101" actId="20577"/>
        <pc:sldMkLst>
          <pc:docMk/>
          <pc:sldMk cId="172814844" sldId="296"/>
        </pc:sldMkLst>
        <pc:spChg chg="mod">
          <ac:chgData name="eschinlle@espe.edu.ec" userId="3dc390fb-363f-4538-a895-c93b70622324" providerId="ADAL" clId="{4E29F18D-263C-4A90-8704-DCA971C70E79}" dt="2022-11-21T17:03:06.071" v="697" actId="6549"/>
          <ac:spMkLst>
            <pc:docMk/>
            <pc:sldMk cId="172814844" sldId="296"/>
            <ac:spMk id="2" creationId="{299E15FD-12A3-48E0-B51D-9B86D68183DA}"/>
          </ac:spMkLst>
        </pc:spChg>
        <pc:spChg chg="mod">
          <ac:chgData name="eschinlle@espe.edu.ec" userId="3dc390fb-363f-4538-a895-c93b70622324" providerId="ADAL" clId="{4E29F18D-263C-4A90-8704-DCA971C70E79}" dt="2022-11-21T17:06:04.241" v="709"/>
          <ac:spMkLst>
            <pc:docMk/>
            <pc:sldMk cId="172814844" sldId="296"/>
            <ac:spMk id="3" creationId="{5C9CE18C-31CA-4412-9E0A-0A8F15F02B0F}"/>
          </ac:spMkLst>
        </pc:spChg>
        <pc:spChg chg="mod">
          <ac:chgData name="eschinlle@espe.edu.ec" userId="3dc390fb-363f-4538-a895-c93b70622324" providerId="ADAL" clId="{4E29F18D-263C-4A90-8704-DCA971C70E79}" dt="2022-11-21T17:24:45.893" v="973" actId="207"/>
          <ac:spMkLst>
            <pc:docMk/>
            <pc:sldMk cId="172814844" sldId="296"/>
            <ac:spMk id="4" creationId="{07C128F2-CD1C-4BA9-BAD6-531D7A221528}"/>
          </ac:spMkLst>
        </pc:spChg>
        <pc:spChg chg="mod">
          <ac:chgData name="eschinlle@espe.edu.ec" userId="3dc390fb-363f-4538-a895-c93b70622324" providerId="ADAL" clId="{4E29F18D-263C-4A90-8704-DCA971C70E79}" dt="2022-11-21T17:29:43.653" v="1101" actId="20577"/>
          <ac:spMkLst>
            <pc:docMk/>
            <pc:sldMk cId="172814844" sldId="296"/>
            <ac:spMk id="6" creationId="{33733DFD-0566-414E-929B-BC1AE5C86D18}"/>
          </ac:spMkLst>
        </pc:spChg>
        <pc:picChg chg="del">
          <ac:chgData name="eschinlle@espe.edu.ec" userId="3dc390fb-363f-4538-a895-c93b70622324" providerId="ADAL" clId="{4E29F18D-263C-4A90-8704-DCA971C70E79}" dt="2022-11-21T17:06:06.522" v="710" actId="478"/>
          <ac:picMkLst>
            <pc:docMk/>
            <pc:sldMk cId="172814844" sldId="296"/>
            <ac:picMk id="5" creationId="{0ED59904-95B9-1346-5B56-BF7151547AC5}"/>
          </ac:picMkLst>
        </pc:picChg>
        <pc:picChg chg="add mod">
          <ac:chgData name="eschinlle@espe.edu.ec" userId="3dc390fb-363f-4538-a895-c93b70622324" providerId="ADAL" clId="{4E29F18D-263C-4A90-8704-DCA971C70E79}" dt="2022-11-21T17:06:25.702" v="718" actId="1076"/>
          <ac:picMkLst>
            <pc:docMk/>
            <pc:sldMk cId="172814844" sldId="296"/>
            <ac:picMk id="7" creationId="{E9E05668-506A-4C74-14B3-0EABF73001E5}"/>
          </ac:picMkLst>
        </pc:picChg>
        <pc:picChg chg="add mod">
          <ac:chgData name="eschinlle@espe.edu.ec" userId="3dc390fb-363f-4538-a895-c93b70622324" providerId="ADAL" clId="{4E29F18D-263C-4A90-8704-DCA971C70E79}" dt="2022-11-21T17:06:29.381" v="719" actId="1076"/>
          <ac:picMkLst>
            <pc:docMk/>
            <pc:sldMk cId="172814844" sldId="296"/>
            <ac:picMk id="8" creationId="{4100AA5D-FE20-E2E5-52B1-B513C77D577C}"/>
          </ac:picMkLst>
        </pc:picChg>
      </pc:sldChg>
      <pc:sldChg chg="del">
        <pc:chgData name="eschinlle@espe.edu.ec" userId="3dc390fb-363f-4538-a895-c93b70622324" providerId="ADAL" clId="{4E29F18D-263C-4A90-8704-DCA971C70E79}" dt="2022-11-21T17:06:52.533" v="720" actId="47"/>
        <pc:sldMkLst>
          <pc:docMk/>
          <pc:sldMk cId="1336647445" sldId="300"/>
        </pc:sldMkLst>
      </pc:sldChg>
      <pc:sldChg chg="modSp mod">
        <pc:chgData name="eschinlle@espe.edu.ec" userId="3dc390fb-363f-4538-a895-c93b70622324" providerId="ADAL" clId="{4E29F18D-263C-4A90-8704-DCA971C70E79}" dt="2022-11-21T17:19:54.366" v="933" actId="207"/>
        <pc:sldMkLst>
          <pc:docMk/>
          <pc:sldMk cId="1993200883" sldId="301"/>
        </pc:sldMkLst>
        <pc:spChg chg="mod">
          <ac:chgData name="eschinlle@espe.edu.ec" userId="3dc390fb-363f-4538-a895-c93b70622324" providerId="ADAL" clId="{4E29F18D-263C-4A90-8704-DCA971C70E79}" dt="2022-11-21T17:19:54.366" v="933" actId="207"/>
          <ac:spMkLst>
            <pc:docMk/>
            <pc:sldMk cId="1993200883" sldId="301"/>
            <ac:spMk id="4" creationId="{3EC86FE0-3B43-49C3-A243-01239BBC396F}"/>
          </ac:spMkLst>
        </pc:spChg>
      </pc:sldChg>
      <pc:sldChg chg="modSp mod">
        <pc:chgData name="eschinlle@espe.edu.ec" userId="3dc390fb-363f-4538-a895-c93b70622324" providerId="ADAL" clId="{4E29F18D-263C-4A90-8704-DCA971C70E79}" dt="2022-11-21T17:26:53.045" v="1016" actId="20577"/>
        <pc:sldMkLst>
          <pc:docMk/>
          <pc:sldMk cId="4067603209" sldId="304"/>
        </pc:sldMkLst>
        <pc:spChg chg="mod">
          <ac:chgData name="eschinlle@espe.edu.ec" userId="3dc390fb-363f-4538-a895-c93b70622324" providerId="ADAL" clId="{4E29F18D-263C-4A90-8704-DCA971C70E79}" dt="2022-11-21T17:26:53.045" v="1016" actId="20577"/>
          <ac:spMkLst>
            <pc:docMk/>
            <pc:sldMk cId="4067603209" sldId="304"/>
            <ac:spMk id="11" creationId="{982801BC-9C08-4BE8-89FD-123BF4FB1FC7}"/>
          </ac:spMkLst>
        </pc:spChg>
        <pc:spChg chg="mod">
          <ac:chgData name="eschinlle@espe.edu.ec" userId="3dc390fb-363f-4538-a895-c93b70622324" providerId="ADAL" clId="{4E29F18D-263C-4A90-8704-DCA971C70E79}" dt="2022-11-21T17:21:53.401" v="945"/>
          <ac:spMkLst>
            <pc:docMk/>
            <pc:sldMk cId="4067603209" sldId="304"/>
            <ac:spMk id="22" creationId="{E3387597-C401-4C09-9BFA-F7AF8B220BA9}"/>
          </ac:spMkLst>
        </pc:spChg>
      </pc:sldChg>
      <pc:sldChg chg="del">
        <pc:chgData name="eschinlle@espe.edu.ec" userId="3dc390fb-363f-4538-a895-c93b70622324" providerId="ADAL" clId="{4E29F18D-263C-4A90-8704-DCA971C70E79}" dt="2022-11-21T17:06:53.241" v="721" actId="47"/>
        <pc:sldMkLst>
          <pc:docMk/>
          <pc:sldMk cId="2021922881" sldId="305"/>
        </pc:sldMkLst>
      </pc:sldChg>
      <pc:sldChg chg="del">
        <pc:chgData name="eschinlle@espe.edu.ec" userId="3dc390fb-363f-4538-a895-c93b70622324" providerId="ADAL" clId="{4E29F18D-263C-4A90-8704-DCA971C70E79}" dt="2022-11-21T17:06:53.941" v="722" actId="47"/>
        <pc:sldMkLst>
          <pc:docMk/>
          <pc:sldMk cId="305919862" sldId="306"/>
        </pc:sldMkLst>
      </pc:sldChg>
      <pc:sldChg chg="addSp delSp modSp mod">
        <pc:chgData name="eschinlle@espe.edu.ec" userId="3dc390fb-363f-4538-a895-c93b70622324" providerId="ADAL" clId="{4E29F18D-263C-4A90-8704-DCA971C70E79}" dt="2022-11-21T17:29:01.469" v="1076" actId="20577"/>
        <pc:sldMkLst>
          <pc:docMk/>
          <pc:sldMk cId="1828510229" sldId="310"/>
        </pc:sldMkLst>
        <pc:spChg chg="mod">
          <ac:chgData name="eschinlle@espe.edu.ec" userId="3dc390fb-363f-4538-a895-c93b70622324" providerId="ADAL" clId="{4E29F18D-263C-4A90-8704-DCA971C70E79}" dt="2022-11-21T16:42:06.475" v="338" actId="6549"/>
          <ac:spMkLst>
            <pc:docMk/>
            <pc:sldMk cId="1828510229" sldId="310"/>
            <ac:spMk id="2" creationId="{299E15FD-12A3-48E0-B51D-9B86D68183DA}"/>
          </ac:spMkLst>
        </pc:spChg>
        <pc:spChg chg="mod">
          <ac:chgData name="eschinlle@espe.edu.ec" userId="3dc390fb-363f-4538-a895-c93b70622324" providerId="ADAL" clId="{4E29F18D-263C-4A90-8704-DCA971C70E79}" dt="2022-11-21T16:42:44.672" v="366" actId="20577"/>
          <ac:spMkLst>
            <pc:docMk/>
            <pc:sldMk cId="1828510229" sldId="310"/>
            <ac:spMk id="3" creationId="{5C9CE18C-31CA-4412-9E0A-0A8F15F02B0F}"/>
          </ac:spMkLst>
        </pc:spChg>
        <pc:spChg chg="mod">
          <ac:chgData name="eschinlle@espe.edu.ec" userId="3dc390fb-363f-4538-a895-c93b70622324" providerId="ADAL" clId="{4E29F18D-263C-4A90-8704-DCA971C70E79}" dt="2022-11-21T17:23:26.057" v="959" actId="207"/>
          <ac:spMkLst>
            <pc:docMk/>
            <pc:sldMk cId="1828510229" sldId="310"/>
            <ac:spMk id="4" creationId="{07C128F2-CD1C-4BA9-BAD6-531D7A221528}"/>
          </ac:spMkLst>
        </pc:spChg>
        <pc:spChg chg="mod">
          <ac:chgData name="eschinlle@espe.edu.ec" userId="3dc390fb-363f-4538-a895-c93b70622324" providerId="ADAL" clId="{4E29F18D-263C-4A90-8704-DCA971C70E79}" dt="2022-11-21T17:29:01.469" v="1076" actId="20577"/>
          <ac:spMkLst>
            <pc:docMk/>
            <pc:sldMk cId="1828510229" sldId="310"/>
            <ac:spMk id="7" creationId="{BD4266D5-A7A8-40DF-8B93-989C97B37096}"/>
          </ac:spMkLst>
        </pc:spChg>
        <pc:picChg chg="add mod">
          <ac:chgData name="eschinlle@espe.edu.ec" userId="3dc390fb-363f-4538-a895-c93b70622324" providerId="ADAL" clId="{4E29F18D-263C-4A90-8704-DCA971C70E79}" dt="2022-11-21T16:43:12.169" v="387" actId="1037"/>
          <ac:picMkLst>
            <pc:docMk/>
            <pc:sldMk cId="1828510229" sldId="310"/>
            <ac:picMk id="5" creationId="{33922089-005D-4078-97AB-6AD9929B45AE}"/>
          </ac:picMkLst>
        </pc:picChg>
        <pc:picChg chg="del">
          <ac:chgData name="eschinlle@espe.edu.ec" userId="3dc390fb-363f-4538-a895-c93b70622324" providerId="ADAL" clId="{4E29F18D-263C-4A90-8704-DCA971C70E79}" dt="2022-11-21T16:42:10.773" v="339" actId="478"/>
          <ac:picMkLst>
            <pc:docMk/>
            <pc:sldMk cId="1828510229" sldId="310"/>
            <ac:picMk id="6" creationId="{E25E6234-2E7E-0FBA-87B3-6B839CBA87AB}"/>
          </ac:picMkLst>
        </pc:picChg>
        <pc:picChg chg="del">
          <ac:chgData name="eschinlle@espe.edu.ec" userId="3dc390fb-363f-4538-a895-c93b70622324" providerId="ADAL" clId="{4E29F18D-263C-4A90-8704-DCA971C70E79}" dt="2022-11-21T16:42:12.166" v="340" actId="478"/>
          <ac:picMkLst>
            <pc:docMk/>
            <pc:sldMk cId="1828510229" sldId="310"/>
            <ac:picMk id="8" creationId="{8BCF3EC6-5235-6EA8-E63C-13F01061D1FC}"/>
          </ac:picMkLst>
        </pc:picChg>
        <pc:picChg chg="add mod">
          <ac:chgData name="eschinlle@espe.edu.ec" userId="3dc390fb-363f-4538-a895-c93b70622324" providerId="ADAL" clId="{4E29F18D-263C-4A90-8704-DCA971C70E79}" dt="2022-11-21T16:43:10.250" v="381" actId="1038"/>
          <ac:picMkLst>
            <pc:docMk/>
            <pc:sldMk cId="1828510229" sldId="310"/>
            <ac:picMk id="9" creationId="{B666E0F6-DEBD-4026-9376-FE19CEDC9418}"/>
          </ac:picMkLst>
        </pc:picChg>
      </pc:sldChg>
      <pc:sldChg chg="addSp delSp modSp mod">
        <pc:chgData name="eschinlle@espe.edu.ec" userId="3dc390fb-363f-4538-a895-c93b70622324" providerId="ADAL" clId="{4E29F18D-263C-4A90-8704-DCA971C70E79}" dt="2022-11-21T17:28:47.735" v="1069" actId="20577"/>
        <pc:sldMkLst>
          <pc:docMk/>
          <pc:sldMk cId="2700470003" sldId="311"/>
        </pc:sldMkLst>
        <pc:spChg chg="mod">
          <ac:chgData name="eschinlle@espe.edu.ec" userId="3dc390fb-363f-4538-a895-c93b70622324" providerId="ADAL" clId="{4E29F18D-263C-4A90-8704-DCA971C70E79}" dt="2022-11-21T16:40:02.204" v="271" actId="6549"/>
          <ac:spMkLst>
            <pc:docMk/>
            <pc:sldMk cId="2700470003" sldId="311"/>
            <ac:spMk id="2" creationId="{299E15FD-12A3-48E0-B51D-9B86D68183DA}"/>
          </ac:spMkLst>
        </pc:spChg>
        <pc:spChg chg="mod">
          <ac:chgData name="eschinlle@espe.edu.ec" userId="3dc390fb-363f-4538-a895-c93b70622324" providerId="ADAL" clId="{4E29F18D-263C-4A90-8704-DCA971C70E79}" dt="2022-11-21T16:39:07.384" v="214"/>
          <ac:spMkLst>
            <pc:docMk/>
            <pc:sldMk cId="2700470003" sldId="311"/>
            <ac:spMk id="3" creationId="{5C9CE18C-31CA-4412-9E0A-0A8F15F02B0F}"/>
          </ac:spMkLst>
        </pc:spChg>
        <pc:spChg chg="mod">
          <ac:chgData name="eschinlle@espe.edu.ec" userId="3dc390fb-363f-4538-a895-c93b70622324" providerId="ADAL" clId="{4E29F18D-263C-4A90-8704-DCA971C70E79}" dt="2022-11-21T17:22:59.373" v="954"/>
          <ac:spMkLst>
            <pc:docMk/>
            <pc:sldMk cId="2700470003" sldId="311"/>
            <ac:spMk id="4" creationId="{07C128F2-CD1C-4BA9-BAD6-531D7A221528}"/>
          </ac:spMkLst>
        </pc:spChg>
        <pc:spChg chg="mod">
          <ac:chgData name="eschinlle@espe.edu.ec" userId="3dc390fb-363f-4538-a895-c93b70622324" providerId="ADAL" clId="{4E29F18D-263C-4A90-8704-DCA971C70E79}" dt="2022-11-21T17:28:47.735" v="1069" actId="20577"/>
          <ac:spMkLst>
            <pc:docMk/>
            <pc:sldMk cId="2700470003" sldId="311"/>
            <ac:spMk id="7" creationId="{BD4266D5-A7A8-40DF-8B93-989C97B37096}"/>
          </ac:spMkLst>
        </pc:spChg>
        <pc:picChg chg="del">
          <ac:chgData name="eschinlle@espe.edu.ec" userId="3dc390fb-363f-4538-a895-c93b70622324" providerId="ADAL" clId="{4E29F18D-263C-4A90-8704-DCA971C70E79}" dt="2022-11-21T16:39:15.758" v="215" actId="478"/>
          <ac:picMkLst>
            <pc:docMk/>
            <pc:sldMk cId="2700470003" sldId="311"/>
            <ac:picMk id="5" creationId="{1F6943F4-5E6E-C3BC-756F-5A89956D390B}"/>
          </ac:picMkLst>
        </pc:picChg>
        <pc:picChg chg="add mod">
          <ac:chgData name="eschinlle@espe.edu.ec" userId="3dc390fb-363f-4538-a895-c93b70622324" providerId="ADAL" clId="{4E29F18D-263C-4A90-8704-DCA971C70E79}" dt="2022-11-21T16:39:29.779" v="217" actId="1076"/>
          <ac:picMkLst>
            <pc:docMk/>
            <pc:sldMk cId="2700470003" sldId="311"/>
            <ac:picMk id="6" creationId="{43CA78CD-9E6E-3290-5836-505B698DE354}"/>
          </ac:picMkLst>
        </pc:picChg>
      </pc:sldChg>
      <pc:sldChg chg="del">
        <pc:chgData name="eschinlle@espe.edu.ec" userId="3dc390fb-363f-4538-a895-c93b70622324" providerId="ADAL" clId="{4E29F18D-263C-4A90-8704-DCA971C70E79}" dt="2022-11-21T16:43:29.628" v="388" actId="47"/>
        <pc:sldMkLst>
          <pc:docMk/>
          <pc:sldMk cId="2019111002" sldId="312"/>
        </pc:sldMkLst>
      </pc:sldChg>
      <pc:sldChg chg="addSp delSp modSp mod">
        <pc:chgData name="eschinlle@espe.edu.ec" userId="3dc390fb-363f-4538-a895-c93b70622324" providerId="ADAL" clId="{4E29F18D-263C-4A90-8704-DCA971C70E79}" dt="2022-11-21T17:29:29.256" v="1090" actId="20577"/>
        <pc:sldMkLst>
          <pc:docMk/>
          <pc:sldMk cId="4019626180" sldId="313"/>
        </pc:sldMkLst>
        <pc:spChg chg="mod">
          <ac:chgData name="eschinlle@espe.edu.ec" userId="3dc390fb-363f-4538-a895-c93b70622324" providerId="ADAL" clId="{4E29F18D-263C-4A90-8704-DCA971C70E79}" dt="2022-11-21T16:56:18.591" v="556" actId="20577"/>
          <ac:spMkLst>
            <pc:docMk/>
            <pc:sldMk cId="4019626180" sldId="313"/>
            <ac:spMk id="2" creationId="{299E15FD-12A3-48E0-B51D-9B86D68183DA}"/>
          </ac:spMkLst>
        </pc:spChg>
        <pc:spChg chg="mod">
          <ac:chgData name="eschinlle@espe.edu.ec" userId="3dc390fb-363f-4538-a895-c93b70622324" providerId="ADAL" clId="{4E29F18D-263C-4A90-8704-DCA971C70E79}" dt="2022-11-21T16:57:07.571" v="585" actId="27636"/>
          <ac:spMkLst>
            <pc:docMk/>
            <pc:sldMk cId="4019626180" sldId="313"/>
            <ac:spMk id="3" creationId="{5C9CE18C-31CA-4412-9E0A-0A8F15F02B0F}"/>
          </ac:spMkLst>
        </pc:spChg>
        <pc:spChg chg="mod">
          <ac:chgData name="eschinlle@espe.edu.ec" userId="3dc390fb-363f-4538-a895-c93b70622324" providerId="ADAL" clId="{4E29F18D-263C-4A90-8704-DCA971C70E79}" dt="2022-11-21T17:24:21.275" v="969" actId="207"/>
          <ac:spMkLst>
            <pc:docMk/>
            <pc:sldMk cId="4019626180" sldId="313"/>
            <ac:spMk id="4" creationId="{07C128F2-CD1C-4BA9-BAD6-531D7A221528}"/>
          </ac:spMkLst>
        </pc:spChg>
        <pc:spChg chg="mod">
          <ac:chgData name="eschinlle@espe.edu.ec" userId="3dc390fb-363f-4538-a895-c93b70622324" providerId="ADAL" clId="{4E29F18D-263C-4A90-8704-DCA971C70E79}" dt="2022-11-21T17:29:29.256" v="1090" actId="20577"/>
          <ac:spMkLst>
            <pc:docMk/>
            <pc:sldMk cId="4019626180" sldId="313"/>
            <ac:spMk id="7" creationId="{BD4266D5-A7A8-40DF-8B93-989C97B37096}"/>
          </ac:spMkLst>
        </pc:spChg>
        <pc:picChg chg="add mod">
          <ac:chgData name="eschinlle@espe.edu.ec" userId="3dc390fb-363f-4538-a895-c93b70622324" providerId="ADAL" clId="{4E29F18D-263C-4A90-8704-DCA971C70E79}" dt="2022-11-21T16:57:33.832" v="606" actId="1035"/>
          <ac:picMkLst>
            <pc:docMk/>
            <pc:sldMk cId="4019626180" sldId="313"/>
            <ac:picMk id="5" creationId="{09242A19-C115-BA08-D893-6EA256A89BFC}"/>
          </ac:picMkLst>
        </pc:picChg>
        <pc:picChg chg="del">
          <ac:chgData name="eschinlle@espe.edu.ec" userId="3dc390fb-363f-4538-a895-c93b70622324" providerId="ADAL" clId="{4E29F18D-263C-4A90-8704-DCA971C70E79}" dt="2022-11-21T16:57:09.152" v="586" actId="478"/>
          <ac:picMkLst>
            <pc:docMk/>
            <pc:sldMk cId="4019626180" sldId="313"/>
            <ac:picMk id="6" creationId="{3989DCC8-77DC-F482-E0AC-E1BB838947C1}"/>
          </ac:picMkLst>
        </pc:picChg>
        <pc:picChg chg="add mod">
          <ac:chgData name="eschinlle@espe.edu.ec" userId="3dc390fb-363f-4538-a895-c93b70622324" providerId="ADAL" clId="{4E29F18D-263C-4A90-8704-DCA971C70E79}" dt="2022-11-21T16:57:21.191" v="590" actId="1076"/>
          <ac:picMkLst>
            <pc:docMk/>
            <pc:sldMk cId="4019626180" sldId="313"/>
            <ac:picMk id="8" creationId="{E963AD5A-1ABB-1FB3-4966-62B899EE8E73}"/>
          </ac:picMkLst>
        </pc:picChg>
      </pc:sldChg>
      <pc:sldChg chg="del">
        <pc:chgData name="eschinlle@espe.edu.ec" userId="3dc390fb-363f-4538-a895-c93b70622324" providerId="ADAL" clId="{4E29F18D-263C-4A90-8704-DCA971C70E79}" dt="2022-11-21T17:02:44.021" v="641" actId="47"/>
        <pc:sldMkLst>
          <pc:docMk/>
          <pc:sldMk cId="1546857379" sldId="314"/>
        </pc:sldMkLst>
      </pc:sldChg>
      <pc:sldChg chg="modSp mod">
        <pc:chgData name="eschinlle@espe.edu.ec" userId="3dc390fb-363f-4538-a895-c93b70622324" providerId="ADAL" clId="{4E29F18D-263C-4A90-8704-DCA971C70E79}" dt="2022-11-21T17:26:09.091" v="988" actId="20577"/>
        <pc:sldMkLst>
          <pc:docMk/>
          <pc:sldMk cId="1856299820" sldId="315"/>
        </pc:sldMkLst>
        <pc:spChg chg="mod">
          <ac:chgData name="eschinlle@espe.edu.ec" userId="3dc390fb-363f-4538-a895-c93b70622324" providerId="ADAL" clId="{4E29F18D-263C-4A90-8704-DCA971C70E79}" dt="2022-11-21T17:20:22.087" v="935" actId="207"/>
          <ac:spMkLst>
            <pc:docMk/>
            <pc:sldMk cId="1856299820" sldId="315"/>
            <ac:spMk id="4" creationId="{3EC86FE0-3B43-49C3-A243-01239BBC396F}"/>
          </ac:spMkLst>
        </pc:spChg>
        <pc:spChg chg="mod">
          <ac:chgData name="eschinlle@espe.edu.ec" userId="3dc390fb-363f-4538-a895-c93b70622324" providerId="ADAL" clId="{4E29F18D-263C-4A90-8704-DCA971C70E79}" dt="2022-11-21T17:26:09.091" v="988" actId="20577"/>
          <ac:spMkLst>
            <pc:docMk/>
            <pc:sldMk cId="1856299820" sldId="315"/>
            <ac:spMk id="8" creationId="{4E8F99F6-FEFB-410C-A159-8D600C3D6FCE}"/>
          </ac:spMkLst>
        </pc:spChg>
      </pc:sldChg>
      <pc:sldChg chg="modSp mod">
        <pc:chgData name="eschinlle@espe.edu.ec" userId="3dc390fb-363f-4538-a895-c93b70622324" providerId="ADAL" clId="{4E29F18D-263C-4A90-8704-DCA971C70E79}" dt="2022-11-21T17:26:14.979" v="991" actId="20577"/>
        <pc:sldMkLst>
          <pc:docMk/>
          <pc:sldMk cId="3077131138" sldId="316"/>
        </pc:sldMkLst>
        <pc:spChg chg="mod">
          <ac:chgData name="eschinlle@espe.edu.ec" userId="3dc390fb-363f-4538-a895-c93b70622324" providerId="ADAL" clId="{4E29F18D-263C-4A90-8704-DCA971C70E79}" dt="2022-11-21T17:20:58.005" v="937" actId="207"/>
          <ac:spMkLst>
            <pc:docMk/>
            <pc:sldMk cId="3077131138" sldId="316"/>
            <ac:spMk id="4" creationId="{3EC86FE0-3B43-49C3-A243-01239BBC396F}"/>
          </ac:spMkLst>
        </pc:spChg>
        <pc:spChg chg="mod">
          <ac:chgData name="eschinlle@espe.edu.ec" userId="3dc390fb-363f-4538-a895-c93b70622324" providerId="ADAL" clId="{4E29F18D-263C-4A90-8704-DCA971C70E79}" dt="2022-11-21T17:26:14.979" v="991" actId="20577"/>
          <ac:spMkLst>
            <pc:docMk/>
            <pc:sldMk cId="3077131138" sldId="316"/>
            <ac:spMk id="8" creationId="{4E8F99F6-FEFB-410C-A159-8D600C3D6FCE}"/>
          </ac:spMkLst>
        </pc:spChg>
      </pc:sldChg>
      <pc:sldChg chg="modSp mod">
        <pc:chgData name="eschinlle@espe.edu.ec" userId="3dc390fb-363f-4538-a895-c93b70622324" providerId="ADAL" clId="{4E29F18D-263C-4A90-8704-DCA971C70E79}" dt="2022-11-21T17:26:19.651" v="993" actId="20577"/>
        <pc:sldMkLst>
          <pc:docMk/>
          <pc:sldMk cId="1590836266" sldId="317"/>
        </pc:sldMkLst>
        <pc:spChg chg="mod">
          <ac:chgData name="eschinlle@espe.edu.ec" userId="3dc390fb-363f-4538-a895-c93b70622324" providerId="ADAL" clId="{4E29F18D-263C-4A90-8704-DCA971C70E79}" dt="2022-11-21T17:21:11.689" v="939" actId="207"/>
          <ac:spMkLst>
            <pc:docMk/>
            <pc:sldMk cId="1590836266" sldId="317"/>
            <ac:spMk id="4" creationId="{3EC86FE0-3B43-49C3-A243-01239BBC396F}"/>
          </ac:spMkLst>
        </pc:spChg>
        <pc:spChg chg="mod">
          <ac:chgData name="eschinlle@espe.edu.ec" userId="3dc390fb-363f-4538-a895-c93b70622324" providerId="ADAL" clId="{4E29F18D-263C-4A90-8704-DCA971C70E79}" dt="2022-11-21T17:26:19.651" v="993" actId="20577"/>
          <ac:spMkLst>
            <pc:docMk/>
            <pc:sldMk cId="1590836266" sldId="317"/>
            <ac:spMk id="8" creationId="{4E8F99F6-FEFB-410C-A159-8D600C3D6FCE}"/>
          </ac:spMkLst>
        </pc:spChg>
      </pc:sldChg>
      <pc:sldChg chg="modSp mod">
        <pc:chgData name="eschinlle@espe.edu.ec" userId="3dc390fb-363f-4538-a895-c93b70622324" providerId="ADAL" clId="{4E29F18D-263C-4A90-8704-DCA971C70E79}" dt="2022-11-21T17:26:25.346" v="996" actId="20577"/>
        <pc:sldMkLst>
          <pc:docMk/>
          <pc:sldMk cId="3709971906" sldId="318"/>
        </pc:sldMkLst>
        <pc:spChg chg="mod">
          <ac:chgData name="eschinlle@espe.edu.ec" userId="3dc390fb-363f-4538-a895-c93b70622324" providerId="ADAL" clId="{4E29F18D-263C-4A90-8704-DCA971C70E79}" dt="2022-11-21T17:21:22.205" v="941" actId="207"/>
          <ac:spMkLst>
            <pc:docMk/>
            <pc:sldMk cId="3709971906" sldId="318"/>
            <ac:spMk id="4" creationId="{3EC86FE0-3B43-49C3-A243-01239BBC396F}"/>
          </ac:spMkLst>
        </pc:spChg>
        <pc:spChg chg="mod">
          <ac:chgData name="eschinlle@espe.edu.ec" userId="3dc390fb-363f-4538-a895-c93b70622324" providerId="ADAL" clId="{4E29F18D-263C-4A90-8704-DCA971C70E79}" dt="2022-11-21T17:26:25.346" v="996" actId="20577"/>
          <ac:spMkLst>
            <pc:docMk/>
            <pc:sldMk cId="3709971906" sldId="318"/>
            <ac:spMk id="8" creationId="{4E8F99F6-FEFB-410C-A159-8D600C3D6FCE}"/>
          </ac:spMkLst>
        </pc:spChg>
      </pc:sldChg>
      <pc:sldChg chg="modSp add mod ord">
        <pc:chgData name="eschinlle@espe.edu.ec" userId="3dc390fb-363f-4538-a895-c93b70622324" providerId="ADAL" clId="{4E29F18D-263C-4A90-8704-DCA971C70E79}" dt="2022-11-21T17:27:09.370" v="1024" actId="20577"/>
        <pc:sldMkLst>
          <pc:docMk/>
          <pc:sldMk cId="3342235169" sldId="319"/>
        </pc:sldMkLst>
        <pc:spChg chg="mod">
          <ac:chgData name="eschinlle@espe.edu.ec" userId="3dc390fb-363f-4538-a895-c93b70622324" providerId="ADAL" clId="{4E29F18D-263C-4A90-8704-DCA971C70E79}" dt="2022-11-21T16:34:38.218" v="80" actId="20577"/>
          <ac:spMkLst>
            <pc:docMk/>
            <pc:sldMk cId="3342235169" sldId="319"/>
            <ac:spMk id="2" creationId="{299E15FD-12A3-48E0-B51D-9B86D68183DA}"/>
          </ac:spMkLst>
        </pc:spChg>
        <pc:spChg chg="mod">
          <ac:chgData name="eschinlle@espe.edu.ec" userId="3dc390fb-363f-4538-a895-c93b70622324" providerId="ADAL" clId="{4E29F18D-263C-4A90-8704-DCA971C70E79}" dt="2022-11-21T16:35:48.312" v="106" actId="20577"/>
          <ac:spMkLst>
            <pc:docMk/>
            <pc:sldMk cId="3342235169" sldId="319"/>
            <ac:spMk id="3" creationId="{5C9CE18C-31CA-4412-9E0A-0A8F15F02B0F}"/>
          </ac:spMkLst>
        </pc:spChg>
        <pc:spChg chg="mod">
          <ac:chgData name="eschinlle@espe.edu.ec" userId="3dc390fb-363f-4538-a895-c93b70622324" providerId="ADAL" clId="{4E29F18D-263C-4A90-8704-DCA971C70E79}" dt="2022-11-21T17:22:29.957" v="950"/>
          <ac:spMkLst>
            <pc:docMk/>
            <pc:sldMk cId="3342235169" sldId="319"/>
            <ac:spMk id="4" creationId="{07C128F2-CD1C-4BA9-BAD6-531D7A221528}"/>
          </ac:spMkLst>
        </pc:spChg>
        <pc:spChg chg="mod">
          <ac:chgData name="eschinlle@espe.edu.ec" userId="3dc390fb-363f-4538-a895-c93b70622324" providerId="ADAL" clId="{4E29F18D-263C-4A90-8704-DCA971C70E79}" dt="2022-11-21T17:27:09.370" v="1024" actId="20577"/>
          <ac:spMkLst>
            <pc:docMk/>
            <pc:sldMk cId="3342235169" sldId="319"/>
            <ac:spMk id="7" creationId="{D0442B11-3B8E-41BD-9A02-0064F4503CB2}"/>
          </ac:spMkLst>
        </pc:spChg>
      </pc:sldChg>
      <pc:sldChg chg="addSp delSp modSp add mod ord">
        <pc:chgData name="eschinlle@espe.edu.ec" userId="3dc390fb-363f-4538-a895-c93b70622324" providerId="ADAL" clId="{4E29F18D-263C-4A90-8704-DCA971C70E79}" dt="2022-11-21T17:27:13.544" v="1026" actId="20577"/>
        <pc:sldMkLst>
          <pc:docMk/>
          <pc:sldMk cId="894013100" sldId="320"/>
        </pc:sldMkLst>
        <pc:spChg chg="mod">
          <ac:chgData name="eschinlle@espe.edu.ec" userId="3dc390fb-363f-4538-a895-c93b70622324" providerId="ADAL" clId="{4E29F18D-263C-4A90-8704-DCA971C70E79}" dt="2022-11-21T16:36:38.986" v="130" actId="20577"/>
          <ac:spMkLst>
            <pc:docMk/>
            <pc:sldMk cId="894013100" sldId="320"/>
            <ac:spMk id="3" creationId="{5C9CE18C-31CA-4412-9E0A-0A8F15F02B0F}"/>
          </ac:spMkLst>
        </pc:spChg>
        <pc:spChg chg="mod">
          <ac:chgData name="eschinlle@espe.edu.ec" userId="3dc390fb-363f-4538-a895-c93b70622324" providerId="ADAL" clId="{4E29F18D-263C-4A90-8704-DCA971C70E79}" dt="2022-11-21T17:22:33.957" v="951"/>
          <ac:spMkLst>
            <pc:docMk/>
            <pc:sldMk cId="894013100" sldId="320"/>
            <ac:spMk id="11" creationId="{7074A013-704D-4B73-8216-BF15F9938D01}"/>
          </ac:spMkLst>
        </pc:spChg>
        <pc:spChg chg="mod">
          <ac:chgData name="eschinlle@espe.edu.ec" userId="3dc390fb-363f-4538-a895-c93b70622324" providerId="ADAL" clId="{4E29F18D-263C-4A90-8704-DCA971C70E79}" dt="2022-11-21T17:27:13.544" v="1026" actId="20577"/>
          <ac:spMkLst>
            <pc:docMk/>
            <pc:sldMk cId="894013100" sldId="320"/>
            <ac:spMk id="14" creationId="{F9E24F6C-C9E1-4AD1-9D87-A4959C9B0611}"/>
          </ac:spMkLst>
        </pc:spChg>
        <pc:picChg chg="del">
          <ac:chgData name="eschinlle@espe.edu.ec" userId="3dc390fb-363f-4538-a895-c93b70622324" providerId="ADAL" clId="{4E29F18D-263C-4A90-8704-DCA971C70E79}" dt="2022-11-21T16:36:00.186" v="108" actId="478"/>
          <ac:picMkLst>
            <pc:docMk/>
            <pc:sldMk cId="894013100" sldId="320"/>
            <ac:picMk id="2" creationId="{7C6DB7B5-7F20-86AB-B7EA-734D3380723F}"/>
          </ac:picMkLst>
        </pc:picChg>
        <pc:picChg chg="del">
          <ac:chgData name="eschinlle@espe.edu.ec" userId="3dc390fb-363f-4538-a895-c93b70622324" providerId="ADAL" clId="{4E29F18D-263C-4A90-8704-DCA971C70E79}" dt="2022-11-21T16:35:58.414" v="107" actId="478"/>
          <ac:picMkLst>
            <pc:docMk/>
            <pc:sldMk cId="894013100" sldId="320"/>
            <ac:picMk id="4" creationId="{96529442-7766-8F81-E2C6-D9D46C2841F7}"/>
          </ac:picMkLst>
        </pc:picChg>
        <pc:picChg chg="add mod">
          <ac:chgData name="eschinlle@espe.edu.ec" userId="3dc390fb-363f-4538-a895-c93b70622324" providerId="ADAL" clId="{4E29F18D-263C-4A90-8704-DCA971C70E79}" dt="2022-11-21T16:36:07.894" v="112" actId="1076"/>
          <ac:picMkLst>
            <pc:docMk/>
            <pc:sldMk cId="894013100" sldId="320"/>
            <ac:picMk id="5" creationId="{2AACE02F-76EB-5EFE-CF48-FE2D39B948BB}"/>
          </ac:picMkLst>
        </pc:picChg>
      </pc:sldChg>
      <pc:sldChg chg="delSp modSp add mod">
        <pc:chgData name="eschinlle@espe.edu.ec" userId="3dc390fb-363f-4538-a895-c93b70622324" providerId="ADAL" clId="{4E29F18D-263C-4A90-8704-DCA971C70E79}" dt="2022-11-21T17:28:52.535" v="1072" actId="20577"/>
        <pc:sldMkLst>
          <pc:docMk/>
          <pc:sldMk cId="2442348081" sldId="321"/>
        </pc:sldMkLst>
        <pc:spChg chg="mod">
          <ac:chgData name="eschinlle@espe.edu.ec" userId="3dc390fb-363f-4538-a895-c93b70622324" providerId="ADAL" clId="{4E29F18D-263C-4A90-8704-DCA971C70E79}" dt="2022-11-21T16:41:44.126" v="301" actId="6549"/>
          <ac:spMkLst>
            <pc:docMk/>
            <pc:sldMk cId="2442348081" sldId="321"/>
            <ac:spMk id="3" creationId="{5C9CE18C-31CA-4412-9E0A-0A8F15F02B0F}"/>
          </ac:spMkLst>
        </pc:spChg>
        <pc:spChg chg="mod">
          <ac:chgData name="eschinlle@espe.edu.ec" userId="3dc390fb-363f-4538-a895-c93b70622324" providerId="ADAL" clId="{4E29F18D-263C-4A90-8704-DCA971C70E79}" dt="2022-11-21T17:23:06.444" v="955"/>
          <ac:spMkLst>
            <pc:docMk/>
            <pc:sldMk cId="2442348081" sldId="321"/>
            <ac:spMk id="4" creationId="{07C128F2-CD1C-4BA9-BAD6-531D7A221528}"/>
          </ac:spMkLst>
        </pc:spChg>
        <pc:spChg chg="mod">
          <ac:chgData name="eschinlle@espe.edu.ec" userId="3dc390fb-363f-4538-a895-c93b70622324" providerId="ADAL" clId="{4E29F18D-263C-4A90-8704-DCA971C70E79}" dt="2022-11-21T17:28:52.535" v="1072" actId="20577"/>
          <ac:spMkLst>
            <pc:docMk/>
            <pc:sldMk cId="2442348081" sldId="321"/>
            <ac:spMk id="7" creationId="{BD4266D5-A7A8-40DF-8B93-989C97B37096}"/>
          </ac:spMkLst>
        </pc:spChg>
        <pc:picChg chg="del">
          <ac:chgData name="eschinlle@espe.edu.ec" userId="3dc390fb-363f-4538-a895-c93b70622324" providerId="ADAL" clId="{4E29F18D-263C-4A90-8704-DCA971C70E79}" dt="2022-11-21T16:41:07.640" v="279" actId="478"/>
          <ac:picMkLst>
            <pc:docMk/>
            <pc:sldMk cId="2442348081" sldId="321"/>
            <ac:picMk id="6" creationId="{43CA78CD-9E6E-3290-5836-505B698DE354}"/>
          </ac:picMkLst>
        </pc:picChg>
      </pc:sldChg>
      <pc:sldChg chg="addSp delSp modSp add mod">
        <pc:chgData name="eschinlle@espe.edu.ec" userId="3dc390fb-363f-4538-a895-c93b70622324" providerId="ADAL" clId="{4E29F18D-263C-4A90-8704-DCA971C70E79}" dt="2022-11-21T17:28:57.254" v="1074" actId="20577"/>
        <pc:sldMkLst>
          <pc:docMk/>
          <pc:sldMk cId="635976211" sldId="322"/>
        </pc:sldMkLst>
        <pc:spChg chg="del">
          <ac:chgData name="eschinlle@espe.edu.ec" userId="3dc390fb-363f-4538-a895-c93b70622324" providerId="ADAL" clId="{4E29F18D-263C-4A90-8704-DCA971C70E79}" dt="2022-11-21T16:41:26.079" v="283" actId="478"/>
          <ac:spMkLst>
            <pc:docMk/>
            <pc:sldMk cId="635976211" sldId="322"/>
            <ac:spMk id="3" creationId="{5C9CE18C-31CA-4412-9E0A-0A8F15F02B0F}"/>
          </ac:spMkLst>
        </pc:spChg>
        <pc:spChg chg="mod">
          <ac:chgData name="eschinlle@espe.edu.ec" userId="3dc390fb-363f-4538-a895-c93b70622324" providerId="ADAL" clId="{4E29F18D-263C-4A90-8704-DCA971C70E79}" dt="2022-11-21T17:23:11.256" v="956"/>
          <ac:spMkLst>
            <pc:docMk/>
            <pc:sldMk cId="635976211" sldId="322"/>
            <ac:spMk id="4" creationId="{07C128F2-CD1C-4BA9-BAD6-531D7A221528}"/>
          </ac:spMkLst>
        </pc:spChg>
        <pc:spChg chg="add del mod">
          <ac:chgData name="eschinlle@espe.edu.ec" userId="3dc390fb-363f-4538-a895-c93b70622324" providerId="ADAL" clId="{4E29F18D-263C-4A90-8704-DCA971C70E79}" dt="2022-11-21T17:23:14.203" v="957" actId="478"/>
          <ac:spMkLst>
            <pc:docMk/>
            <pc:sldMk cId="635976211" sldId="322"/>
            <ac:spMk id="6" creationId="{34183377-B54E-E41E-1A37-4A4C8FED614D}"/>
          </ac:spMkLst>
        </pc:spChg>
        <pc:spChg chg="mod">
          <ac:chgData name="eschinlle@espe.edu.ec" userId="3dc390fb-363f-4538-a895-c93b70622324" providerId="ADAL" clId="{4E29F18D-263C-4A90-8704-DCA971C70E79}" dt="2022-11-21T17:28:57.254" v="1074" actId="20577"/>
          <ac:spMkLst>
            <pc:docMk/>
            <pc:sldMk cId="635976211" sldId="322"/>
            <ac:spMk id="7" creationId="{BD4266D5-A7A8-40DF-8B93-989C97B37096}"/>
          </ac:spMkLst>
        </pc:spChg>
        <pc:picChg chg="add mod">
          <ac:chgData name="eschinlle@espe.edu.ec" userId="3dc390fb-363f-4538-a895-c93b70622324" providerId="ADAL" clId="{4E29F18D-263C-4A90-8704-DCA971C70E79}" dt="2022-11-21T16:41:29.535" v="285" actId="1076"/>
          <ac:picMkLst>
            <pc:docMk/>
            <pc:sldMk cId="635976211" sldId="322"/>
            <ac:picMk id="8" creationId="{9ED9E2B3-DF8C-DB41-EA73-0623CA3E45F3}"/>
          </ac:picMkLst>
        </pc:picChg>
      </pc:sldChg>
      <pc:sldChg chg="addSp delSp modSp add mod">
        <pc:chgData name="eschinlle@espe.edu.ec" userId="3dc390fb-363f-4538-a895-c93b70622324" providerId="ADAL" clId="{4E29F18D-263C-4A90-8704-DCA971C70E79}" dt="2022-11-21T17:29:05.548" v="1078" actId="20577"/>
        <pc:sldMkLst>
          <pc:docMk/>
          <pc:sldMk cId="514620043" sldId="323"/>
        </pc:sldMkLst>
        <pc:spChg chg="mod">
          <ac:chgData name="eschinlle@espe.edu.ec" userId="3dc390fb-363f-4538-a895-c93b70622324" providerId="ADAL" clId="{4E29F18D-263C-4A90-8704-DCA971C70E79}" dt="2022-11-21T16:45:55.802" v="417" actId="27636"/>
          <ac:spMkLst>
            <pc:docMk/>
            <pc:sldMk cId="514620043" sldId="323"/>
            <ac:spMk id="3" creationId="{5C9CE18C-31CA-4412-9E0A-0A8F15F02B0F}"/>
          </ac:spMkLst>
        </pc:spChg>
        <pc:spChg chg="mod">
          <ac:chgData name="eschinlle@espe.edu.ec" userId="3dc390fb-363f-4538-a895-c93b70622324" providerId="ADAL" clId="{4E29F18D-263C-4A90-8704-DCA971C70E79}" dt="2022-11-21T17:23:33.132" v="960"/>
          <ac:spMkLst>
            <pc:docMk/>
            <pc:sldMk cId="514620043" sldId="323"/>
            <ac:spMk id="4" creationId="{07C128F2-CD1C-4BA9-BAD6-531D7A221528}"/>
          </ac:spMkLst>
        </pc:spChg>
        <pc:spChg chg="mod">
          <ac:chgData name="eschinlle@espe.edu.ec" userId="3dc390fb-363f-4538-a895-c93b70622324" providerId="ADAL" clId="{4E29F18D-263C-4A90-8704-DCA971C70E79}" dt="2022-11-21T17:29:05.548" v="1078" actId="20577"/>
          <ac:spMkLst>
            <pc:docMk/>
            <pc:sldMk cId="514620043" sldId="323"/>
            <ac:spMk id="7" creationId="{BD4266D5-A7A8-40DF-8B93-989C97B37096}"/>
          </ac:spMkLst>
        </pc:spChg>
        <pc:picChg chg="del">
          <ac:chgData name="eschinlle@espe.edu.ec" userId="3dc390fb-363f-4538-a895-c93b70622324" providerId="ADAL" clId="{4E29F18D-263C-4A90-8704-DCA971C70E79}" dt="2022-11-21T16:46:00.921" v="418" actId="478"/>
          <ac:picMkLst>
            <pc:docMk/>
            <pc:sldMk cId="514620043" sldId="323"/>
            <ac:picMk id="5" creationId="{33922089-005D-4078-97AB-6AD9929B45AE}"/>
          </ac:picMkLst>
        </pc:picChg>
        <pc:picChg chg="add mod">
          <ac:chgData name="eschinlle@espe.edu.ec" userId="3dc390fb-363f-4538-a895-c93b70622324" providerId="ADAL" clId="{4E29F18D-263C-4A90-8704-DCA971C70E79}" dt="2022-11-21T16:46:09.296" v="422" actId="1076"/>
          <ac:picMkLst>
            <pc:docMk/>
            <pc:sldMk cId="514620043" sldId="323"/>
            <ac:picMk id="6" creationId="{DD859A09-AED6-A7DA-53C7-E9E9AD47B0EB}"/>
          </ac:picMkLst>
        </pc:picChg>
        <pc:picChg chg="add mod">
          <ac:chgData name="eschinlle@espe.edu.ec" userId="3dc390fb-363f-4538-a895-c93b70622324" providerId="ADAL" clId="{4E29F18D-263C-4A90-8704-DCA971C70E79}" dt="2022-11-21T16:46:17.836" v="424" actId="1076"/>
          <ac:picMkLst>
            <pc:docMk/>
            <pc:sldMk cId="514620043" sldId="323"/>
            <ac:picMk id="8" creationId="{4FF03595-7F04-4621-BB49-D8EEBD720A64}"/>
          </ac:picMkLst>
        </pc:picChg>
        <pc:picChg chg="del">
          <ac:chgData name="eschinlle@espe.edu.ec" userId="3dc390fb-363f-4538-a895-c93b70622324" providerId="ADAL" clId="{4E29F18D-263C-4A90-8704-DCA971C70E79}" dt="2022-11-21T16:46:02.322" v="419" actId="478"/>
          <ac:picMkLst>
            <pc:docMk/>
            <pc:sldMk cId="514620043" sldId="323"/>
            <ac:picMk id="9" creationId="{B666E0F6-DEBD-4026-9376-FE19CEDC9418}"/>
          </ac:picMkLst>
        </pc:picChg>
      </pc:sldChg>
      <pc:sldChg chg="addSp delSp modSp add mod">
        <pc:chgData name="eschinlle@espe.edu.ec" userId="3dc390fb-363f-4538-a895-c93b70622324" providerId="ADAL" clId="{4E29F18D-263C-4A90-8704-DCA971C70E79}" dt="2022-11-21T17:29:09.579" v="1080" actId="20577"/>
        <pc:sldMkLst>
          <pc:docMk/>
          <pc:sldMk cId="3598754461" sldId="324"/>
        </pc:sldMkLst>
        <pc:spChg chg="mod">
          <ac:chgData name="eschinlle@espe.edu.ec" userId="3dc390fb-363f-4538-a895-c93b70622324" providerId="ADAL" clId="{4E29F18D-263C-4A90-8704-DCA971C70E79}" dt="2022-11-21T16:51:24.624" v="432" actId="20577"/>
          <ac:spMkLst>
            <pc:docMk/>
            <pc:sldMk cId="3598754461" sldId="324"/>
            <ac:spMk id="3" creationId="{5C9CE18C-31CA-4412-9E0A-0A8F15F02B0F}"/>
          </ac:spMkLst>
        </pc:spChg>
        <pc:spChg chg="mod">
          <ac:chgData name="eschinlle@espe.edu.ec" userId="3dc390fb-363f-4538-a895-c93b70622324" providerId="ADAL" clId="{4E29F18D-263C-4A90-8704-DCA971C70E79}" dt="2022-11-21T17:23:36.847" v="961"/>
          <ac:spMkLst>
            <pc:docMk/>
            <pc:sldMk cId="3598754461" sldId="324"/>
            <ac:spMk id="4" creationId="{07C128F2-CD1C-4BA9-BAD6-531D7A221528}"/>
          </ac:spMkLst>
        </pc:spChg>
        <pc:spChg chg="mod">
          <ac:chgData name="eschinlle@espe.edu.ec" userId="3dc390fb-363f-4538-a895-c93b70622324" providerId="ADAL" clId="{4E29F18D-263C-4A90-8704-DCA971C70E79}" dt="2022-11-21T17:29:09.579" v="1080" actId="20577"/>
          <ac:spMkLst>
            <pc:docMk/>
            <pc:sldMk cId="3598754461" sldId="324"/>
            <ac:spMk id="7" creationId="{BD4266D5-A7A8-40DF-8B93-989C97B37096}"/>
          </ac:spMkLst>
        </pc:spChg>
        <pc:picChg chg="add mod">
          <ac:chgData name="eschinlle@espe.edu.ec" userId="3dc390fb-363f-4538-a895-c93b70622324" providerId="ADAL" clId="{4E29F18D-263C-4A90-8704-DCA971C70E79}" dt="2022-11-21T16:51:34.892" v="436" actId="1076"/>
          <ac:picMkLst>
            <pc:docMk/>
            <pc:sldMk cId="3598754461" sldId="324"/>
            <ac:picMk id="5" creationId="{3EC7C734-4917-D7CE-1B5F-45F1191CB091}"/>
          </ac:picMkLst>
        </pc:picChg>
        <pc:picChg chg="del">
          <ac:chgData name="eschinlle@espe.edu.ec" userId="3dc390fb-363f-4538-a895-c93b70622324" providerId="ADAL" clId="{4E29F18D-263C-4A90-8704-DCA971C70E79}" dt="2022-11-21T16:51:28.019" v="433" actId="478"/>
          <ac:picMkLst>
            <pc:docMk/>
            <pc:sldMk cId="3598754461" sldId="324"/>
            <ac:picMk id="6" creationId="{DD859A09-AED6-A7DA-53C7-E9E9AD47B0EB}"/>
          </ac:picMkLst>
        </pc:picChg>
        <pc:picChg chg="del">
          <ac:chgData name="eschinlle@espe.edu.ec" userId="3dc390fb-363f-4538-a895-c93b70622324" providerId="ADAL" clId="{4E29F18D-263C-4A90-8704-DCA971C70E79}" dt="2022-11-21T16:51:29.502" v="434" actId="478"/>
          <ac:picMkLst>
            <pc:docMk/>
            <pc:sldMk cId="3598754461" sldId="324"/>
            <ac:picMk id="8" creationId="{4FF03595-7F04-4621-BB49-D8EEBD720A64}"/>
          </ac:picMkLst>
        </pc:picChg>
      </pc:sldChg>
      <pc:sldChg chg="addSp delSp modSp add mod">
        <pc:chgData name="eschinlle@espe.edu.ec" userId="3dc390fb-363f-4538-a895-c93b70622324" providerId="ADAL" clId="{4E29F18D-263C-4A90-8704-DCA971C70E79}" dt="2022-11-21T17:29:13.362" v="1082" actId="20577"/>
        <pc:sldMkLst>
          <pc:docMk/>
          <pc:sldMk cId="627850191" sldId="325"/>
        </pc:sldMkLst>
        <pc:spChg chg="mod">
          <ac:chgData name="eschinlle@espe.edu.ec" userId="3dc390fb-363f-4538-a895-c93b70622324" providerId="ADAL" clId="{4E29F18D-263C-4A90-8704-DCA971C70E79}" dt="2022-11-21T16:51:54.369" v="441" actId="20577"/>
          <ac:spMkLst>
            <pc:docMk/>
            <pc:sldMk cId="627850191" sldId="325"/>
            <ac:spMk id="3" creationId="{5C9CE18C-31CA-4412-9E0A-0A8F15F02B0F}"/>
          </ac:spMkLst>
        </pc:spChg>
        <pc:spChg chg="mod">
          <ac:chgData name="eschinlle@espe.edu.ec" userId="3dc390fb-363f-4538-a895-c93b70622324" providerId="ADAL" clId="{4E29F18D-263C-4A90-8704-DCA971C70E79}" dt="2022-11-21T17:23:41.316" v="962"/>
          <ac:spMkLst>
            <pc:docMk/>
            <pc:sldMk cId="627850191" sldId="325"/>
            <ac:spMk id="4" creationId="{07C128F2-CD1C-4BA9-BAD6-531D7A221528}"/>
          </ac:spMkLst>
        </pc:spChg>
        <pc:spChg chg="mod">
          <ac:chgData name="eschinlle@espe.edu.ec" userId="3dc390fb-363f-4538-a895-c93b70622324" providerId="ADAL" clId="{4E29F18D-263C-4A90-8704-DCA971C70E79}" dt="2022-11-21T17:29:13.362" v="1082" actId="20577"/>
          <ac:spMkLst>
            <pc:docMk/>
            <pc:sldMk cId="627850191" sldId="325"/>
            <ac:spMk id="7" creationId="{BD4266D5-A7A8-40DF-8B93-989C97B37096}"/>
          </ac:spMkLst>
        </pc:spChg>
        <pc:picChg chg="del">
          <ac:chgData name="eschinlle@espe.edu.ec" userId="3dc390fb-363f-4538-a895-c93b70622324" providerId="ADAL" clId="{4E29F18D-263C-4A90-8704-DCA971C70E79}" dt="2022-11-21T16:51:56.672" v="442" actId="478"/>
          <ac:picMkLst>
            <pc:docMk/>
            <pc:sldMk cId="627850191" sldId="325"/>
            <ac:picMk id="5" creationId="{3EC7C734-4917-D7CE-1B5F-45F1191CB091}"/>
          </ac:picMkLst>
        </pc:picChg>
        <pc:picChg chg="add mod">
          <ac:chgData name="eschinlle@espe.edu.ec" userId="3dc390fb-363f-4538-a895-c93b70622324" providerId="ADAL" clId="{4E29F18D-263C-4A90-8704-DCA971C70E79}" dt="2022-11-21T16:52:15.741" v="445" actId="1076"/>
          <ac:picMkLst>
            <pc:docMk/>
            <pc:sldMk cId="627850191" sldId="325"/>
            <ac:picMk id="6" creationId="{02687F79-244E-9A1A-B6F9-4E0BE70B2A27}"/>
          </ac:picMkLst>
        </pc:picChg>
      </pc:sldChg>
      <pc:sldChg chg="addSp delSp modSp add mod">
        <pc:chgData name="eschinlle@espe.edu.ec" userId="3dc390fb-363f-4538-a895-c93b70622324" providerId="ADAL" clId="{4E29F18D-263C-4A90-8704-DCA971C70E79}" dt="2022-11-21T17:29:17.445" v="1084" actId="20577"/>
        <pc:sldMkLst>
          <pc:docMk/>
          <pc:sldMk cId="1761633093" sldId="326"/>
        </pc:sldMkLst>
        <pc:spChg chg="mod">
          <ac:chgData name="eschinlle@espe.edu.ec" userId="3dc390fb-363f-4538-a895-c93b70622324" providerId="ADAL" clId="{4E29F18D-263C-4A90-8704-DCA971C70E79}" dt="2022-11-21T16:52:33.592" v="449"/>
          <ac:spMkLst>
            <pc:docMk/>
            <pc:sldMk cId="1761633093" sldId="326"/>
            <ac:spMk id="3" creationId="{5C9CE18C-31CA-4412-9E0A-0A8F15F02B0F}"/>
          </ac:spMkLst>
        </pc:spChg>
        <pc:spChg chg="mod">
          <ac:chgData name="eschinlle@espe.edu.ec" userId="3dc390fb-363f-4538-a895-c93b70622324" providerId="ADAL" clId="{4E29F18D-263C-4A90-8704-DCA971C70E79}" dt="2022-11-21T17:23:45.814" v="963"/>
          <ac:spMkLst>
            <pc:docMk/>
            <pc:sldMk cId="1761633093" sldId="326"/>
            <ac:spMk id="4" creationId="{07C128F2-CD1C-4BA9-BAD6-531D7A221528}"/>
          </ac:spMkLst>
        </pc:spChg>
        <pc:spChg chg="mod">
          <ac:chgData name="eschinlle@espe.edu.ec" userId="3dc390fb-363f-4538-a895-c93b70622324" providerId="ADAL" clId="{4E29F18D-263C-4A90-8704-DCA971C70E79}" dt="2022-11-21T17:29:17.445" v="1084" actId="20577"/>
          <ac:spMkLst>
            <pc:docMk/>
            <pc:sldMk cId="1761633093" sldId="326"/>
            <ac:spMk id="7" creationId="{BD4266D5-A7A8-40DF-8B93-989C97B37096}"/>
          </ac:spMkLst>
        </pc:spChg>
        <pc:picChg chg="add mod">
          <ac:chgData name="eschinlle@espe.edu.ec" userId="3dc390fb-363f-4538-a895-c93b70622324" providerId="ADAL" clId="{4E29F18D-263C-4A90-8704-DCA971C70E79}" dt="2022-11-21T16:52:41.561" v="452" actId="1076"/>
          <ac:picMkLst>
            <pc:docMk/>
            <pc:sldMk cId="1761633093" sldId="326"/>
            <ac:picMk id="5" creationId="{EC585FF2-F9F4-D40B-D1D5-8311AC4983AE}"/>
          </ac:picMkLst>
        </pc:picChg>
        <pc:picChg chg="del">
          <ac:chgData name="eschinlle@espe.edu.ec" userId="3dc390fb-363f-4538-a895-c93b70622324" providerId="ADAL" clId="{4E29F18D-263C-4A90-8704-DCA971C70E79}" dt="2022-11-21T16:52:39.642" v="450" actId="478"/>
          <ac:picMkLst>
            <pc:docMk/>
            <pc:sldMk cId="1761633093" sldId="326"/>
            <ac:picMk id="6" creationId="{02687F79-244E-9A1A-B6F9-4E0BE70B2A27}"/>
          </ac:picMkLst>
        </pc:picChg>
      </pc:sldChg>
      <pc:sldChg chg="addSp delSp modSp add mod">
        <pc:chgData name="eschinlle@espe.edu.ec" userId="3dc390fb-363f-4538-a895-c93b70622324" providerId="ADAL" clId="{4E29F18D-263C-4A90-8704-DCA971C70E79}" dt="2022-11-21T17:29:21.844" v="1086" actId="20577"/>
        <pc:sldMkLst>
          <pc:docMk/>
          <pc:sldMk cId="3450002195" sldId="327"/>
        </pc:sldMkLst>
        <pc:spChg chg="mod">
          <ac:chgData name="eschinlle@espe.edu.ec" userId="3dc390fb-363f-4538-a895-c93b70622324" providerId="ADAL" clId="{4E29F18D-263C-4A90-8704-DCA971C70E79}" dt="2022-11-21T16:53:29.583" v="462" actId="20577"/>
          <ac:spMkLst>
            <pc:docMk/>
            <pc:sldMk cId="3450002195" sldId="327"/>
            <ac:spMk id="3" creationId="{5C9CE18C-31CA-4412-9E0A-0A8F15F02B0F}"/>
          </ac:spMkLst>
        </pc:spChg>
        <pc:spChg chg="mod">
          <ac:chgData name="eschinlle@espe.edu.ec" userId="3dc390fb-363f-4538-a895-c93b70622324" providerId="ADAL" clId="{4E29F18D-263C-4A90-8704-DCA971C70E79}" dt="2022-11-21T17:23:50.275" v="964"/>
          <ac:spMkLst>
            <pc:docMk/>
            <pc:sldMk cId="3450002195" sldId="327"/>
            <ac:spMk id="4" creationId="{07C128F2-CD1C-4BA9-BAD6-531D7A221528}"/>
          </ac:spMkLst>
        </pc:spChg>
        <pc:spChg chg="mod">
          <ac:chgData name="eschinlle@espe.edu.ec" userId="3dc390fb-363f-4538-a895-c93b70622324" providerId="ADAL" clId="{4E29F18D-263C-4A90-8704-DCA971C70E79}" dt="2022-11-21T17:29:21.844" v="1086" actId="20577"/>
          <ac:spMkLst>
            <pc:docMk/>
            <pc:sldMk cId="3450002195" sldId="327"/>
            <ac:spMk id="7" creationId="{BD4266D5-A7A8-40DF-8B93-989C97B37096}"/>
          </ac:spMkLst>
        </pc:spChg>
        <pc:picChg chg="del">
          <ac:chgData name="eschinlle@espe.edu.ec" userId="3dc390fb-363f-4538-a895-c93b70622324" providerId="ADAL" clId="{4E29F18D-263C-4A90-8704-DCA971C70E79}" dt="2022-11-21T16:53:32.922" v="463" actId="478"/>
          <ac:picMkLst>
            <pc:docMk/>
            <pc:sldMk cId="3450002195" sldId="327"/>
            <ac:picMk id="5" creationId="{EC585FF2-F9F4-D40B-D1D5-8311AC4983AE}"/>
          </ac:picMkLst>
        </pc:picChg>
        <pc:picChg chg="add mod">
          <ac:chgData name="eschinlle@espe.edu.ec" userId="3dc390fb-363f-4538-a895-c93b70622324" providerId="ADAL" clId="{4E29F18D-263C-4A90-8704-DCA971C70E79}" dt="2022-11-21T16:53:40.872" v="466" actId="1076"/>
          <ac:picMkLst>
            <pc:docMk/>
            <pc:sldMk cId="3450002195" sldId="327"/>
            <ac:picMk id="6" creationId="{7DC0DA6E-D139-0592-2BD8-86C349AA4203}"/>
          </ac:picMkLst>
        </pc:picChg>
        <pc:picChg chg="add mod">
          <ac:chgData name="eschinlle@espe.edu.ec" userId="3dc390fb-363f-4538-a895-c93b70622324" providerId="ADAL" clId="{4E29F18D-263C-4A90-8704-DCA971C70E79}" dt="2022-11-21T16:53:48.812" v="468" actId="1076"/>
          <ac:picMkLst>
            <pc:docMk/>
            <pc:sldMk cId="3450002195" sldId="327"/>
            <ac:picMk id="8" creationId="{606A9A0A-41E7-8925-CAA3-EC2304D4CD4A}"/>
          </ac:picMkLst>
        </pc:picChg>
      </pc:sldChg>
      <pc:sldChg chg="addSp delSp modSp add mod">
        <pc:chgData name="eschinlle@espe.edu.ec" userId="3dc390fb-363f-4538-a895-c93b70622324" providerId="ADAL" clId="{4E29F18D-263C-4A90-8704-DCA971C70E79}" dt="2022-11-21T17:29:25.805" v="1088" actId="20577"/>
        <pc:sldMkLst>
          <pc:docMk/>
          <pc:sldMk cId="580872344" sldId="328"/>
        </pc:sldMkLst>
        <pc:spChg chg="mod">
          <ac:chgData name="eschinlle@espe.edu.ec" userId="3dc390fb-363f-4538-a895-c93b70622324" providerId="ADAL" clId="{4E29F18D-263C-4A90-8704-DCA971C70E79}" dt="2022-11-21T16:54:31.567" v="487" actId="27636"/>
          <ac:spMkLst>
            <pc:docMk/>
            <pc:sldMk cId="580872344" sldId="328"/>
            <ac:spMk id="3" creationId="{5C9CE18C-31CA-4412-9E0A-0A8F15F02B0F}"/>
          </ac:spMkLst>
        </pc:spChg>
        <pc:spChg chg="mod">
          <ac:chgData name="eschinlle@espe.edu.ec" userId="3dc390fb-363f-4538-a895-c93b70622324" providerId="ADAL" clId="{4E29F18D-263C-4A90-8704-DCA971C70E79}" dt="2022-11-21T17:24:05.510" v="967"/>
          <ac:spMkLst>
            <pc:docMk/>
            <pc:sldMk cId="580872344" sldId="328"/>
            <ac:spMk id="4" creationId="{07C128F2-CD1C-4BA9-BAD6-531D7A221528}"/>
          </ac:spMkLst>
        </pc:spChg>
        <pc:spChg chg="mod">
          <ac:chgData name="eschinlle@espe.edu.ec" userId="3dc390fb-363f-4538-a895-c93b70622324" providerId="ADAL" clId="{4E29F18D-263C-4A90-8704-DCA971C70E79}" dt="2022-11-21T17:29:25.805" v="1088" actId="20577"/>
          <ac:spMkLst>
            <pc:docMk/>
            <pc:sldMk cId="580872344" sldId="328"/>
            <ac:spMk id="7" creationId="{BD4266D5-A7A8-40DF-8B93-989C97B37096}"/>
          </ac:spMkLst>
        </pc:spChg>
        <pc:picChg chg="add mod">
          <ac:chgData name="eschinlle@espe.edu.ec" userId="3dc390fb-363f-4538-a895-c93b70622324" providerId="ADAL" clId="{4E29F18D-263C-4A90-8704-DCA971C70E79}" dt="2022-11-21T16:54:54.511" v="492" actId="1076"/>
          <ac:picMkLst>
            <pc:docMk/>
            <pc:sldMk cId="580872344" sldId="328"/>
            <ac:picMk id="5" creationId="{7F63C1CA-FCDD-8FAB-A18E-1EB23993DD3D}"/>
          </ac:picMkLst>
        </pc:picChg>
        <pc:picChg chg="del">
          <ac:chgData name="eschinlle@espe.edu.ec" userId="3dc390fb-363f-4538-a895-c93b70622324" providerId="ADAL" clId="{4E29F18D-263C-4A90-8704-DCA971C70E79}" dt="2022-11-21T16:54:37.077" v="488" actId="478"/>
          <ac:picMkLst>
            <pc:docMk/>
            <pc:sldMk cId="580872344" sldId="328"/>
            <ac:picMk id="6" creationId="{7DC0DA6E-D139-0592-2BD8-86C349AA4203}"/>
          </ac:picMkLst>
        </pc:picChg>
        <pc:picChg chg="del">
          <ac:chgData name="eschinlle@espe.edu.ec" userId="3dc390fb-363f-4538-a895-c93b70622324" providerId="ADAL" clId="{4E29F18D-263C-4A90-8704-DCA971C70E79}" dt="2022-11-21T16:54:38.422" v="489" actId="478"/>
          <ac:picMkLst>
            <pc:docMk/>
            <pc:sldMk cId="580872344" sldId="328"/>
            <ac:picMk id="8" creationId="{606A9A0A-41E7-8925-CAA3-EC2304D4CD4A}"/>
          </ac:picMkLst>
        </pc:picChg>
        <pc:picChg chg="add mod">
          <ac:chgData name="eschinlle@espe.edu.ec" userId="3dc390fb-363f-4538-a895-c93b70622324" providerId="ADAL" clId="{4E29F18D-263C-4A90-8704-DCA971C70E79}" dt="2022-11-21T16:55:04.418" v="496" actId="1076"/>
          <ac:picMkLst>
            <pc:docMk/>
            <pc:sldMk cId="580872344" sldId="328"/>
            <ac:picMk id="9" creationId="{6CD9E91E-7518-01BC-0CC9-F9B2DBFD6B32}"/>
          </ac:picMkLst>
        </pc:picChg>
      </pc:sldChg>
      <pc:sldChg chg="addSp delSp modSp add mod">
        <pc:chgData name="eschinlle@espe.edu.ec" userId="3dc390fb-363f-4538-a895-c93b70622324" providerId="ADAL" clId="{4E29F18D-263C-4A90-8704-DCA971C70E79}" dt="2022-11-21T17:29:32.770" v="1092" actId="20577"/>
        <pc:sldMkLst>
          <pc:docMk/>
          <pc:sldMk cId="120481915" sldId="329"/>
        </pc:sldMkLst>
        <pc:spChg chg="mod">
          <ac:chgData name="eschinlle@espe.edu.ec" userId="3dc390fb-363f-4538-a895-c93b70622324" providerId="ADAL" clId="{4E29F18D-263C-4A90-8704-DCA971C70E79}" dt="2022-11-21T17:00:45.941" v="621" actId="20577"/>
          <ac:spMkLst>
            <pc:docMk/>
            <pc:sldMk cId="120481915" sldId="329"/>
            <ac:spMk id="3" creationId="{5C9CE18C-31CA-4412-9E0A-0A8F15F02B0F}"/>
          </ac:spMkLst>
        </pc:spChg>
        <pc:spChg chg="mod">
          <ac:chgData name="eschinlle@espe.edu.ec" userId="3dc390fb-363f-4538-a895-c93b70622324" providerId="ADAL" clId="{4E29F18D-263C-4A90-8704-DCA971C70E79}" dt="2022-11-21T17:24:29.606" v="970"/>
          <ac:spMkLst>
            <pc:docMk/>
            <pc:sldMk cId="120481915" sldId="329"/>
            <ac:spMk id="4" creationId="{07C128F2-CD1C-4BA9-BAD6-531D7A221528}"/>
          </ac:spMkLst>
        </pc:spChg>
        <pc:spChg chg="mod">
          <ac:chgData name="eschinlle@espe.edu.ec" userId="3dc390fb-363f-4538-a895-c93b70622324" providerId="ADAL" clId="{4E29F18D-263C-4A90-8704-DCA971C70E79}" dt="2022-11-21T17:29:32.770" v="1092" actId="20577"/>
          <ac:spMkLst>
            <pc:docMk/>
            <pc:sldMk cId="120481915" sldId="329"/>
            <ac:spMk id="7" creationId="{BD4266D5-A7A8-40DF-8B93-989C97B37096}"/>
          </ac:spMkLst>
        </pc:spChg>
        <pc:picChg chg="del">
          <ac:chgData name="eschinlle@espe.edu.ec" userId="3dc390fb-363f-4538-a895-c93b70622324" providerId="ADAL" clId="{4E29F18D-263C-4A90-8704-DCA971C70E79}" dt="2022-11-21T17:00:55.401" v="622" actId="478"/>
          <ac:picMkLst>
            <pc:docMk/>
            <pc:sldMk cId="120481915" sldId="329"/>
            <ac:picMk id="5" creationId="{09242A19-C115-BA08-D893-6EA256A89BFC}"/>
          </ac:picMkLst>
        </pc:picChg>
        <pc:picChg chg="add mod">
          <ac:chgData name="eschinlle@espe.edu.ec" userId="3dc390fb-363f-4538-a895-c93b70622324" providerId="ADAL" clId="{4E29F18D-263C-4A90-8704-DCA971C70E79}" dt="2022-11-21T17:01:15.726" v="630" actId="1076"/>
          <ac:picMkLst>
            <pc:docMk/>
            <pc:sldMk cId="120481915" sldId="329"/>
            <ac:picMk id="6" creationId="{A1899574-0EC2-C454-E121-34FD9872B70C}"/>
          </ac:picMkLst>
        </pc:picChg>
        <pc:picChg chg="del">
          <ac:chgData name="eschinlle@espe.edu.ec" userId="3dc390fb-363f-4538-a895-c93b70622324" providerId="ADAL" clId="{4E29F18D-263C-4A90-8704-DCA971C70E79}" dt="2022-11-21T17:00:56.731" v="623" actId="478"/>
          <ac:picMkLst>
            <pc:docMk/>
            <pc:sldMk cId="120481915" sldId="329"/>
            <ac:picMk id="8" creationId="{E963AD5A-1ABB-1FB3-4966-62B899EE8E73}"/>
          </ac:picMkLst>
        </pc:picChg>
        <pc:picChg chg="add mod">
          <ac:chgData name="eschinlle@espe.edu.ec" userId="3dc390fb-363f-4538-a895-c93b70622324" providerId="ADAL" clId="{4E29F18D-263C-4A90-8704-DCA971C70E79}" dt="2022-11-21T17:01:20.917" v="632" actId="14100"/>
          <ac:picMkLst>
            <pc:docMk/>
            <pc:sldMk cId="120481915" sldId="329"/>
            <ac:picMk id="9" creationId="{A933882C-6FA1-F346-AB0B-D65B9E1C95F9}"/>
          </ac:picMkLst>
        </pc:picChg>
      </pc:sldChg>
      <pc:sldChg chg="addSp delSp modSp add mod">
        <pc:chgData name="eschinlle@espe.edu.ec" userId="3dc390fb-363f-4538-a895-c93b70622324" providerId="ADAL" clId="{4E29F18D-263C-4A90-8704-DCA971C70E79}" dt="2022-11-21T17:29:38.120" v="1097" actId="20577"/>
        <pc:sldMkLst>
          <pc:docMk/>
          <pc:sldMk cId="3750554937" sldId="330"/>
        </pc:sldMkLst>
        <pc:spChg chg="mod">
          <ac:chgData name="eschinlle@espe.edu.ec" userId="3dc390fb-363f-4538-a895-c93b70622324" providerId="ADAL" clId="{4E29F18D-263C-4A90-8704-DCA971C70E79}" dt="2022-11-21T17:01:44.011" v="636"/>
          <ac:spMkLst>
            <pc:docMk/>
            <pc:sldMk cId="3750554937" sldId="330"/>
            <ac:spMk id="3" creationId="{5C9CE18C-31CA-4412-9E0A-0A8F15F02B0F}"/>
          </ac:spMkLst>
        </pc:spChg>
        <pc:spChg chg="mod">
          <ac:chgData name="eschinlle@espe.edu.ec" userId="3dc390fb-363f-4538-a895-c93b70622324" providerId="ADAL" clId="{4E29F18D-263C-4A90-8704-DCA971C70E79}" dt="2022-11-21T17:24:33.032" v="971"/>
          <ac:spMkLst>
            <pc:docMk/>
            <pc:sldMk cId="3750554937" sldId="330"/>
            <ac:spMk id="4" creationId="{07C128F2-CD1C-4BA9-BAD6-531D7A221528}"/>
          </ac:spMkLst>
        </pc:spChg>
        <pc:spChg chg="mod">
          <ac:chgData name="eschinlle@espe.edu.ec" userId="3dc390fb-363f-4538-a895-c93b70622324" providerId="ADAL" clId="{4E29F18D-263C-4A90-8704-DCA971C70E79}" dt="2022-11-21T17:29:38.120" v="1097" actId="20577"/>
          <ac:spMkLst>
            <pc:docMk/>
            <pc:sldMk cId="3750554937" sldId="330"/>
            <ac:spMk id="7" creationId="{BD4266D5-A7A8-40DF-8B93-989C97B37096}"/>
          </ac:spMkLst>
        </pc:spChg>
        <pc:picChg chg="add mod">
          <ac:chgData name="eschinlle@espe.edu.ec" userId="3dc390fb-363f-4538-a895-c93b70622324" providerId="ADAL" clId="{4E29F18D-263C-4A90-8704-DCA971C70E79}" dt="2022-11-21T17:01:54.981" v="640" actId="1076"/>
          <ac:picMkLst>
            <pc:docMk/>
            <pc:sldMk cId="3750554937" sldId="330"/>
            <ac:picMk id="5" creationId="{79FDA22E-6BF4-4ECD-B97D-BB8ECAAE2560}"/>
          </ac:picMkLst>
        </pc:picChg>
        <pc:picChg chg="del">
          <ac:chgData name="eschinlle@espe.edu.ec" userId="3dc390fb-363f-4538-a895-c93b70622324" providerId="ADAL" clId="{4E29F18D-263C-4A90-8704-DCA971C70E79}" dt="2022-11-21T17:01:52.791" v="638" actId="478"/>
          <ac:picMkLst>
            <pc:docMk/>
            <pc:sldMk cId="3750554937" sldId="330"/>
            <ac:picMk id="6" creationId="{A1899574-0EC2-C454-E121-34FD9872B70C}"/>
          </ac:picMkLst>
        </pc:picChg>
        <pc:picChg chg="del">
          <ac:chgData name="eschinlle@espe.edu.ec" userId="3dc390fb-363f-4538-a895-c93b70622324" providerId="ADAL" clId="{4E29F18D-263C-4A90-8704-DCA971C70E79}" dt="2022-11-21T17:01:51.401" v="637" actId="478"/>
          <ac:picMkLst>
            <pc:docMk/>
            <pc:sldMk cId="3750554937" sldId="330"/>
            <ac:picMk id="9" creationId="{A933882C-6FA1-F346-AB0B-D65B9E1C95F9}"/>
          </ac:picMkLst>
        </pc:picChg>
      </pc:sldChg>
      <pc:sldChg chg="addSp delSp modSp add mod">
        <pc:chgData name="eschinlle@espe.edu.ec" userId="3dc390fb-363f-4538-a895-c93b70622324" providerId="ADAL" clId="{4E29F18D-263C-4A90-8704-DCA971C70E79}" dt="2022-11-21T17:29:47.221" v="1103" actId="20577"/>
        <pc:sldMkLst>
          <pc:docMk/>
          <pc:sldMk cId="627670294" sldId="331"/>
        </pc:sldMkLst>
        <pc:spChg chg="mod">
          <ac:chgData name="eschinlle@espe.edu.ec" userId="3dc390fb-363f-4538-a895-c93b70622324" providerId="ADAL" clId="{4E29F18D-263C-4A90-8704-DCA971C70E79}" dt="2022-11-21T17:07:45.216" v="733" actId="14100"/>
          <ac:spMkLst>
            <pc:docMk/>
            <pc:sldMk cId="627670294" sldId="331"/>
            <ac:spMk id="3" creationId="{5C9CE18C-31CA-4412-9E0A-0A8F15F02B0F}"/>
          </ac:spMkLst>
        </pc:spChg>
        <pc:spChg chg="mod">
          <ac:chgData name="eschinlle@espe.edu.ec" userId="3dc390fb-363f-4538-a895-c93b70622324" providerId="ADAL" clId="{4E29F18D-263C-4A90-8704-DCA971C70E79}" dt="2022-11-21T17:24:55.694" v="974"/>
          <ac:spMkLst>
            <pc:docMk/>
            <pc:sldMk cId="627670294" sldId="331"/>
            <ac:spMk id="4" creationId="{07C128F2-CD1C-4BA9-BAD6-531D7A221528}"/>
          </ac:spMkLst>
        </pc:spChg>
        <pc:spChg chg="mod">
          <ac:chgData name="eschinlle@espe.edu.ec" userId="3dc390fb-363f-4538-a895-c93b70622324" providerId="ADAL" clId="{4E29F18D-263C-4A90-8704-DCA971C70E79}" dt="2022-11-21T17:29:47.221" v="1103" actId="20577"/>
          <ac:spMkLst>
            <pc:docMk/>
            <pc:sldMk cId="627670294" sldId="331"/>
            <ac:spMk id="6" creationId="{33733DFD-0566-414E-929B-BC1AE5C86D18}"/>
          </ac:spMkLst>
        </pc:spChg>
        <pc:picChg chg="add mod">
          <ac:chgData name="eschinlle@espe.edu.ec" userId="3dc390fb-363f-4538-a895-c93b70622324" providerId="ADAL" clId="{4E29F18D-263C-4A90-8704-DCA971C70E79}" dt="2022-11-21T17:08:29.181" v="745" actId="1076"/>
          <ac:picMkLst>
            <pc:docMk/>
            <pc:sldMk cId="627670294" sldId="331"/>
            <ac:picMk id="5" creationId="{A8166A4F-00EA-1394-9636-FF55418CB956}"/>
          </ac:picMkLst>
        </pc:picChg>
        <pc:picChg chg="del">
          <ac:chgData name="eschinlle@espe.edu.ec" userId="3dc390fb-363f-4538-a895-c93b70622324" providerId="ADAL" clId="{4E29F18D-263C-4A90-8704-DCA971C70E79}" dt="2022-11-21T17:07:55.481" v="735" actId="478"/>
          <ac:picMkLst>
            <pc:docMk/>
            <pc:sldMk cId="627670294" sldId="331"/>
            <ac:picMk id="7" creationId="{E9E05668-506A-4C74-14B3-0EABF73001E5}"/>
          </ac:picMkLst>
        </pc:picChg>
        <pc:picChg chg="del">
          <ac:chgData name="eschinlle@espe.edu.ec" userId="3dc390fb-363f-4538-a895-c93b70622324" providerId="ADAL" clId="{4E29F18D-263C-4A90-8704-DCA971C70E79}" dt="2022-11-21T17:07:46.621" v="734" actId="478"/>
          <ac:picMkLst>
            <pc:docMk/>
            <pc:sldMk cId="627670294" sldId="331"/>
            <ac:picMk id="8" creationId="{4100AA5D-FE20-E2E5-52B1-B513C77D577C}"/>
          </ac:picMkLst>
        </pc:picChg>
        <pc:picChg chg="add mod">
          <ac:chgData name="eschinlle@espe.edu.ec" userId="3dc390fb-363f-4538-a895-c93b70622324" providerId="ADAL" clId="{4E29F18D-263C-4A90-8704-DCA971C70E79}" dt="2022-11-21T17:08:23.641" v="742" actId="1076"/>
          <ac:picMkLst>
            <pc:docMk/>
            <pc:sldMk cId="627670294" sldId="331"/>
            <ac:picMk id="9" creationId="{B0EC4F87-B500-A4F2-4DC9-49AFAAF7A05E}"/>
          </ac:picMkLst>
        </pc:picChg>
      </pc:sldChg>
      <pc:sldChg chg="addSp delSp modSp add mod">
        <pc:chgData name="eschinlle@espe.edu.ec" userId="3dc390fb-363f-4538-a895-c93b70622324" providerId="ADAL" clId="{4E29F18D-263C-4A90-8704-DCA971C70E79}" dt="2022-11-21T17:29:51.294" v="1105" actId="20577"/>
        <pc:sldMkLst>
          <pc:docMk/>
          <pc:sldMk cId="4004271060" sldId="332"/>
        </pc:sldMkLst>
        <pc:spChg chg="mod">
          <ac:chgData name="eschinlle@espe.edu.ec" userId="3dc390fb-363f-4538-a895-c93b70622324" providerId="ADAL" clId="{4E29F18D-263C-4A90-8704-DCA971C70E79}" dt="2022-11-21T17:09:33.291" v="751" actId="6549"/>
          <ac:spMkLst>
            <pc:docMk/>
            <pc:sldMk cId="4004271060" sldId="332"/>
            <ac:spMk id="3" creationId="{5C9CE18C-31CA-4412-9E0A-0A8F15F02B0F}"/>
          </ac:spMkLst>
        </pc:spChg>
        <pc:spChg chg="mod">
          <ac:chgData name="eschinlle@espe.edu.ec" userId="3dc390fb-363f-4538-a895-c93b70622324" providerId="ADAL" clId="{4E29F18D-263C-4A90-8704-DCA971C70E79}" dt="2022-11-21T17:25:00.333" v="975"/>
          <ac:spMkLst>
            <pc:docMk/>
            <pc:sldMk cId="4004271060" sldId="332"/>
            <ac:spMk id="4" creationId="{07C128F2-CD1C-4BA9-BAD6-531D7A221528}"/>
          </ac:spMkLst>
        </pc:spChg>
        <pc:spChg chg="mod">
          <ac:chgData name="eschinlle@espe.edu.ec" userId="3dc390fb-363f-4538-a895-c93b70622324" providerId="ADAL" clId="{4E29F18D-263C-4A90-8704-DCA971C70E79}" dt="2022-11-21T17:29:51.294" v="1105" actId="20577"/>
          <ac:spMkLst>
            <pc:docMk/>
            <pc:sldMk cId="4004271060" sldId="332"/>
            <ac:spMk id="6" creationId="{33733DFD-0566-414E-929B-BC1AE5C86D18}"/>
          </ac:spMkLst>
        </pc:spChg>
        <pc:picChg chg="del">
          <ac:chgData name="eschinlle@espe.edu.ec" userId="3dc390fb-363f-4538-a895-c93b70622324" providerId="ADAL" clId="{4E29F18D-263C-4A90-8704-DCA971C70E79}" dt="2022-11-21T17:09:47.161" v="753" actId="478"/>
          <ac:picMkLst>
            <pc:docMk/>
            <pc:sldMk cId="4004271060" sldId="332"/>
            <ac:picMk id="5" creationId="{A8166A4F-00EA-1394-9636-FF55418CB956}"/>
          </ac:picMkLst>
        </pc:picChg>
        <pc:picChg chg="add mod">
          <ac:chgData name="eschinlle@espe.edu.ec" userId="3dc390fb-363f-4538-a895-c93b70622324" providerId="ADAL" clId="{4E29F18D-263C-4A90-8704-DCA971C70E79}" dt="2022-11-21T17:09:53.206" v="757" actId="1076"/>
          <ac:picMkLst>
            <pc:docMk/>
            <pc:sldMk cId="4004271060" sldId="332"/>
            <ac:picMk id="7" creationId="{19BE8F40-4908-9A39-0516-2A747F8E2A33}"/>
          </ac:picMkLst>
        </pc:picChg>
        <pc:picChg chg="del">
          <ac:chgData name="eschinlle@espe.edu.ec" userId="3dc390fb-363f-4538-a895-c93b70622324" providerId="ADAL" clId="{4E29F18D-263C-4A90-8704-DCA971C70E79}" dt="2022-11-21T17:09:45.681" v="752" actId="478"/>
          <ac:picMkLst>
            <pc:docMk/>
            <pc:sldMk cId="4004271060" sldId="332"/>
            <ac:picMk id="9" creationId="{B0EC4F87-B500-A4F2-4DC9-49AFAAF7A05E}"/>
          </ac:picMkLst>
        </pc:picChg>
      </pc:sldChg>
      <pc:sldChg chg="addSp delSp modSp add mod">
        <pc:chgData name="eschinlle@espe.edu.ec" userId="3dc390fb-363f-4538-a895-c93b70622324" providerId="ADAL" clId="{4E29F18D-263C-4A90-8704-DCA971C70E79}" dt="2022-11-21T17:29:56.608" v="1107" actId="20577"/>
        <pc:sldMkLst>
          <pc:docMk/>
          <pc:sldMk cId="2941294017" sldId="333"/>
        </pc:sldMkLst>
        <pc:spChg chg="mod">
          <ac:chgData name="eschinlle@espe.edu.ec" userId="3dc390fb-363f-4538-a895-c93b70622324" providerId="ADAL" clId="{4E29F18D-263C-4A90-8704-DCA971C70E79}" dt="2022-11-21T17:12:16.661" v="796" actId="20577"/>
          <ac:spMkLst>
            <pc:docMk/>
            <pc:sldMk cId="2941294017" sldId="333"/>
            <ac:spMk id="3" creationId="{5C9CE18C-31CA-4412-9E0A-0A8F15F02B0F}"/>
          </ac:spMkLst>
        </pc:spChg>
        <pc:spChg chg="mod">
          <ac:chgData name="eschinlle@espe.edu.ec" userId="3dc390fb-363f-4538-a895-c93b70622324" providerId="ADAL" clId="{4E29F18D-263C-4A90-8704-DCA971C70E79}" dt="2022-11-21T17:25:04.176" v="976"/>
          <ac:spMkLst>
            <pc:docMk/>
            <pc:sldMk cId="2941294017" sldId="333"/>
            <ac:spMk id="4" creationId="{07C128F2-CD1C-4BA9-BAD6-531D7A221528}"/>
          </ac:spMkLst>
        </pc:spChg>
        <pc:spChg chg="mod">
          <ac:chgData name="eschinlle@espe.edu.ec" userId="3dc390fb-363f-4538-a895-c93b70622324" providerId="ADAL" clId="{4E29F18D-263C-4A90-8704-DCA971C70E79}" dt="2022-11-21T17:29:56.608" v="1107" actId="20577"/>
          <ac:spMkLst>
            <pc:docMk/>
            <pc:sldMk cId="2941294017" sldId="333"/>
            <ac:spMk id="6" creationId="{33733DFD-0566-414E-929B-BC1AE5C86D18}"/>
          </ac:spMkLst>
        </pc:spChg>
        <pc:picChg chg="add mod">
          <ac:chgData name="eschinlle@espe.edu.ec" userId="3dc390fb-363f-4538-a895-c93b70622324" providerId="ADAL" clId="{4E29F18D-263C-4A90-8704-DCA971C70E79}" dt="2022-11-21T17:11:29.971" v="790" actId="1076"/>
          <ac:picMkLst>
            <pc:docMk/>
            <pc:sldMk cId="2941294017" sldId="333"/>
            <ac:picMk id="5" creationId="{E64DFADF-529A-B544-EEF6-486D7B8E2F15}"/>
          </ac:picMkLst>
        </pc:picChg>
        <pc:picChg chg="del">
          <ac:chgData name="eschinlle@espe.edu.ec" userId="3dc390fb-363f-4538-a895-c93b70622324" providerId="ADAL" clId="{4E29F18D-263C-4A90-8704-DCA971C70E79}" dt="2022-11-21T17:11:20.492" v="786" actId="478"/>
          <ac:picMkLst>
            <pc:docMk/>
            <pc:sldMk cId="2941294017" sldId="333"/>
            <ac:picMk id="7" creationId="{19BE8F40-4908-9A39-0516-2A747F8E2A33}"/>
          </ac:picMkLst>
        </pc:picChg>
        <pc:picChg chg="add mod">
          <ac:chgData name="eschinlle@espe.edu.ec" userId="3dc390fb-363f-4538-a895-c93b70622324" providerId="ADAL" clId="{4E29F18D-263C-4A90-8704-DCA971C70E79}" dt="2022-11-21T17:11:32.551" v="791" actId="1076"/>
          <ac:picMkLst>
            <pc:docMk/>
            <pc:sldMk cId="2941294017" sldId="333"/>
            <ac:picMk id="8" creationId="{F8901379-55B2-0091-66D0-BFDC2D669182}"/>
          </ac:picMkLst>
        </pc:picChg>
      </pc:sldChg>
      <pc:sldChg chg="addSp delSp modSp add mod">
        <pc:chgData name="eschinlle@espe.edu.ec" userId="3dc390fb-363f-4538-a895-c93b70622324" providerId="ADAL" clId="{4E29F18D-263C-4A90-8704-DCA971C70E79}" dt="2022-11-21T17:30:00.978" v="1109" actId="20577"/>
        <pc:sldMkLst>
          <pc:docMk/>
          <pc:sldMk cId="1804826558" sldId="334"/>
        </pc:sldMkLst>
        <pc:spChg chg="mod">
          <ac:chgData name="eschinlle@espe.edu.ec" userId="3dc390fb-363f-4538-a895-c93b70622324" providerId="ADAL" clId="{4E29F18D-263C-4A90-8704-DCA971C70E79}" dt="2022-11-21T17:11:46.381" v="792"/>
          <ac:spMkLst>
            <pc:docMk/>
            <pc:sldMk cId="1804826558" sldId="334"/>
            <ac:spMk id="3" creationId="{5C9CE18C-31CA-4412-9E0A-0A8F15F02B0F}"/>
          </ac:spMkLst>
        </pc:spChg>
        <pc:spChg chg="mod">
          <ac:chgData name="eschinlle@espe.edu.ec" userId="3dc390fb-363f-4538-a895-c93b70622324" providerId="ADAL" clId="{4E29F18D-263C-4A90-8704-DCA971C70E79}" dt="2022-11-21T17:25:09.065" v="977"/>
          <ac:spMkLst>
            <pc:docMk/>
            <pc:sldMk cId="1804826558" sldId="334"/>
            <ac:spMk id="4" creationId="{07C128F2-CD1C-4BA9-BAD6-531D7A221528}"/>
          </ac:spMkLst>
        </pc:spChg>
        <pc:spChg chg="mod">
          <ac:chgData name="eschinlle@espe.edu.ec" userId="3dc390fb-363f-4538-a895-c93b70622324" providerId="ADAL" clId="{4E29F18D-263C-4A90-8704-DCA971C70E79}" dt="2022-11-21T17:30:00.978" v="1109" actId="20577"/>
          <ac:spMkLst>
            <pc:docMk/>
            <pc:sldMk cId="1804826558" sldId="334"/>
            <ac:spMk id="6" creationId="{33733DFD-0566-414E-929B-BC1AE5C86D18}"/>
          </ac:spMkLst>
        </pc:spChg>
        <pc:picChg chg="add mod">
          <ac:chgData name="eschinlle@espe.edu.ec" userId="3dc390fb-363f-4538-a895-c93b70622324" providerId="ADAL" clId="{4E29F18D-263C-4A90-8704-DCA971C70E79}" dt="2022-11-21T17:11:54.771" v="795" actId="1076"/>
          <ac:picMkLst>
            <pc:docMk/>
            <pc:sldMk cId="1804826558" sldId="334"/>
            <ac:picMk id="5" creationId="{CE502EA1-5D9F-10BD-040D-828B6415AB3E}"/>
          </ac:picMkLst>
        </pc:picChg>
        <pc:picChg chg="del">
          <ac:chgData name="eschinlle@espe.edu.ec" userId="3dc390fb-363f-4538-a895-c93b70622324" providerId="ADAL" clId="{4E29F18D-263C-4A90-8704-DCA971C70E79}" dt="2022-11-21T17:11:49.551" v="793" actId="478"/>
          <ac:picMkLst>
            <pc:docMk/>
            <pc:sldMk cId="1804826558" sldId="334"/>
            <ac:picMk id="7" creationId="{19BE8F40-4908-9A39-0516-2A747F8E2A33}"/>
          </ac:picMkLst>
        </pc:picChg>
      </pc:sldChg>
      <pc:sldChg chg="addSp delSp modSp add mod">
        <pc:chgData name="eschinlle@espe.edu.ec" userId="3dc390fb-363f-4538-a895-c93b70622324" providerId="ADAL" clId="{4E29F18D-263C-4A90-8704-DCA971C70E79}" dt="2022-11-21T17:30:05.216" v="1111" actId="20577"/>
        <pc:sldMkLst>
          <pc:docMk/>
          <pc:sldMk cId="1394505840" sldId="335"/>
        </pc:sldMkLst>
        <pc:spChg chg="mod">
          <ac:chgData name="eschinlle@espe.edu.ec" userId="3dc390fb-363f-4538-a895-c93b70622324" providerId="ADAL" clId="{4E29F18D-263C-4A90-8704-DCA971C70E79}" dt="2022-11-21T17:13:06.531" v="835" actId="20577"/>
          <ac:spMkLst>
            <pc:docMk/>
            <pc:sldMk cId="1394505840" sldId="335"/>
            <ac:spMk id="2" creationId="{299E15FD-12A3-48E0-B51D-9B86D68183DA}"/>
          </ac:spMkLst>
        </pc:spChg>
        <pc:spChg chg="mod">
          <ac:chgData name="eschinlle@espe.edu.ec" userId="3dc390fb-363f-4538-a895-c93b70622324" providerId="ADAL" clId="{4E29F18D-263C-4A90-8704-DCA971C70E79}" dt="2022-11-21T17:13:42.521" v="847" actId="20577"/>
          <ac:spMkLst>
            <pc:docMk/>
            <pc:sldMk cId="1394505840" sldId="335"/>
            <ac:spMk id="3" creationId="{5C9CE18C-31CA-4412-9E0A-0A8F15F02B0F}"/>
          </ac:spMkLst>
        </pc:spChg>
        <pc:spChg chg="mod">
          <ac:chgData name="eschinlle@espe.edu.ec" userId="3dc390fb-363f-4538-a895-c93b70622324" providerId="ADAL" clId="{4E29F18D-263C-4A90-8704-DCA971C70E79}" dt="2022-11-21T17:25:20.234" v="979" actId="207"/>
          <ac:spMkLst>
            <pc:docMk/>
            <pc:sldMk cId="1394505840" sldId="335"/>
            <ac:spMk id="4" creationId="{07C128F2-CD1C-4BA9-BAD6-531D7A221528}"/>
          </ac:spMkLst>
        </pc:spChg>
        <pc:spChg chg="mod">
          <ac:chgData name="eschinlle@espe.edu.ec" userId="3dc390fb-363f-4538-a895-c93b70622324" providerId="ADAL" clId="{4E29F18D-263C-4A90-8704-DCA971C70E79}" dt="2022-11-21T17:30:05.216" v="1111" actId="20577"/>
          <ac:spMkLst>
            <pc:docMk/>
            <pc:sldMk cId="1394505840" sldId="335"/>
            <ac:spMk id="6" creationId="{33733DFD-0566-414E-929B-BC1AE5C86D18}"/>
          </ac:spMkLst>
        </pc:spChg>
        <pc:picChg chg="del">
          <ac:chgData name="eschinlle@espe.edu.ec" userId="3dc390fb-363f-4538-a895-c93b70622324" providerId="ADAL" clId="{4E29F18D-263C-4A90-8704-DCA971C70E79}" dt="2022-11-21T17:13:13.351" v="836" actId="478"/>
          <ac:picMkLst>
            <pc:docMk/>
            <pc:sldMk cId="1394505840" sldId="335"/>
            <ac:picMk id="5" creationId="{CE502EA1-5D9F-10BD-040D-828B6415AB3E}"/>
          </ac:picMkLst>
        </pc:picChg>
        <pc:picChg chg="add mod">
          <ac:chgData name="eschinlle@espe.edu.ec" userId="3dc390fb-363f-4538-a895-c93b70622324" providerId="ADAL" clId="{4E29F18D-263C-4A90-8704-DCA971C70E79}" dt="2022-11-21T17:13:53.211" v="851" actId="1076"/>
          <ac:picMkLst>
            <pc:docMk/>
            <pc:sldMk cId="1394505840" sldId="335"/>
            <ac:picMk id="7" creationId="{0D143B20-5AED-B49B-275B-D80F651C602C}"/>
          </ac:picMkLst>
        </pc:picChg>
      </pc:sldChg>
      <pc:sldChg chg="addSp delSp modSp add mod">
        <pc:chgData name="eschinlle@espe.edu.ec" userId="3dc390fb-363f-4538-a895-c93b70622324" providerId="ADAL" clId="{4E29F18D-263C-4A90-8704-DCA971C70E79}" dt="2022-11-21T17:30:09.191" v="1113" actId="20577"/>
        <pc:sldMkLst>
          <pc:docMk/>
          <pc:sldMk cId="898038318" sldId="336"/>
        </pc:sldMkLst>
        <pc:spChg chg="mod">
          <ac:chgData name="eschinlle@espe.edu.ec" userId="3dc390fb-363f-4538-a895-c93b70622324" providerId="ADAL" clId="{4E29F18D-263C-4A90-8704-DCA971C70E79}" dt="2022-11-21T17:14:26.701" v="863" actId="20577"/>
          <ac:spMkLst>
            <pc:docMk/>
            <pc:sldMk cId="898038318" sldId="336"/>
            <ac:spMk id="3" creationId="{5C9CE18C-31CA-4412-9E0A-0A8F15F02B0F}"/>
          </ac:spMkLst>
        </pc:spChg>
        <pc:spChg chg="mod">
          <ac:chgData name="eschinlle@espe.edu.ec" userId="3dc390fb-363f-4538-a895-c93b70622324" providerId="ADAL" clId="{4E29F18D-263C-4A90-8704-DCA971C70E79}" dt="2022-11-21T17:25:30.885" v="980"/>
          <ac:spMkLst>
            <pc:docMk/>
            <pc:sldMk cId="898038318" sldId="336"/>
            <ac:spMk id="4" creationId="{07C128F2-CD1C-4BA9-BAD6-531D7A221528}"/>
          </ac:spMkLst>
        </pc:spChg>
        <pc:spChg chg="mod">
          <ac:chgData name="eschinlle@espe.edu.ec" userId="3dc390fb-363f-4538-a895-c93b70622324" providerId="ADAL" clId="{4E29F18D-263C-4A90-8704-DCA971C70E79}" dt="2022-11-21T17:30:09.191" v="1113" actId="20577"/>
          <ac:spMkLst>
            <pc:docMk/>
            <pc:sldMk cId="898038318" sldId="336"/>
            <ac:spMk id="6" creationId="{33733DFD-0566-414E-929B-BC1AE5C86D18}"/>
          </ac:spMkLst>
        </pc:spChg>
        <pc:picChg chg="add mod">
          <ac:chgData name="eschinlle@espe.edu.ec" userId="3dc390fb-363f-4538-a895-c93b70622324" providerId="ADAL" clId="{4E29F18D-263C-4A90-8704-DCA971C70E79}" dt="2022-11-21T17:14:56.188" v="867" actId="1076"/>
          <ac:picMkLst>
            <pc:docMk/>
            <pc:sldMk cId="898038318" sldId="336"/>
            <ac:picMk id="5" creationId="{C94090DF-D517-CF12-0DB6-D14229E569E0}"/>
          </ac:picMkLst>
        </pc:picChg>
        <pc:picChg chg="del">
          <ac:chgData name="eschinlle@espe.edu.ec" userId="3dc390fb-363f-4538-a895-c93b70622324" providerId="ADAL" clId="{4E29F18D-263C-4A90-8704-DCA971C70E79}" dt="2022-11-21T17:14:49.241" v="864" actId="478"/>
          <ac:picMkLst>
            <pc:docMk/>
            <pc:sldMk cId="898038318" sldId="336"/>
            <ac:picMk id="7" creationId="{0D143B20-5AED-B49B-275B-D80F651C602C}"/>
          </ac:picMkLst>
        </pc:picChg>
      </pc:sldChg>
      <pc:sldChg chg="addSp delSp modSp add mod">
        <pc:chgData name="eschinlle@espe.edu.ec" userId="3dc390fb-363f-4538-a895-c93b70622324" providerId="ADAL" clId="{4E29F18D-263C-4A90-8704-DCA971C70E79}" dt="2022-11-21T17:30:13.002" v="1115" actId="20577"/>
        <pc:sldMkLst>
          <pc:docMk/>
          <pc:sldMk cId="3909503593" sldId="337"/>
        </pc:sldMkLst>
        <pc:spChg chg="mod">
          <ac:chgData name="eschinlle@espe.edu.ec" userId="3dc390fb-363f-4538-a895-c93b70622324" providerId="ADAL" clId="{4E29F18D-263C-4A90-8704-DCA971C70E79}" dt="2022-11-21T17:15:49.081" v="882" actId="20577"/>
          <ac:spMkLst>
            <pc:docMk/>
            <pc:sldMk cId="3909503593" sldId="337"/>
            <ac:spMk id="3" creationId="{5C9CE18C-31CA-4412-9E0A-0A8F15F02B0F}"/>
          </ac:spMkLst>
        </pc:spChg>
        <pc:spChg chg="mod">
          <ac:chgData name="eschinlle@espe.edu.ec" userId="3dc390fb-363f-4538-a895-c93b70622324" providerId="ADAL" clId="{4E29F18D-263C-4A90-8704-DCA971C70E79}" dt="2022-11-21T17:25:35.350" v="981"/>
          <ac:spMkLst>
            <pc:docMk/>
            <pc:sldMk cId="3909503593" sldId="337"/>
            <ac:spMk id="4" creationId="{07C128F2-CD1C-4BA9-BAD6-531D7A221528}"/>
          </ac:spMkLst>
        </pc:spChg>
        <pc:spChg chg="mod">
          <ac:chgData name="eschinlle@espe.edu.ec" userId="3dc390fb-363f-4538-a895-c93b70622324" providerId="ADAL" clId="{4E29F18D-263C-4A90-8704-DCA971C70E79}" dt="2022-11-21T17:30:13.002" v="1115" actId="20577"/>
          <ac:spMkLst>
            <pc:docMk/>
            <pc:sldMk cId="3909503593" sldId="337"/>
            <ac:spMk id="6" creationId="{33733DFD-0566-414E-929B-BC1AE5C86D18}"/>
          </ac:spMkLst>
        </pc:spChg>
        <pc:picChg chg="del">
          <ac:chgData name="eschinlle@espe.edu.ec" userId="3dc390fb-363f-4538-a895-c93b70622324" providerId="ADAL" clId="{4E29F18D-263C-4A90-8704-DCA971C70E79}" dt="2022-11-21T17:15:27.251" v="878" actId="478"/>
          <ac:picMkLst>
            <pc:docMk/>
            <pc:sldMk cId="3909503593" sldId="337"/>
            <ac:picMk id="5" creationId="{C94090DF-D517-CF12-0DB6-D14229E569E0}"/>
          </ac:picMkLst>
        </pc:picChg>
        <pc:picChg chg="add mod">
          <ac:chgData name="eschinlle@espe.edu.ec" userId="3dc390fb-363f-4538-a895-c93b70622324" providerId="ADAL" clId="{4E29F18D-263C-4A90-8704-DCA971C70E79}" dt="2022-11-21T17:15:31.971" v="880" actId="1076"/>
          <ac:picMkLst>
            <pc:docMk/>
            <pc:sldMk cId="3909503593" sldId="337"/>
            <ac:picMk id="7" creationId="{E8955359-71D5-66B5-E9C0-66DBD78902B1}"/>
          </ac:picMkLst>
        </pc:picChg>
      </pc:sldChg>
      <pc:sldChg chg="addSp delSp modSp add mod">
        <pc:chgData name="eschinlle@espe.edu.ec" userId="3dc390fb-363f-4538-a895-c93b70622324" providerId="ADAL" clId="{4E29F18D-263C-4A90-8704-DCA971C70E79}" dt="2022-11-21T17:30:17.991" v="1119" actId="20577"/>
        <pc:sldMkLst>
          <pc:docMk/>
          <pc:sldMk cId="1720475924" sldId="338"/>
        </pc:sldMkLst>
        <pc:spChg chg="mod">
          <ac:chgData name="eschinlle@espe.edu.ec" userId="3dc390fb-363f-4538-a895-c93b70622324" providerId="ADAL" clId="{4E29F18D-263C-4A90-8704-DCA971C70E79}" dt="2022-11-21T17:16:21.211" v="891" actId="20577"/>
          <ac:spMkLst>
            <pc:docMk/>
            <pc:sldMk cId="1720475924" sldId="338"/>
            <ac:spMk id="3" creationId="{5C9CE18C-31CA-4412-9E0A-0A8F15F02B0F}"/>
          </ac:spMkLst>
        </pc:spChg>
        <pc:spChg chg="mod">
          <ac:chgData name="eschinlle@espe.edu.ec" userId="3dc390fb-363f-4538-a895-c93b70622324" providerId="ADAL" clId="{4E29F18D-263C-4A90-8704-DCA971C70E79}" dt="2022-11-21T17:25:39.005" v="982"/>
          <ac:spMkLst>
            <pc:docMk/>
            <pc:sldMk cId="1720475924" sldId="338"/>
            <ac:spMk id="4" creationId="{07C128F2-CD1C-4BA9-BAD6-531D7A221528}"/>
          </ac:spMkLst>
        </pc:spChg>
        <pc:spChg chg="mod">
          <ac:chgData name="eschinlle@espe.edu.ec" userId="3dc390fb-363f-4538-a895-c93b70622324" providerId="ADAL" clId="{4E29F18D-263C-4A90-8704-DCA971C70E79}" dt="2022-11-21T17:30:17.991" v="1119" actId="20577"/>
          <ac:spMkLst>
            <pc:docMk/>
            <pc:sldMk cId="1720475924" sldId="338"/>
            <ac:spMk id="6" creationId="{33733DFD-0566-414E-929B-BC1AE5C86D18}"/>
          </ac:spMkLst>
        </pc:spChg>
        <pc:picChg chg="add mod">
          <ac:chgData name="eschinlle@espe.edu.ec" userId="3dc390fb-363f-4538-a895-c93b70622324" providerId="ADAL" clId="{4E29F18D-263C-4A90-8704-DCA971C70E79}" dt="2022-11-21T17:16:09.941" v="889" actId="1076"/>
          <ac:picMkLst>
            <pc:docMk/>
            <pc:sldMk cId="1720475924" sldId="338"/>
            <ac:picMk id="5" creationId="{85E4D170-EABA-845D-6ED7-A26B756AC1B1}"/>
          </ac:picMkLst>
        </pc:picChg>
        <pc:picChg chg="del">
          <ac:chgData name="eschinlle@espe.edu.ec" userId="3dc390fb-363f-4538-a895-c93b70622324" providerId="ADAL" clId="{4E29F18D-263C-4A90-8704-DCA971C70E79}" dt="2022-11-21T17:16:02.941" v="885" actId="478"/>
          <ac:picMkLst>
            <pc:docMk/>
            <pc:sldMk cId="1720475924" sldId="338"/>
            <ac:picMk id="7" creationId="{E8955359-71D5-66B5-E9C0-66DBD78902B1}"/>
          </ac:picMkLst>
        </pc:picChg>
      </pc:sldChg>
      <pc:sldChg chg="addSp delSp modSp add mod">
        <pc:chgData name="eschinlle@espe.edu.ec" userId="3dc390fb-363f-4538-a895-c93b70622324" providerId="ADAL" clId="{4E29F18D-263C-4A90-8704-DCA971C70E79}" dt="2022-11-21T17:30:22.764" v="1121" actId="20577"/>
        <pc:sldMkLst>
          <pc:docMk/>
          <pc:sldMk cId="1256373502" sldId="339"/>
        </pc:sldMkLst>
        <pc:spChg chg="mod">
          <ac:chgData name="eschinlle@espe.edu.ec" userId="3dc390fb-363f-4538-a895-c93b70622324" providerId="ADAL" clId="{4E29F18D-263C-4A90-8704-DCA971C70E79}" dt="2022-11-21T17:16:38.561" v="895"/>
          <ac:spMkLst>
            <pc:docMk/>
            <pc:sldMk cId="1256373502" sldId="339"/>
            <ac:spMk id="3" creationId="{5C9CE18C-31CA-4412-9E0A-0A8F15F02B0F}"/>
          </ac:spMkLst>
        </pc:spChg>
        <pc:spChg chg="mod">
          <ac:chgData name="eschinlle@espe.edu.ec" userId="3dc390fb-363f-4538-a895-c93b70622324" providerId="ADAL" clId="{4E29F18D-263C-4A90-8704-DCA971C70E79}" dt="2022-11-21T17:25:42.956" v="983"/>
          <ac:spMkLst>
            <pc:docMk/>
            <pc:sldMk cId="1256373502" sldId="339"/>
            <ac:spMk id="4" creationId="{07C128F2-CD1C-4BA9-BAD6-531D7A221528}"/>
          </ac:spMkLst>
        </pc:spChg>
        <pc:spChg chg="mod">
          <ac:chgData name="eschinlle@espe.edu.ec" userId="3dc390fb-363f-4538-a895-c93b70622324" providerId="ADAL" clId="{4E29F18D-263C-4A90-8704-DCA971C70E79}" dt="2022-11-21T17:30:22.764" v="1121" actId="20577"/>
          <ac:spMkLst>
            <pc:docMk/>
            <pc:sldMk cId="1256373502" sldId="339"/>
            <ac:spMk id="6" creationId="{33733DFD-0566-414E-929B-BC1AE5C86D18}"/>
          </ac:spMkLst>
        </pc:spChg>
        <pc:picChg chg="del">
          <ac:chgData name="eschinlle@espe.edu.ec" userId="3dc390fb-363f-4538-a895-c93b70622324" providerId="ADAL" clId="{4E29F18D-263C-4A90-8704-DCA971C70E79}" dt="2022-11-21T17:16:40.653" v="896" actId="478"/>
          <ac:picMkLst>
            <pc:docMk/>
            <pc:sldMk cId="1256373502" sldId="339"/>
            <ac:picMk id="5" creationId="{85E4D170-EABA-845D-6ED7-A26B756AC1B1}"/>
          </ac:picMkLst>
        </pc:picChg>
        <pc:picChg chg="add mod">
          <ac:chgData name="eschinlle@espe.edu.ec" userId="3dc390fb-363f-4538-a895-c93b70622324" providerId="ADAL" clId="{4E29F18D-263C-4A90-8704-DCA971C70E79}" dt="2022-11-21T17:16:46.791" v="898" actId="1076"/>
          <ac:picMkLst>
            <pc:docMk/>
            <pc:sldMk cId="1256373502" sldId="339"/>
            <ac:picMk id="7" creationId="{E34F530D-84FB-0345-7B44-76EFDD643CD5}"/>
          </ac:picMkLst>
        </pc:picChg>
      </pc:sldChg>
    </pc:docChg>
  </pc:docChgLst>
  <pc:docChgLst>
    <pc:chgData name="eschinlle@espe.edu.ec" userId="3dc390fb-363f-4538-a895-c93b70622324" providerId="ADAL" clId="{D90B7A8B-6265-4F4B-A065-E90D007DE779}"/>
    <pc:docChg chg="undo custSel addSld delSld modSld sldOrd">
      <pc:chgData name="eschinlle@espe.edu.ec" userId="3dc390fb-363f-4538-a895-c93b70622324" providerId="ADAL" clId="{D90B7A8B-6265-4F4B-A065-E90D007DE779}" dt="2022-11-30T17:04:17.230" v="2915" actId="20577"/>
      <pc:docMkLst>
        <pc:docMk/>
      </pc:docMkLst>
      <pc:sldChg chg="modSp mod">
        <pc:chgData name="eschinlle@espe.edu.ec" userId="3dc390fb-363f-4538-a895-c93b70622324" providerId="ADAL" clId="{D90B7A8B-6265-4F4B-A065-E90D007DE779}" dt="2022-11-30T15:10:52.790" v="7" actId="20577"/>
        <pc:sldMkLst>
          <pc:docMk/>
          <pc:sldMk cId="4206866613" sldId="258"/>
        </pc:sldMkLst>
        <pc:spChg chg="mod">
          <ac:chgData name="eschinlle@espe.edu.ec" userId="3dc390fb-363f-4538-a895-c93b70622324" providerId="ADAL" clId="{D90B7A8B-6265-4F4B-A065-E90D007DE779}" dt="2022-11-30T15:10:52.790" v="7" actId="20577"/>
          <ac:spMkLst>
            <pc:docMk/>
            <pc:sldMk cId="4206866613" sldId="258"/>
            <ac:spMk id="5" creationId="{1967A448-01D9-4956-A50F-F9BFFBEC42EB}"/>
          </ac:spMkLst>
        </pc:spChg>
      </pc:sldChg>
      <pc:sldChg chg="modSp mod">
        <pc:chgData name="eschinlle@espe.edu.ec" userId="3dc390fb-363f-4538-a895-c93b70622324" providerId="ADAL" clId="{D90B7A8B-6265-4F4B-A065-E90D007DE779}" dt="2022-11-30T16:57:25.543" v="2803" actId="20577"/>
        <pc:sldMkLst>
          <pc:docMk/>
          <pc:sldMk cId="1395632902" sldId="259"/>
        </pc:sldMkLst>
        <pc:spChg chg="mod">
          <ac:chgData name="eschinlle@espe.edu.ec" userId="3dc390fb-363f-4538-a895-c93b70622324" providerId="ADAL" clId="{D90B7A8B-6265-4F4B-A065-E90D007DE779}" dt="2022-11-30T16:57:25.543" v="2803" actId="20577"/>
          <ac:spMkLst>
            <pc:docMk/>
            <pc:sldMk cId="1395632902" sldId="259"/>
            <ac:spMk id="3" creationId="{7A39ECEA-994A-44EA-8958-E37D54DBA968}"/>
          </ac:spMkLst>
        </pc:spChg>
      </pc:sldChg>
      <pc:sldChg chg="modSp mod">
        <pc:chgData name="eschinlle@espe.edu.ec" userId="3dc390fb-363f-4538-a895-c93b70622324" providerId="ADAL" clId="{D90B7A8B-6265-4F4B-A065-E90D007DE779}" dt="2022-11-30T16:57:33.374" v="2804"/>
        <pc:sldMkLst>
          <pc:docMk/>
          <pc:sldMk cId="4206259790" sldId="260"/>
        </pc:sldMkLst>
        <pc:spChg chg="mod">
          <ac:chgData name="eschinlle@espe.edu.ec" userId="3dc390fb-363f-4538-a895-c93b70622324" providerId="ADAL" clId="{D90B7A8B-6265-4F4B-A065-E90D007DE779}" dt="2022-11-30T16:57:33.374" v="2804"/>
          <ac:spMkLst>
            <pc:docMk/>
            <pc:sldMk cId="4206259790" sldId="260"/>
            <ac:spMk id="5" creationId="{5FA1E8E5-FD2D-4BD0-AA9A-D003145D602F}"/>
          </ac:spMkLst>
        </pc:spChg>
        <pc:graphicFrameChg chg="mod">
          <ac:chgData name="eschinlle@espe.edu.ec" userId="3dc390fb-363f-4538-a895-c93b70622324" providerId="ADAL" clId="{D90B7A8B-6265-4F4B-A065-E90D007DE779}" dt="2022-11-30T15:12:44.587" v="8"/>
          <ac:graphicFrameMkLst>
            <pc:docMk/>
            <pc:sldMk cId="4206259790" sldId="260"/>
            <ac:graphicFrameMk id="7" creationId="{0AAFBEA0-C6C4-489E-AB02-CDD8B089AE87}"/>
          </ac:graphicFrameMkLst>
        </pc:graphicFrameChg>
      </pc:sldChg>
      <pc:sldChg chg="modSp mod">
        <pc:chgData name="eschinlle@espe.edu.ec" userId="3dc390fb-363f-4538-a895-c93b70622324" providerId="ADAL" clId="{D90B7A8B-6265-4F4B-A065-E90D007DE779}" dt="2022-11-30T16:57:36.625" v="2805"/>
        <pc:sldMkLst>
          <pc:docMk/>
          <pc:sldMk cId="2045499546" sldId="261"/>
        </pc:sldMkLst>
        <pc:spChg chg="mod">
          <ac:chgData name="eschinlle@espe.edu.ec" userId="3dc390fb-363f-4538-a895-c93b70622324" providerId="ADAL" clId="{D90B7A8B-6265-4F4B-A065-E90D007DE779}" dt="2022-11-30T16:00:50.227" v="507" actId="14100"/>
          <ac:spMkLst>
            <pc:docMk/>
            <pc:sldMk cId="2045499546" sldId="261"/>
            <ac:spMk id="3" creationId="{24450567-4B65-45C0-A0CF-8E25C31398B6}"/>
          </ac:spMkLst>
        </pc:spChg>
        <pc:spChg chg="mod">
          <ac:chgData name="eschinlle@espe.edu.ec" userId="3dc390fb-363f-4538-a895-c93b70622324" providerId="ADAL" clId="{D90B7A8B-6265-4F4B-A065-E90D007DE779}" dt="2022-11-30T16:57:36.625" v="2805"/>
          <ac:spMkLst>
            <pc:docMk/>
            <pc:sldMk cId="2045499546" sldId="261"/>
            <ac:spMk id="4" creationId="{3EC86FE0-3B43-49C3-A243-01239BBC396F}"/>
          </ac:spMkLst>
        </pc:spChg>
      </pc:sldChg>
      <pc:sldChg chg="modSp mod">
        <pc:chgData name="eschinlle@espe.edu.ec" userId="3dc390fb-363f-4538-a895-c93b70622324" providerId="ADAL" clId="{D90B7A8B-6265-4F4B-A065-E90D007DE779}" dt="2022-11-30T17:03:00.940" v="2863" actId="20577"/>
        <pc:sldMkLst>
          <pc:docMk/>
          <pc:sldMk cId="3092708979" sldId="264"/>
        </pc:sldMkLst>
        <pc:spChg chg="mod">
          <ac:chgData name="eschinlle@espe.edu.ec" userId="3dc390fb-363f-4538-a895-c93b70622324" providerId="ADAL" clId="{D90B7A8B-6265-4F4B-A065-E90D007DE779}" dt="2022-11-30T17:03:00.940" v="2863" actId="20577"/>
          <ac:spMkLst>
            <pc:docMk/>
            <pc:sldMk cId="3092708979" sldId="264"/>
            <ac:spMk id="20" creationId="{63D2310E-26B1-4889-8EDE-811C71ECE2B7}"/>
          </ac:spMkLst>
        </pc:spChg>
      </pc:sldChg>
      <pc:sldChg chg="addSp delSp modSp mod">
        <pc:chgData name="eschinlle@espe.edu.ec" userId="3dc390fb-363f-4538-a895-c93b70622324" providerId="ADAL" clId="{D90B7A8B-6265-4F4B-A065-E90D007DE779}" dt="2022-11-30T17:03:03.900" v="2865" actId="20577"/>
        <pc:sldMkLst>
          <pc:docMk/>
          <pc:sldMk cId="1702569369" sldId="265"/>
        </pc:sldMkLst>
        <pc:spChg chg="mod">
          <ac:chgData name="eschinlle@espe.edu.ec" userId="3dc390fb-363f-4538-a895-c93b70622324" providerId="ADAL" clId="{D90B7A8B-6265-4F4B-A065-E90D007DE779}" dt="2022-11-30T16:10:42.769" v="645" actId="20577"/>
          <ac:spMkLst>
            <pc:docMk/>
            <pc:sldMk cId="1702569369" sldId="265"/>
            <ac:spMk id="2" creationId="{299E15FD-12A3-48E0-B51D-9B86D68183DA}"/>
          </ac:spMkLst>
        </pc:spChg>
        <pc:spChg chg="mod">
          <ac:chgData name="eschinlle@espe.edu.ec" userId="3dc390fb-363f-4538-a895-c93b70622324" providerId="ADAL" clId="{D90B7A8B-6265-4F4B-A065-E90D007DE779}" dt="2022-11-30T16:13:22.371" v="764" actId="27636"/>
          <ac:spMkLst>
            <pc:docMk/>
            <pc:sldMk cId="1702569369" sldId="265"/>
            <ac:spMk id="3" creationId="{5C9CE18C-31CA-4412-9E0A-0A8F15F02B0F}"/>
          </ac:spMkLst>
        </pc:spChg>
        <pc:spChg chg="mod">
          <ac:chgData name="eschinlle@espe.edu.ec" userId="3dc390fb-363f-4538-a895-c93b70622324" providerId="ADAL" clId="{D90B7A8B-6265-4F4B-A065-E90D007DE779}" dt="2022-11-30T16:58:06.681" v="2813" actId="207"/>
          <ac:spMkLst>
            <pc:docMk/>
            <pc:sldMk cId="1702569369" sldId="265"/>
            <ac:spMk id="4" creationId="{07C128F2-CD1C-4BA9-BAD6-531D7A221528}"/>
          </ac:spMkLst>
        </pc:spChg>
        <pc:spChg chg="mod">
          <ac:chgData name="eschinlle@espe.edu.ec" userId="3dc390fb-363f-4538-a895-c93b70622324" providerId="ADAL" clId="{D90B7A8B-6265-4F4B-A065-E90D007DE779}" dt="2022-11-30T17:03:03.900" v="2865" actId="20577"/>
          <ac:spMkLst>
            <pc:docMk/>
            <pc:sldMk cId="1702569369" sldId="265"/>
            <ac:spMk id="9" creationId="{C09A62F3-0504-4D17-9656-5FC748800A81}"/>
          </ac:spMkLst>
        </pc:spChg>
        <pc:picChg chg="del">
          <ac:chgData name="eschinlle@espe.edu.ec" userId="3dc390fb-363f-4538-a895-c93b70622324" providerId="ADAL" clId="{D90B7A8B-6265-4F4B-A065-E90D007DE779}" dt="2022-11-30T16:12:24.389" v="658" actId="478"/>
          <ac:picMkLst>
            <pc:docMk/>
            <pc:sldMk cId="1702569369" sldId="265"/>
            <ac:picMk id="5" creationId="{5046FC34-3625-5DC1-9654-5AF790858716}"/>
          </ac:picMkLst>
        </pc:picChg>
        <pc:picChg chg="add mod">
          <ac:chgData name="eschinlle@espe.edu.ec" userId="3dc390fb-363f-4538-a895-c93b70622324" providerId="ADAL" clId="{D90B7A8B-6265-4F4B-A065-E90D007DE779}" dt="2022-11-30T16:13:27.359" v="766" actId="1076"/>
          <ac:picMkLst>
            <pc:docMk/>
            <pc:sldMk cId="1702569369" sldId="265"/>
            <ac:picMk id="7" creationId="{4EC19F86-2C9C-BB96-19C7-EEF7ADFF0107}"/>
          </ac:picMkLst>
        </pc:picChg>
        <pc:picChg chg="del">
          <ac:chgData name="eschinlle@espe.edu.ec" userId="3dc390fb-363f-4538-a895-c93b70622324" providerId="ADAL" clId="{D90B7A8B-6265-4F4B-A065-E90D007DE779}" dt="2022-11-30T16:12:23.769" v="657" actId="478"/>
          <ac:picMkLst>
            <pc:docMk/>
            <pc:sldMk cId="1702569369" sldId="265"/>
            <ac:picMk id="8" creationId="{070CD5B7-A5CB-3243-2244-9C4FDDB5FB36}"/>
          </ac:picMkLst>
        </pc:picChg>
      </pc:sldChg>
      <pc:sldChg chg="modSp del mod">
        <pc:chgData name="eschinlle@espe.edu.ec" userId="3dc390fb-363f-4538-a895-c93b70622324" providerId="ADAL" clId="{D90B7A8B-6265-4F4B-A065-E90D007DE779}" dt="2022-11-30T16:10:53.739" v="646" actId="47"/>
        <pc:sldMkLst>
          <pc:docMk/>
          <pc:sldMk cId="3250019331" sldId="266"/>
        </pc:sldMkLst>
        <pc:spChg chg="mod">
          <ac:chgData name="eschinlle@espe.edu.ec" userId="3dc390fb-363f-4538-a895-c93b70622324" providerId="ADAL" clId="{D90B7A8B-6265-4F4B-A065-E90D007DE779}" dt="2022-11-30T16:10:19.264" v="620"/>
          <ac:spMkLst>
            <pc:docMk/>
            <pc:sldMk cId="3250019331" sldId="266"/>
            <ac:spMk id="22" creationId="{E3387597-C401-4C09-9BFA-F7AF8B220BA9}"/>
          </ac:spMkLst>
        </pc:spChg>
      </pc:sldChg>
      <pc:sldChg chg="modSp del mod">
        <pc:chgData name="eschinlle@espe.edu.ec" userId="3dc390fb-363f-4538-a895-c93b70622324" providerId="ADAL" clId="{D90B7A8B-6265-4F4B-A065-E90D007DE779}" dt="2022-11-30T16:33:55.335" v="2009" actId="47"/>
        <pc:sldMkLst>
          <pc:docMk/>
          <pc:sldMk cId="1419264885" sldId="270"/>
        </pc:sldMkLst>
        <pc:spChg chg="mod">
          <ac:chgData name="eschinlle@espe.edu.ec" userId="3dc390fb-363f-4538-a895-c93b70622324" providerId="ADAL" clId="{D90B7A8B-6265-4F4B-A065-E90D007DE779}" dt="2022-11-30T16:10:27.191" v="623"/>
          <ac:spMkLst>
            <pc:docMk/>
            <pc:sldMk cId="1419264885" sldId="270"/>
            <ac:spMk id="4" creationId="{07C128F2-CD1C-4BA9-BAD6-531D7A221528}"/>
          </ac:spMkLst>
        </pc:spChg>
      </pc:sldChg>
      <pc:sldChg chg="modSp del mod">
        <pc:chgData name="eschinlle@espe.edu.ec" userId="3dc390fb-363f-4538-a895-c93b70622324" providerId="ADAL" clId="{D90B7A8B-6265-4F4B-A065-E90D007DE779}" dt="2022-11-30T16:10:54.539" v="647" actId="47"/>
        <pc:sldMkLst>
          <pc:docMk/>
          <pc:sldMk cId="1719175280" sldId="271"/>
        </pc:sldMkLst>
        <pc:spChg chg="mod">
          <ac:chgData name="eschinlle@espe.edu.ec" userId="3dc390fb-363f-4538-a895-c93b70622324" providerId="ADAL" clId="{D90B7A8B-6265-4F4B-A065-E90D007DE779}" dt="2022-11-30T16:10:22.299" v="621"/>
          <ac:spMkLst>
            <pc:docMk/>
            <pc:sldMk cId="1719175280" sldId="271"/>
            <ac:spMk id="22" creationId="{E3387597-C401-4C09-9BFA-F7AF8B220BA9}"/>
          </ac:spMkLst>
        </pc:spChg>
      </pc:sldChg>
      <pc:sldChg chg="del">
        <pc:chgData name="eschinlle@espe.edu.ec" userId="3dc390fb-363f-4538-a895-c93b70622324" providerId="ADAL" clId="{D90B7A8B-6265-4F4B-A065-E90D007DE779}" dt="2022-11-30T16:33:59.950" v="2014" actId="47"/>
        <pc:sldMkLst>
          <pc:docMk/>
          <pc:sldMk cId="685057743" sldId="276"/>
        </pc:sldMkLst>
      </pc:sldChg>
      <pc:sldChg chg="modSp mod">
        <pc:chgData name="eschinlle@espe.edu.ec" userId="3dc390fb-363f-4538-a895-c93b70622324" providerId="ADAL" clId="{D90B7A8B-6265-4F4B-A065-E90D007DE779}" dt="2022-11-30T17:04:11.839" v="2911" actId="20577"/>
        <pc:sldMkLst>
          <pc:docMk/>
          <pc:sldMk cId="2703950532" sldId="279"/>
        </pc:sldMkLst>
        <pc:spChg chg="mod">
          <ac:chgData name="eschinlle@espe.edu.ec" userId="3dc390fb-363f-4538-a895-c93b70622324" providerId="ADAL" clId="{D90B7A8B-6265-4F4B-A065-E90D007DE779}" dt="2022-11-30T16:54:16.978" v="2751" actId="20577"/>
          <ac:spMkLst>
            <pc:docMk/>
            <pc:sldMk cId="2703950532" sldId="279"/>
            <ac:spMk id="3" creationId="{5C9CE18C-31CA-4412-9E0A-0A8F15F02B0F}"/>
          </ac:spMkLst>
        </pc:spChg>
        <pc:spChg chg="mod">
          <ac:chgData name="eschinlle@espe.edu.ec" userId="3dc390fb-363f-4538-a895-c93b70622324" providerId="ADAL" clId="{D90B7A8B-6265-4F4B-A065-E90D007DE779}" dt="2022-11-30T17:04:11.839" v="2911" actId="20577"/>
          <ac:spMkLst>
            <pc:docMk/>
            <pc:sldMk cId="2703950532" sldId="279"/>
            <ac:spMk id="7" creationId="{A978D314-FD9C-4669-B7FA-7E06DC6557EA}"/>
          </ac:spMkLst>
        </pc:spChg>
      </pc:sldChg>
      <pc:sldChg chg="modSp mod">
        <pc:chgData name="eschinlle@espe.edu.ec" userId="3dc390fb-363f-4538-a895-c93b70622324" providerId="ADAL" clId="{D90B7A8B-6265-4F4B-A065-E90D007DE779}" dt="2022-11-30T17:04:14.764" v="2913" actId="20577"/>
        <pc:sldMkLst>
          <pc:docMk/>
          <pc:sldMk cId="644582508" sldId="280"/>
        </pc:sldMkLst>
        <pc:spChg chg="mod">
          <ac:chgData name="eschinlle@espe.edu.ec" userId="3dc390fb-363f-4538-a895-c93b70622324" providerId="ADAL" clId="{D90B7A8B-6265-4F4B-A065-E90D007DE779}" dt="2022-11-30T16:54:33.314" v="2756" actId="20577"/>
          <ac:spMkLst>
            <pc:docMk/>
            <pc:sldMk cId="644582508" sldId="280"/>
            <ac:spMk id="3" creationId="{5C9CE18C-31CA-4412-9E0A-0A8F15F02B0F}"/>
          </ac:spMkLst>
        </pc:spChg>
        <pc:spChg chg="mod">
          <ac:chgData name="eschinlle@espe.edu.ec" userId="3dc390fb-363f-4538-a895-c93b70622324" providerId="ADAL" clId="{D90B7A8B-6265-4F4B-A065-E90D007DE779}" dt="2022-11-30T17:04:14.764" v="2913" actId="20577"/>
          <ac:spMkLst>
            <pc:docMk/>
            <pc:sldMk cId="644582508" sldId="280"/>
            <ac:spMk id="6" creationId="{4236A358-5F4F-4723-B839-023BA1F1C54C}"/>
          </ac:spMkLst>
        </pc:spChg>
      </pc:sldChg>
      <pc:sldChg chg="modSp mod">
        <pc:chgData name="eschinlle@espe.edu.ec" userId="3dc390fb-363f-4538-a895-c93b70622324" providerId="ADAL" clId="{D90B7A8B-6265-4F4B-A065-E90D007DE779}" dt="2022-11-30T17:04:17.230" v="2915" actId="20577"/>
        <pc:sldMkLst>
          <pc:docMk/>
          <pc:sldMk cId="404966312" sldId="281"/>
        </pc:sldMkLst>
        <pc:spChg chg="mod">
          <ac:chgData name="eschinlle@espe.edu.ec" userId="3dc390fb-363f-4538-a895-c93b70622324" providerId="ADAL" clId="{D90B7A8B-6265-4F4B-A065-E90D007DE779}" dt="2022-11-30T16:55:24.346" v="2774" actId="6549"/>
          <ac:spMkLst>
            <pc:docMk/>
            <pc:sldMk cId="404966312" sldId="281"/>
            <ac:spMk id="3" creationId="{5C9CE18C-31CA-4412-9E0A-0A8F15F02B0F}"/>
          </ac:spMkLst>
        </pc:spChg>
        <pc:spChg chg="mod">
          <ac:chgData name="eschinlle@espe.edu.ec" userId="3dc390fb-363f-4538-a895-c93b70622324" providerId="ADAL" clId="{D90B7A8B-6265-4F4B-A065-E90D007DE779}" dt="2022-11-30T17:04:17.230" v="2915" actId="20577"/>
          <ac:spMkLst>
            <pc:docMk/>
            <pc:sldMk cId="404966312" sldId="281"/>
            <ac:spMk id="6" creationId="{21314641-8071-4086-903A-8C6574F4A565}"/>
          </ac:spMkLst>
        </pc:spChg>
      </pc:sldChg>
      <pc:sldChg chg="del">
        <pc:chgData name="eschinlle@espe.edu.ec" userId="3dc390fb-363f-4538-a895-c93b70622324" providerId="ADAL" clId="{D90B7A8B-6265-4F4B-A065-E90D007DE779}" dt="2022-11-30T16:33:56.286" v="2010" actId="47"/>
        <pc:sldMkLst>
          <pc:docMk/>
          <pc:sldMk cId="2192766281" sldId="285"/>
        </pc:sldMkLst>
      </pc:sldChg>
      <pc:sldChg chg="del">
        <pc:chgData name="eschinlle@espe.edu.ec" userId="3dc390fb-363f-4538-a895-c93b70622324" providerId="ADAL" clId="{D90B7A8B-6265-4F4B-A065-E90D007DE779}" dt="2022-11-30T16:33:57.051" v="2011" actId="47"/>
        <pc:sldMkLst>
          <pc:docMk/>
          <pc:sldMk cId="3117754412" sldId="286"/>
        </pc:sldMkLst>
      </pc:sldChg>
      <pc:sldChg chg="del">
        <pc:chgData name="eschinlle@espe.edu.ec" userId="3dc390fb-363f-4538-a895-c93b70622324" providerId="ADAL" clId="{D90B7A8B-6265-4F4B-A065-E90D007DE779}" dt="2022-11-30T16:34:03.799" v="2028" actId="47"/>
        <pc:sldMkLst>
          <pc:docMk/>
          <pc:sldMk cId="172814844" sldId="296"/>
        </pc:sldMkLst>
      </pc:sldChg>
      <pc:sldChg chg="modSp mod">
        <pc:chgData name="eschinlle@espe.edu.ec" userId="3dc390fb-363f-4538-a895-c93b70622324" providerId="ADAL" clId="{D90B7A8B-6265-4F4B-A065-E90D007DE779}" dt="2022-11-30T16:57:40.913" v="2806"/>
        <pc:sldMkLst>
          <pc:docMk/>
          <pc:sldMk cId="1993200883" sldId="301"/>
        </pc:sldMkLst>
        <pc:spChg chg="mod">
          <ac:chgData name="eschinlle@espe.edu.ec" userId="3dc390fb-363f-4538-a895-c93b70622324" providerId="ADAL" clId="{D90B7A8B-6265-4F4B-A065-E90D007DE779}" dt="2022-11-30T15:59:05.088" v="473" actId="20577"/>
          <ac:spMkLst>
            <pc:docMk/>
            <pc:sldMk cId="1993200883" sldId="301"/>
            <ac:spMk id="3" creationId="{24450567-4B65-45C0-A0CF-8E25C31398B6}"/>
          </ac:spMkLst>
        </pc:spChg>
        <pc:spChg chg="mod">
          <ac:chgData name="eschinlle@espe.edu.ec" userId="3dc390fb-363f-4538-a895-c93b70622324" providerId="ADAL" clId="{D90B7A8B-6265-4F4B-A065-E90D007DE779}" dt="2022-11-30T16:57:40.913" v="2806"/>
          <ac:spMkLst>
            <pc:docMk/>
            <pc:sldMk cId="1993200883" sldId="301"/>
            <ac:spMk id="4" creationId="{3EC86FE0-3B43-49C3-A243-01239BBC396F}"/>
          </ac:spMkLst>
        </pc:spChg>
      </pc:sldChg>
      <pc:sldChg chg="modSp del mod">
        <pc:chgData name="eschinlle@espe.edu.ec" userId="3dc390fb-363f-4538-a895-c93b70622324" providerId="ADAL" clId="{D90B7A8B-6265-4F4B-A065-E90D007DE779}" dt="2022-11-30T16:10:58.741" v="648" actId="47"/>
        <pc:sldMkLst>
          <pc:docMk/>
          <pc:sldMk cId="4067603209" sldId="304"/>
        </pc:sldMkLst>
        <pc:spChg chg="mod">
          <ac:chgData name="eschinlle@espe.edu.ec" userId="3dc390fb-363f-4538-a895-c93b70622324" providerId="ADAL" clId="{D90B7A8B-6265-4F4B-A065-E90D007DE779}" dt="2022-11-30T16:10:24.731" v="622"/>
          <ac:spMkLst>
            <pc:docMk/>
            <pc:sldMk cId="4067603209" sldId="304"/>
            <ac:spMk id="22" creationId="{E3387597-C401-4C09-9BFA-F7AF8B220BA9}"/>
          </ac:spMkLst>
        </pc:spChg>
      </pc:sldChg>
      <pc:sldChg chg="del">
        <pc:chgData name="eschinlle@espe.edu.ec" userId="3dc390fb-363f-4538-a895-c93b70622324" providerId="ADAL" clId="{D90B7A8B-6265-4F4B-A065-E90D007DE779}" dt="2022-11-30T16:34:00.608" v="2018" actId="47"/>
        <pc:sldMkLst>
          <pc:docMk/>
          <pc:sldMk cId="1828510229" sldId="310"/>
        </pc:sldMkLst>
      </pc:sldChg>
      <pc:sldChg chg="del">
        <pc:chgData name="eschinlle@espe.edu.ec" userId="3dc390fb-363f-4538-a895-c93b70622324" providerId="ADAL" clId="{D90B7A8B-6265-4F4B-A065-E90D007DE779}" dt="2022-11-30T16:34:00.156" v="2015" actId="47"/>
        <pc:sldMkLst>
          <pc:docMk/>
          <pc:sldMk cId="2700470003" sldId="311"/>
        </pc:sldMkLst>
      </pc:sldChg>
      <pc:sldChg chg="del">
        <pc:chgData name="eschinlle@espe.edu.ec" userId="3dc390fb-363f-4538-a895-c93b70622324" providerId="ADAL" clId="{D90B7A8B-6265-4F4B-A065-E90D007DE779}" dt="2022-11-30T16:34:03.218" v="2025" actId="47"/>
        <pc:sldMkLst>
          <pc:docMk/>
          <pc:sldMk cId="4019626180" sldId="313"/>
        </pc:sldMkLst>
      </pc:sldChg>
      <pc:sldChg chg="modSp del mod">
        <pc:chgData name="eschinlle@espe.edu.ec" userId="3dc390fb-363f-4538-a895-c93b70622324" providerId="ADAL" clId="{D90B7A8B-6265-4F4B-A065-E90D007DE779}" dt="2022-11-30T15:59:13.976" v="474" actId="47"/>
        <pc:sldMkLst>
          <pc:docMk/>
          <pc:sldMk cId="1856299820" sldId="315"/>
        </pc:sldMkLst>
        <pc:spChg chg="mod">
          <ac:chgData name="eschinlle@espe.edu.ec" userId="3dc390fb-363f-4538-a895-c93b70622324" providerId="ADAL" clId="{D90B7A8B-6265-4F4B-A065-E90D007DE779}" dt="2022-11-30T15:53:32.213" v="431"/>
          <ac:spMkLst>
            <pc:docMk/>
            <pc:sldMk cId="1856299820" sldId="315"/>
            <ac:spMk id="4" creationId="{3EC86FE0-3B43-49C3-A243-01239BBC396F}"/>
          </ac:spMkLst>
        </pc:spChg>
      </pc:sldChg>
      <pc:sldChg chg="modSp mod">
        <pc:chgData name="eschinlle@espe.edu.ec" userId="3dc390fb-363f-4538-a895-c93b70622324" providerId="ADAL" clId="{D90B7A8B-6265-4F4B-A065-E90D007DE779}" dt="2022-11-30T16:57:46.545" v="2808"/>
        <pc:sldMkLst>
          <pc:docMk/>
          <pc:sldMk cId="3077131138" sldId="316"/>
        </pc:sldMkLst>
        <pc:spChg chg="mod">
          <ac:chgData name="eschinlle@espe.edu.ec" userId="3dc390fb-363f-4538-a895-c93b70622324" providerId="ADAL" clId="{D90B7A8B-6265-4F4B-A065-E90D007DE779}" dt="2022-11-30T16:05:26.444" v="604" actId="27636"/>
          <ac:spMkLst>
            <pc:docMk/>
            <pc:sldMk cId="3077131138" sldId="316"/>
            <ac:spMk id="3" creationId="{24450567-4B65-45C0-A0CF-8E25C31398B6}"/>
          </ac:spMkLst>
        </pc:spChg>
        <pc:spChg chg="mod">
          <ac:chgData name="eschinlle@espe.edu.ec" userId="3dc390fb-363f-4538-a895-c93b70622324" providerId="ADAL" clId="{D90B7A8B-6265-4F4B-A065-E90D007DE779}" dt="2022-11-30T16:57:46.545" v="2808"/>
          <ac:spMkLst>
            <pc:docMk/>
            <pc:sldMk cId="3077131138" sldId="316"/>
            <ac:spMk id="4" creationId="{3EC86FE0-3B43-49C3-A243-01239BBC396F}"/>
          </ac:spMkLst>
        </pc:spChg>
      </pc:sldChg>
      <pc:sldChg chg="modSp mod">
        <pc:chgData name="eschinlle@espe.edu.ec" userId="3dc390fb-363f-4538-a895-c93b70622324" providerId="ADAL" clId="{D90B7A8B-6265-4F4B-A065-E90D007DE779}" dt="2022-11-30T16:57:50.876" v="2809"/>
        <pc:sldMkLst>
          <pc:docMk/>
          <pc:sldMk cId="1590836266" sldId="317"/>
        </pc:sldMkLst>
        <pc:spChg chg="mod">
          <ac:chgData name="eschinlle@espe.edu.ec" userId="3dc390fb-363f-4538-a895-c93b70622324" providerId="ADAL" clId="{D90B7A8B-6265-4F4B-A065-E90D007DE779}" dt="2022-11-30T16:05:40.589" v="606" actId="14100"/>
          <ac:spMkLst>
            <pc:docMk/>
            <pc:sldMk cId="1590836266" sldId="317"/>
            <ac:spMk id="3" creationId="{24450567-4B65-45C0-A0CF-8E25C31398B6}"/>
          </ac:spMkLst>
        </pc:spChg>
        <pc:spChg chg="mod">
          <ac:chgData name="eschinlle@espe.edu.ec" userId="3dc390fb-363f-4538-a895-c93b70622324" providerId="ADAL" clId="{D90B7A8B-6265-4F4B-A065-E90D007DE779}" dt="2022-11-30T16:57:50.876" v="2809"/>
          <ac:spMkLst>
            <pc:docMk/>
            <pc:sldMk cId="1590836266" sldId="317"/>
            <ac:spMk id="4" creationId="{3EC86FE0-3B43-49C3-A243-01239BBC396F}"/>
          </ac:spMkLst>
        </pc:spChg>
      </pc:sldChg>
      <pc:sldChg chg="modSp mod">
        <pc:chgData name="eschinlle@espe.edu.ec" userId="3dc390fb-363f-4538-a895-c93b70622324" providerId="ADAL" clId="{D90B7A8B-6265-4F4B-A065-E90D007DE779}" dt="2022-11-30T16:57:53.699" v="2810"/>
        <pc:sldMkLst>
          <pc:docMk/>
          <pc:sldMk cId="3709971906" sldId="318"/>
        </pc:sldMkLst>
        <pc:spChg chg="mod">
          <ac:chgData name="eschinlle@espe.edu.ec" userId="3dc390fb-363f-4538-a895-c93b70622324" providerId="ADAL" clId="{D90B7A8B-6265-4F4B-A065-E90D007DE779}" dt="2022-11-30T16:05:51.662" v="610" actId="27636"/>
          <ac:spMkLst>
            <pc:docMk/>
            <pc:sldMk cId="3709971906" sldId="318"/>
            <ac:spMk id="3" creationId="{24450567-4B65-45C0-A0CF-8E25C31398B6}"/>
          </ac:spMkLst>
        </pc:spChg>
        <pc:spChg chg="mod">
          <ac:chgData name="eschinlle@espe.edu.ec" userId="3dc390fb-363f-4538-a895-c93b70622324" providerId="ADAL" clId="{D90B7A8B-6265-4F4B-A065-E90D007DE779}" dt="2022-11-30T16:57:53.699" v="2810"/>
          <ac:spMkLst>
            <pc:docMk/>
            <pc:sldMk cId="3709971906" sldId="318"/>
            <ac:spMk id="4" creationId="{3EC86FE0-3B43-49C3-A243-01239BBC396F}"/>
          </ac:spMkLst>
        </pc:spChg>
      </pc:sldChg>
      <pc:sldChg chg="del">
        <pc:chgData name="eschinlle@espe.edu.ec" userId="3dc390fb-363f-4538-a895-c93b70622324" providerId="ADAL" clId="{D90B7A8B-6265-4F4B-A065-E90D007DE779}" dt="2022-11-30T16:33:57.879" v="2012" actId="47"/>
        <pc:sldMkLst>
          <pc:docMk/>
          <pc:sldMk cId="3342235169" sldId="319"/>
        </pc:sldMkLst>
      </pc:sldChg>
      <pc:sldChg chg="del">
        <pc:chgData name="eschinlle@espe.edu.ec" userId="3dc390fb-363f-4538-a895-c93b70622324" providerId="ADAL" clId="{D90B7A8B-6265-4F4B-A065-E90D007DE779}" dt="2022-11-30T16:33:58.993" v="2013" actId="47"/>
        <pc:sldMkLst>
          <pc:docMk/>
          <pc:sldMk cId="894013100" sldId="320"/>
        </pc:sldMkLst>
      </pc:sldChg>
      <pc:sldChg chg="del">
        <pc:chgData name="eschinlle@espe.edu.ec" userId="3dc390fb-363f-4538-a895-c93b70622324" providerId="ADAL" clId="{D90B7A8B-6265-4F4B-A065-E90D007DE779}" dt="2022-11-30T16:34:00.304" v="2016" actId="47"/>
        <pc:sldMkLst>
          <pc:docMk/>
          <pc:sldMk cId="2442348081" sldId="321"/>
        </pc:sldMkLst>
      </pc:sldChg>
      <pc:sldChg chg="del">
        <pc:chgData name="eschinlle@espe.edu.ec" userId="3dc390fb-363f-4538-a895-c93b70622324" providerId="ADAL" clId="{D90B7A8B-6265-4F4B-A065-E90D007DE779}" dt="2022-11-30T16:34:00.458" v="2017" actId="47"/>
        <pc:sldMkLst>
          <pc:docMk/>
          <pc:sldMk cId="635976211" sldId="322"/>
        </pc:sldMkLst>
      </pc:sldChg>
      <pc:sldChg chg="del">
        <pc:chgData name="eschinlle@espe.edu.ec" userId="3dc390fb-363f-4538-a895-c93b70622324" providerId="ADAL" clId="{D90B7A8B-6265-4F4B-A065-E90D007DE779}" dt="2022-11-30T16:34:00.775" v="2019" actId="47"/>
        <pc:sldMkLst>
          <pc:docMk/>
          <pc:sldMk cId="514620043" sldId="323"/>
        </pc:sldMkLst>
      </pc:sldChg>
      <pc:sldChg chg="del">
        <pc:chgData name="eschinlle@espe.edu.ec" userId="3dc390fb-363f-4538-a895-c93b70622324" providerId="ADAL" clId="{D90B7A8B-6265-4F4B-A065-E90D007DE779}" dt="2022-11-30T16:34:00.924" v="2020" actId="47"/>
        <pc:sldMkLst>
          <pc:docMk/>
          <pc:sldMk cId="3598754461" sldId="324"/>
        </pc:sldMkLst>
      </pc:sldChg>
      <pc:sldChg chg="del">
        <pc:chgData name="eschinlle@espe.edu.ec" userId="3dc390fb-363f-4538-a895-c93b70622324" providerId="ADAL" clId="{D90B7A8B-6265-4F4B-A065-E90D007DE779}" dt="2022-11-30T16:34:01.085" v="2021" actId="47"/>
        <pc:sldMkLst>
          <pc:docMk/>
          <pc:sldMk cId="627850191" sldId="325"/>
        </pc:sldMkLst>
      </pc:sldChg>
      <pc:sldChg chg="del">
        <pc:chgData name="eschinlle@espe.edu.ec" userId="3dc390fb-363f-4538-a895-c93b70622324" providerId="ADAL" clId="{D90B7A8B-6265-4F4B-A065-E90D007DE779}" dt="2022-11-30T16:34:01.344" v="2022" actId="47"/>
        <pc:sldMkLst>
          <pc:docMk/>
          <pc:sldMk cId="1761633093" sldId="326"/>
        </pc:sldMkLst>
      </pc:sldChg>
      <pc:sldChg chg="del">
        <pc:chgData name="eschinlle@espe.edu.ec" userId="3dc390fb-363f-4538-a895-c93b70622324" providerId="ADAL" clId="{D90B7A8B-6265-4F4B-A065-E90D007DE779}" dt="2022-11-30T16:34:01.570" v="2023" actId="47"/>
        <pc:sldMkLst>
          <pc:docMk/>
          <pc:sldMk cId="3450002195" sldId="327"/>
        </pc:sldMkLst>
      </pc:sldChg>
      <pc:sldChg chg="del">
        <pc:chgData name="eschinlle@espe.edu.ec" userId="3dc390fb-363f-4538-a895-c93b70622324" providerId="ADAL" clId="{D90B7A8B-6265-4F4B-A065-E90D007DE779}" dt="2022-11-30T16:34:01.961" v="2024" actId="47"/>
        <pc:sldMkLst>
          <pc:docMk/>
          <pc:sldMk cId="580872344" sldId="328"/>
        </pc:sldMkLst>
      </pc:sldChg>
      <pc:sldChg chg="del">
        <pc:chgData name="eschinlle@espe.edu.ec" userId="3dc390fb-363f-4538-a895-c93b70622324" providerId="ADAL" clId="{D90B7A8B-6265-4F4B-A065-E90D007DE779}" dt="2022-11-30T16:34:03.428" v="2026" actId="47"/>
        <pc:sldMkLst>
          <pc:docMk/>
          <pc:sldMk cId="120481915" sldId="329"/>
        </pc:sldMkLst>
      </pc:sldChg>
      <pc:sldChg chg="del">
        <pc:chgData name="eschinlle@espe.edu.ec" userId="3dc390fb-363f-4538-a895-c93b70622324" providerId="ADAL" clId="{D90B7A8B-6265-4F4B-A065-E90D007DE779}" dt="2022-11-30T16:34:03.613" v="2027" actId="47"/>
        <pc:sldMkLst>
          <pc:docMk/>
          <pc:sldMk cId="3750554937" sldId="330"/>
        </pc:sldMkLst>
      </pc:sldChg>
      <pc:sldChg chg="del">
        <pc:chgData name="eschinlle@espe.edu.ec" userId="3dc390fb-363f-4538-a895-c93b70622324" providerId="ADAL" clId="{D90B7A8B-6265-4F4B-A065-E90D007DE779}" dt="2022-11-30T16:34:04.110" v="2029" actId="47"/>
        <pc:sldMkLst>
          <pc:docMk/>
          <pc:sldMk cId="627670294" sldId="331"/>
        </pc:sldMkLst>
      </pc:sldChg>
      <pc:sldChg chg="del">
        <pc:chgData name="eschinlle@espe.edu.ec" userId="3dc390fb-363f-4538-a895-c93b70622324" providerId="ADAL" clId="{D90B7A8B-6265-4F4B-A065-E90D007DE779}" dt="2022-11-30T16:34:04.346" v="2030" actId="47"/>
        <pc:sldMkLst>
          <pc:docMk/>
          <pc:sldMk cId="4004271060" sldId="332"/>
        </pc:sldMkLst>
      </pc:sldChg>
      <pc:sldChg chg="del">
        <pc:chgData name="eschinlle@espe.edu.ec" userId="3dc390fb-363f-4538-a895-c93b70622324" providerId="ADAL" clId="{D90B7A8B-6265-4F4B-A065-E90D007DE779}" dt="2022-11-30T16:34:04.553" v="2031" actId="47"/>
        <pc:sldMkLst>
          <pc:docMk/>
          <pc:sldMk cId="2941294017" sldId="333"/>
        </pc:sldMkLst>
      </pc:sldChg>
      <pc:sldChg chg="del">
        <pc:chgData name="eschinlle@espe.edu.ec" userId="3dc390fb-363f-4538-a895-c93b70622324" providerId="ADAL" clId="{D90B7A8B-6265-4F4B-A065-E90D007DE779}" dt="2022-11-30T16:34:04.766" v="2032" actId="47"/>
        <pc:sldMkLst>
          <pc:docMk/>
          <pc:sldMk cId="1804826558" sldId="334"/>
        </pc:sldMkLst>
      </pc:sldChg>
      <pc:sldChg chg="del">
        <pc:chgData name="eschinlle@espe.edu.ec" userId="3dc390fb-363f-4538-a895-c93b70622324" providerId="ADAL" clId="{D90B7A8B-6265-4F4B-A065-E90D007DE779}" dt="2022-11-30T16:34:05.016" v="2033" actId="47"/>
        <pc:sldMkLst>
          <pc:docMk/>
          <pc:sldMk cId="1394505840" sldId="335"/>
        </pc:sldMkLst>
      </pc:sldChg>
      <pc:sldChg chg="del">
        <pc:chgData name="eschinlle@espe.edu.ec" userId="3dc390fb-363f-4538-a895-c93b70622324" providerId="ADAL" clId="{D90B7A8B-6265-4F4B-A065-E90D007DE779}" dt="2022-11-30T16:34:05.309" v="2034" actId="47"/>
        <pc:sldMkLst>
          <pc:docMk/>
          <pc:sldMk cId="898038318" sldId="336"/>
        </pc:sldMkLst>
      </pc:sldChg>
      <pc:sldChg chg="del">
        <pc:chgData name="eschinlle@espe.edu.ec" userId="3dc390fb-363f-4538-a895-c93b70622324" providerId="ADAL" clId="{D90B7A8B-6265-4F4B-A065-E90D007DE779}" dt="2022-11-30T16:34:05.605" v="2035" actId="47"/>
        <pc:sldMkLst>
          <pc:docMk/>
          <pc:sldMk cId="3909503593" sldId="337"/>
        </pc:sldMkLst>
      </pc:sldChg>
      <pc:sldChg chg="del">
        <pc:chgData name="eschinlle@espe.edu.ec" userId="3dc390fb-363f-4538-a895-c93b70622324" providerId="ADAL" clId="{D90B7A8B-6265-4F4B-A065-E90D007DE779}" dt="2022-11-30T16:34:05.947" v="2036" actId="47"/>
        <pc:sldMkLst>
          <pc:docMk/>
          <pc:sldMk cId="1720475924" sldId="338"/>
        </pc:sldMkLst>
      </pc:sldChg>
      <pc:sldChg chg="del">
        <pc:chgData name="eschinlle@espe.edu.ec" userId="3dc390fb-363f-4538-a895-c93b70622324" providerId="ADAL" clId="{D90B7A8B-6265-4F4B-A065-E90D007DE779}" dt="2022-11-30T16:34:06.310" v="2037" actId="47"/>
        <pc:sldMkLst>
          <pc:docMk/>
          <pc:sldMk cId="1256373502" sldId="339"/>
        </pc:sldMkLst>
      </pc:sldChg>
      <pc:sldChg chg="modSp add mod">
        <pc:chgData name="eschinlle@espe.edu.ec" userId="3dc390fb-363f-4538-a895-c93b70622324" providerId="ADAL" clId="{D90B7A8B-6265-4F4B-A065-E90D007DE779}" dt="2022-11-30T17:02:47.505" v="2855" actId="20577"/>
        <pc:sldMkLst>
          <pc:docMk/>
          <pc:sldMk cId="1566599032" sldId="340"/>
        </pc:sldMkLst>
        <pc:spChg chg="mod">
          <ac:chgData name="eschinlle@espe.edu.ec" userId="3dc390fb-363f-4538-a895-c93b70622324" providerId="ADAL" clId="{D90B7A8B-6265-4F4B-A065-E90D007DE779}" dt="2022-11-30T16:02:15.339" v="526" actId="20577"/>
          <ac:spMkLst>
            <pc:docMk/>
            <pc:sldMk cId="1566599032" sldId="340"/>
            <ac:spMk id="3" creationId="{24450567-4B65-45C0-A0CF-8E25C31398B6}"/>
          </ac:spMkLst>
        </pc:spChg>
        <pc:spChg chg="mod">
          <ac:chgData name="eschinlle@espe.edu.ec" userId="3dc390fb-363f-4538-a895-c93b70622324" providerId="ADAL" clId="{D90B7A8B-6265-4F4B-A065-E90D007DE779}" dt="2022-11-30T16:57:43.862" v="2807"/>
          <ac:spMkLst>
            <pc:docMk/>
            <pc:sldMk cId="1566599032" sldId="340"/>
            <ac:spMk id="4" creationId="{3EC86FE0-3B43-49C3-A243-01239BBC396F}"/>
          </ac:spMkLst>
        </pc:spChg>
        <pc:spChg chg="mod">
          <ac:chgData name="eschinlle@espe.edu.ec" userId="3dc390fb-363f-4538-a895-c93b70622324" providerId="ADAL" clId="{D90B7A8B-6265-4F4B-A065-E90D007DE779}" dt="2022-11-30T17:02:47.505" v="2855" actId="20577"/>
          <ac:spMkLst>
            <pc:docMk/>
            <pc:sldMk cId="1566599032" sldId="340"/>
            <ac:spMk id="8" creationId="{4E8F99F6-FEFB-410C-A159-8D600C3D6FCE}"/>
          </ac:spMkLst>
        </pc:spChg>
      </pc:sldChg>
      <pc:sldChg chg="modSp add mod">
        <pc:chgData name="eschinlle@espe.edu.ec" userId="3dc390fb-363f-4538-a895-c93b70622324" providerId="ADAL" clId="{D90B7A8B-6265-4F4B-A065-E90D007DE779}" dt="2022-11-30T17:02:57.913" v="2861" actId="14100"/>
        <pc:sldMkLst>
          <pc:docMk/>
          <pc:sldMk cId="1059290920" sldId="341"/>
        </pc:sldMkLst>
        <pc:spChg chg="mod">
          <ac:chgData name="eschinlle@espe.edu.ec" userId="3dc390fb-363f-4538-a895-c93b70622324" providerId="ADAL" clId="{D90B7A8B-6265-4F4B-A065-E90D007DE779}" dt="2022-11-30T16:06:08.759" v="614" actId="27636"/>
          <ac:spMkLst>
            <pc:docMk/>
            <pc:sldMk cId="1059290920" sldId="341"/>
            <ac:spMk id="3" creationId="{24450567-4B65-45C0-A0CF-8E25C31398B6}"/>
          </ac:spMkLst>
        </pc:spChg>
        <pc:spChg chg="mod">
          <ac:chgData name="eschinlle@espe.edu.ec" userId="3dc390fb-363f-4538-a895-c93b70622324" providerId="ADAL" clId="{D90B7A8B-6265-4F4B-A065-E90D007DE779}" dt="2022-11-30T16:57:57.057" v="2811"/>
          <ac:spMkLst>
            <pc:docMk/>
            <pc:sldMk cId="1059290920" sldId="341"/>
            <ac:spMk id="4" creationId="{3EC86FE0-3B43-49C3-A243-01239BBC396F}"/>
          </ac:spMkLst>
        </pc:spChg>
        <pc:spChg chg="mod">
          <ac:chgData name="eschinlle@espe.edu.ec" userId="3dc390fb-363f-4538-a895-c93b70622324" providerId="ADAL" clId="{D90B7A8B-6265-4F4B-A065-E90D007DE779}" dt="2022-11-30T17:02:57.913" v="2861" actId="14100"/>
          <ac:spMkLst>
            <pc:docMk/>
            <pc:sldMk cId="1059290920" sldId="341"/>
            <ac:spMk id="8" creationId="{4E8F99F6-FEFB-410C-A159-8D600C3D6FCE}"/>
          </ac:spMkLst>
        </pc:spChg>
      </pc:sldChg>
      <pc:sldChg chg="addSp delSp modSp add mod">
        <pc:chgData name="eschinlle@espe.edu.ec" userId="3dc390fb-363f-4538-a895-c93b70622324" providerId="ADAL" clId="{D90B7A8B-6265-4F4B-A065-E90D007DE779}" dt="2022-11-30T17:03:06.354" v="2867" actId="20577"/>
        <pc:sldMkLst>
          <pc:docMk/>
          <pc:sldMk cId="3643179308" sldId="342"/>
        </pc:sldMkLst>
        <pc:spChg chg="mod">
          <ac:chgData name="eschinlle@espe.edu.ec" userId="3dc390fb-363f-4538-a895-c93b70622324" providerId="ADAL" clId="{D90B7A8B-6265-4F4B-A065-E90D007DE779}" dt="2022-11-30T16:15:21.648" v="941" actId="20577"/>
          <ac:spMkLst>
            <pc:docMk/>
            <pc:sldMk cId="3643179308" sldId="342"/>
            <ac:spMk id="3" creationId="{5C9CE18C-31CA-4412-9E0A-0A8F15F02B0F}"/>
          </ac:spMkLst>
        </pc:spChg>
        <pc:spChg chg="mod">
          <ac:chgData name="eschinlle@espe.edu.ec" userId="3dc390fb-363f-4538-a895-c93b70622324" providerId="ADAL" clId="{D90B7A8B-6265-4F4B-A065-E90D007DE779}" dt="2022-11-30T16:58:57.600" v="2814"/>
          <ac:spMkLst>
            <pc:docMk/>
            <pc:sldMk cId="3643179308" sldId="342"/>
            <ac:spMk id="4" creationId="{07C128F2-CD1C-4BA9-BAD6-531D7A221528}"/>
          </ac:spMkLst>
        </pc:spChg>
        <pc:spChg chg="mod">
          <ac:chgData name="eschinlle@espe.edu.ec" userId="3dc390fb-363f-4538-a895-c93b70622324" providerId="ADAL" clId="{D90B7A8B-6265-4F4B-A065-E90D007DE779}" dt="2022-11-30T17:03:06.354" v="2867" actId="20577"/>
          <ac:spMkLst>
            <pc:docMk/>
            <pc:sldMk cId="3643179308" sldId="342"/>
            <ac:spMk id="9" creationId="{C09A62F3-0504-4D17-9656-5FC748800A81}"/>
          </ac:spMkLst>
        </pc:spChg>
        <pc:picChg chg="add mod">
          <ac:chgData name="eschinlle@espe.edu.ec" userId="3dc390fb-363f-4538-a895-c93b70622324" providerId="ADAL" clId="{D90B7A8B-6265-4F4B-A065-E90D007DE779}" dt="2022-11-30T16:15:17.270" v="939" actId="1076"/>
          <ac:picMkLst>
            <pc:docMk/>
            <pc:sldMk cId="3643179308" sldId="342"/>
            <ac:picMk id="6" creationId="{3B7C7DC5-3C46-BF4B-1A81-06126EDCD5B1}"/>
          </ac:picMkLst>
        </pc:picChg>
        <pc:picChg chg="del">
          <ac:chgData name="eschinlle@espe.edu.ec" userId="3dc390fb-363f-4538-a895-c93b70622324" providerId="ADAL" clId="{D90B7A8B-6265-4F4B-A065-E90D007DE779}" dt="2022-11-30T16:14:57.449" v="936" actId="478"/>
          <ac:picMkLst>
            <pc:docMk/>
            <pc:sldMk cId="3643179308" sldId="342"/>
            <ac:picMk id="7" creationId="{4EC19F86-2C9C-BB96-19C7-EEF7ADFF0107}"/>
          </ac:picMkLst>
        </pc:picChg>
      </pc:sldChg>
      <pc:sldChg chg="addSp delSp modSp add mod">
        <pc:chgData name="eschinlle@espe.edu.ec" userId="3dc390fb-363f-4538-a895-c93b70622324" providerId="ADAL" clId="{D90B7A8B-6265-4F4B-A065-E90D007DE779}" dt="2022-11-30T17:03:08.996" v="2869" actId="20577"/>
        <pc:sldMkLst>
          <pc:docMk/>
          <pc:sldMk cId="485906930" sldId="343"/>
        </pc:sldMkLst>
        <pc:spChg chg="mod">
          <ac:chgData name="eschinlle@espe.edu.ec" userId="3dc390fb-363f-4538-a895-c93b70622324" providerId="ADAL" clId="{D90B7A8B-6265-4F4B-A065-E90D007DE779}" dt="2022-11-30T16:16:54.889" v="1038" actId="20577"/>
          <ac:spMkLst>
            <pc:docMk/>
            <pc:sldMk cId="485906930" sldId="343"/>
            <ac:spMk id="3" creationId="{5C9CE18C-31CA-4412-9E0A-0A8F15F02B0F}"/>
          </ac:spMkLst>
        </pc:spChg>
        <pc:spChg chg="mod">
          <ac:chgData name="eschinlle@espe.edu.ec" userId="3dc390fb-363f-4538-a895-c93b70622324" providerId="ADAL" clId="{D90B7A8B-6265-4F4B-A065-E90D007DE779}" dt="2022-11-30T16:59:00.216" v="2815"/>
          <ac:spMkLst>
            <pc:docMk/>
            <pc:sldMk cId="485906930" sldId="343"/>
            <ac:spMk id="4" creationId="{07C128F2-CD1C-4BA9-BAD6-531D7A221528}"/>
          </ac:spMkLst>
        </pc:spChg>
        <pc:spChg chg="mod">
          <ac:chgData name="eschinlle@espe.edu.ec" userId="3dc390fb-363f-4538-a895-c93b70622324" providerId="ADAL" clId="{D90B7A8B-6265-4F4B-A065-E90D007DE779}" dt="2022-11-30T17:03:08.996" v="2869" actId="20577"/>
          <ac:spMkLst>
            <pc:docMk/>
            <pc:sldMk cId="485906930" sldId="343"/>
            <ac:spMk id="9" creationId="{C09A62F3-0504-4D17-9656-5FC748800A81}"/>
          </ac:spMkLst>
        </pc:spChg>
        <pc:picChg chg="del">
          <ac:chgData name="eschinlle@espe.edu.ec" userId="3dc390fb-363f-4538-a895-c93b70622324" providerId="ADAL" clId="{D90B7A8B-6265-4F4B-A065-E90D007DE779}" dt="2022-11-30T16:17:39.203" v="1040" actId="478"/>
          <ac:picMkLst>
            <pc:docMk/>
            <pc:sldMk cId="485906930" sldId="343"/>
            <ac:picMk id="6" creationId="{3B7C7DC5-3C46-BF4B-1A81-06126EDCD5B1}"/>
          </ac:picMkLst>
        </pc:picChg>
        <pc:picChg chg="add mod">
          <ac:chgData name="eschinlle@espe.edu.ec" userId="3dc390fb-363f-4538-a895-c93b70622324" providerId="ADAL" clId="{D90B7A8B-6265-4F4B-A065-E90D007DE779}" dt="2022-11-30T16:17:53.119" v="1043" actId="1076"/>
          <ac:picMkLst>
            <pc:docMk/>
            <pc:sldMk cId="485906930" sldId="343"/>
            <ac:picMk id="7" creationId="{5EFF5903-96F5-4FE1-2ADF-82F6910D2DA5}"/>
          </ac:picMkLst>
        </pc:picChg>
      </pc:sldChg>
      <pc:sldChg chg="addSp delSp modSp add mod">
        <pc:chgData name="eschinlle@espe.edu.ec" userId="3dc390fb-363f-4538-a895-c93b70622324" providerId="ADAL" clId="{D90B7A8B-6265-4F4B-A065-E90D007DE779}" dt="2022-11-30T17:03:11.765" v="2871" actId="20577"/>
        <pc:sldMkLst>
          <pc:docMk/>
          <pc:sldMk cId="2200265865" sldId="344"/>
        </pc:sldMkLst>
        <pc:spChg chg="mod">
          <ac:chgData name="eschinlle@espe.edu.ec" userId="3dc390fb-363f-4538-a895-c93b70622324" providerId="ADAL" clId="{D90B7A8B-6265-4F4B-A065-E90D007DE779}" dt="2022-11-30T16:21:17.859" v="1430" actId="20577"/>
          <ac:spMkLst>
            <pc:docMk/>
            <pc:sldMk cId="2200265865" sldId="344"/>
            <ac:spMk id="3" creationId="{5C9CE18C-31CA-4412-9E0A-0A8F15F02B0F}"/>
          </ac:spMkLst>
        </pc:spChg>
        <pc:spChg chg="mod">
          <ac:chgData name="eschinlle@espe.edu.ec" userId="3dc390fb-363f-4538-a895-c93b70622324" providerId="ADAL" clId="{D90B7A8B-6265-4F4B-A065-E90D007DE779}" dt="2022-11-30T16:59:02.995" v="2816"/>
          <ac:spMkLst>
            <pc:docMk/>
            <pc:sldMk cId="2200265865" sldId="344"/>
            <ac:spMk id="4" creationId="{07C128F2-CD1C-4BA9-BAD6-531D7A221528}"/>
          </ac:spMkLst>
        </pc:spChg>
        <pc:spChg chg="mod">
          <ac:chgData name="eschinlle@espe.edu.ec" userId="3dc390fb-363f-4538-a895-c93b70622324" providerId="ADAL" clId="{D90B7A8B-6265-4F4B-A065-E90D007DE779}" dt="2022-11-30T17:03:11.765" v="2871" actId="20577"/>
          <ac:spMkLst>
            <pc:docMk/>
            <pc:sldMk cId="2200265865" sldId="344"/>
            <ac:spMk id="9" creationId="{C09A62F3-0504-4D17-9656-5FC748800A81}"/>
          </ac:spMkLst>
        </pc:spChg>
        <pc:picChg chg="add mod">
          <ac:chgData name="eschinlle@espe.edu.ec" userId="3dc390fb-363f-4538-a895-c93b70622324" providerId="ADAL" clId="{D90B7A8B-6265-4F4B-A065-E90D007DE779}" dt="2022-11-30T16:20:07.662" v="1353" actId="1076"/>
          <ac:picMkLst>
            <pc:docMk/>
            <pc:sldMk cId="2200265865" sldId="344"/>
            <ac:picMk id="5" creationId="{90D59A52-6937-8EED-26E7-3FE699BC78AD}"/>
          </ac:picMkLst>
        </pc:picChg>
        <pc:picChg chg="del">
          <ac:chgData name="eschinlle@espe.edu.ec" userId="3dc390fb-363f-4538-a895-c93b70622324" providerId="ADAL" clId="{D90B7A8B-6265-4F4B-A065-E90D007DE779}" dt="2022-11-30T16:20:02.869" v="1351" actId="478"/>
          <ac:picMkLst>
            <pc:docMk/>
            <pc:sldMk cId="2200265865" sldId="344"/>
            <ac:picMk id="6" creationId="{3B7C7DC5-3C46-BF4B-1A81-06126EDCD5B1}"/>
          </ac:picMkLst>
        </pc:picChg>
      </pc:sldChg>
      <pc:sldChg chg="addSp delSp modSp add mod">
        <pc:chgData name="eschinlle@espe.edu.ec" userId="3dc390fb-363f-4538-a895-c93b70622324" providerId="ADAL" clId="{D90B7A8B-6265-4F4B-A065-E90D007DE779}" dt="2022-11-30T17:03:14.500" v="2873" actId="20577"/>
        <pc:sldMkLst>
          <pc:docMk/>
          <pc:sldMk cId="1668862183" sldId="345"/>
        </pc:sldMkLst>
        <pc:spChg chg="mod">
          <ac:chgData name="eschinlle@espe.edu.ec" userId="3dc390fb-363f-4538-a895-c93b70622324" providerId="ADAL" clId="{D90B7A8B-6265-4F4B-A065-E90D007DE779}" dt="2022-11-30T16:21:34.990" v="1441" actId="20577"/>
          <ac:spMkLst>
            <pc:docMk/>
            <pc:sldMk cId="1668862183" sldId="345"/>
            <ac:spMk id="3" creationId="{5C9CE18C-31CA-4412-9E0A-0A8F15F02B0F}"/>
          </ac:spMkLst>
        </pc:spChg>
        <pc:spChg chg="mod">
          <ac:chgData name="eschinlle@espe.edu.ec" userId="3dc390fb-363f-4538-a895-c93b70622324" providerId="ADAL" clId="{D90B7A8B-6265-4F4B-A065-E90D007DE779}" dt="2022-11-30T16:59:05.896" v="2817"/>
          <ac:spMkLst>
            <pc:docMk/>
            <pc:sldMk cId="1668862183" sldId="345"/>
            <ac:spMk id="4" creationId="{07C128F2-CD1C-4BA9-BAD6-531D7A221528}"/>
          </ac:spMkLst>
        </pc:spChg>
        <pc:spChg chg="mod">
          <ac:chgData name="eschinlle@espe.edu.ec" userId="3dc390fb-363f-4538-a895-c93b70622324" providerId="ADAL" clId="{D90B7A8B-6265-4F4B-A065-E90D007DE779}" dt="2022-11-30T17:03:14.500" v="2873" actId="20577"/>
          <ac:spMkLst>
            <pc:docMk/>
            <pc:sldMk cId="1668862183" sldId="345"/>
            <ac:spMk id="9" creationId="{C09A62F3-0504-4D17-9656-5FC748800A81}"/>
          </ac:spMkLst>
        </pc:spChg>
        <pc:picChg chg="del">
          <ac:chgData name="eschinlle@espe.edu.ec" userId="3dc390fb-363f-4538-a895-c93b70622324" providerId="ADAL" clId="{D90B7A8B-6265-4F4B-A065-E90D007DE779}" dt="2022-11-30T16:21:39.523" v="1442" actId="478"/>
          <ac:picMkLst>
            <pc:docMk/>
            <pc:sldMk cId="1668862183" sldId="345"/>
            <ac:picMk id="5" creationId="{90D59A52-6937-8EED-26E7-3FE699BC78AD}"/>
          </ac:picMkLst>
        </pc:picChg>
        <pc:picChg chg="add mod">
          <ac:chgData name="eschinlle@espe.edu.ec" userId="3dc390fb-363f-4538-a895-c93b70622324" providerId="ADAL" clId="{D90B7A8B-6265-4F4B-A065-E90D007DE779}" dt="2022-11-30T16:21:45.265" v="1444" actId="1076"/>
          <ac:picMkLst>
            <pc:docMk/>
            <pc:sldMk cId="1668862183" sldId="345"/>
            <ac:picMk id="6" creationId="{8A71FAFD-002B-7779-E116-E66D4409CD85}"/>
          </ac:picMkLst>
        </pc:picChg>
      </pc:sldChg>
      <pc:sldChg chg="addSp delSp modSp add mod">
        <pc:chgData name="eschinlle@espe.edu.ec" userId="3dc390fb-363f-4538-a895-c93b70622324" providerId="ADAL" clId="{D90B7A8B-6265-4F4B-A065-E90D007DE779}" dt="2022-11-30T17:03:16.891" v="2875" actId="20577"/>
        <pc:sldMkLst>
          <pc:docMk/>
          <pc:sldMk cId="3380658770" sldId="346"/>
        </pc:sldMkLst>
        <pc:spChg chg="mod">
          <ac:chgData name="eschinlle@espe.edu.ec" userId="3dc390fb-363f-4538-a895-c93b70622324" providerId="ADAL" clId="{D90B7A8B-6265-4F4B-A065-E90D007DE779}" dt="2022-11-30T16:24:36.350" v="1471" actId="20577"/>
          <ac:spMkLst>
            <pc:docMk/>
            <pc:sldMk cId="3380658770" sldId="346"/>
            <ac:spMk id="3" creationId="{5C9CE18C-31CA-4412-9E0A-0A8F15F02B0F}"/>
          </ac:spMkLst>
        </pc:spChg>
        <pc:spChg chg="mod">
          <ac:chgData name="eschinlle@espe.edu.ec" userId="3dc390fb-363f-4538-a895-c93b70622324" providerId="ADAL" clId="{D90B7A8B-6265-4F4B-A065-E90D007DE779}" dt="2022-11-30T16:59:09.449" v="2818"/>
          <ac:spMkLst>
            <pc:docMk/>
            <pc:sldMk cId="3380658770" sldId="346"/>
            <ac:spMk id="4" creationId="{07C128F2-CD1C-4BA9-BAD6-531D7A221528}"/>
          </ac:spMkLst>
        </pc:spChg>
        <pc:spChg chg="mod">
          <ac:chgData name="eschinlle@espe.edu.ec" userId="3dc390fb-363f-4538-a895-c93b70622324" providerId="ADAL" clId="{D90B7A8B-6265-4F4B-A065-E90D007DE779}" dt="2022-11-30T17:03:16.891" v="2875" actId="20577"/>
          <ac:spMkLst>
            <pc:docMk/>
            <pc:sldMk cId="3380658770" sldId="346"/>
            <ac:spMk id="9" creationId="{C09A62F3-0504-4D17-9656-5FC748800A81}"/>
          </ac:spMkLst>
        </pc:spChg>
        <pc:picChg chg="del">
          <ac:chgData name="eschinlle@espe.edu.ec" userId="3dc390fb-363f-4538-a895-c93b70622324" providerId="ADAL" clId="{D90B7A8B-6265-4F4B-A065-E90D007DE779}" dt="2022-11-30T16:24:39.339" v="1472" actId="478"/>
          <ac:picMkLst>
            <pc:docMk/>
            <pc:sldMk cId="3380658770" sldId="346"/>
            <ac:picMk id="6" creationId="{8A71FAFD-002B-7779-E116-E66D4409CD85}"/>
          </ac:picMkLst>
        </pc:picChg>
        <pc:picChg chg="add mod">
          <ac:chgData name="eschinlle@espe.edu.ec" userId="3dc390fb-363f-4538-a895-c93b70622324" providerId="ADAL" clId="{D90B7A8B-6265-4F4B-A065-E90D007DE779}" dt="2022-11-30T16:25:35.726" v="1475" actId="1076"/>
          <ac:picMkLst>
            <pc:docMk/>
            <pc:sldMk cId="3380658770" sldId="346"/>
            <ac:picMk id="7" creationId="{B8F5FD3E-7DD6-AC0C-6A81-486ADBCBABA6}"/>
          </ac:picMkLst>
        </pc:picChg>
      </pc:sldChg>
      <pc:sldChg chg="addSp delSp modSp add mod">
        <pc:chgData name="eschinlle@espe.edu.ec" userId="3dc390fb-363f-4538-a895-c93b70622324" providerId="ADAL" clId="{D90B7A8B-6265-4F4B-A065-E90D007DE779}" dt="2022-11-30T17:03:19.680" v="2877" actId="20577"/>
        <pc:sldMkLst>
          <pc:docMk/>
          <pc:sldMk cId="1197058693" sldId="347"/>
        </pc:sldMkLst>
        <pc:spChg chg="mod">
          <ac:chgData name="eschinlle@espe.edu.ec" userId="3dc390fb-363f-4538-a895-c93b70622324" providerId="ADAL" clId="{D90B7A8B-6265-4F4B-A065-E90D007DE779}" dt="2022-11-30T16:27:17.675" v="1567" actId="20577"/>
          <ac:spMkLst>
            <pc:docMk/>
            <pc:sldMk cId="1197058693" sldId="347"/>
            <ac:spMk id="3" creationId="{5C9CE18C-31CA-4412-9E0A-0A8F15F02B0F}"/>
          </ac:spMkLst>
        </pc:spChg>
        <pc:spChg chg="mod">
          <ac:chgData name="eschinlle@espe.edu.ec" userId="3dc390fb-363f-4538-a895-c93b70622324" providerId="ADAL" clId="{D90B7A8B-6265-4F4B-A065-E90D007DE779}" dt="2022-11-30T16:59:14.231" v="2819"/>
          <ac:spMkLst>
            <pc:docMk/>
            <pc:sldMk cId="1197058693" sldId="347"/>
            <ac:spMk id="4" creationId="{07C128F2-CD1C-4BA9-BAD6-531D7A221528}"/>
          </ac:spMkLst>
        </pc:spChg>
        <pc:spChg chg="mod">
          <ac:chgData name="eschinlle@espe.edu.ec" userId="3dc390fb-363f-4538-a895-c93b70622324" providerId="ADAL" clId="{D90B7A8B-6265-4F4B-A065-E90D007DE779}" dt="2022-11-30T17:03:19.680" v="2877" actId="20577"/>
          <ac:spMkLst>
            <pc:docMk/>
            <pc:sldMk cId="1197058693" sldId="347"/>
            <ac:spMk id="9" creationId="{C09A62F3-0504-4D17-9656-5FC748800A81}"/>
          </ac:spMkLst>
        </pc:spChg>
        <pc:picChg chg="add mod">
          <ac:chgData name="eschinlle@espe.edu.ec" userId="3dc390fb-363f-4538-a895-c93b70622324" providerId="ADAL" clId="{D90B7A8B-6265-4F4B-A065-E90D007DE779}" dt="2022-11-30T16:27:24.999" v="1569" actId="1076"/>
          <ac:picMkLst>
            <pc:docMk/>
            <pc:sldMk cId="1197058693" sldId="347"/>
            <ac:picMk id="5" creationId="{0486F9DE-1AE4-2E8C-343D-61BE0834D9C9}"/>
          </ac:picMkLst>
        </pc:picChg>
        <pc:picChg chg="del">
          <ac:chgData name="eschinlle@espe.edu.ec" userId="3dc390fb-363f-4538-a895-c93b70622324" providerId="ADAL" clId="{D90B7A8B-6265-4F4B-A065-E90D007DE779}" dt="2022-11-30T16:26:39.829" v="1492" actId="478"/>
          <ac:picMkLst>
            <pc:docMk/>
            <pc:sldMk cId="1197058693" sldId="347"/>
            <ac:picMk id="7" creationId="{B8F5FD3E-7DD6-AC0C-6A81-486ADBCBABA6}"/>
          </ac:picMkLst>
        </pc:picChg>
      </pc:sldChg>
      <pc:sldChg chg="addSp delSp modSp add mod">
        <pc:chgData name="eschinlle@espe.edu.ec" userId="3dc390fb-363f-4538-a895-c93b70622324" providerId="ADAL" clId="{D90B7A8B-6265-4F4B-A065-E90D007DE779}" dt="2022-11-30T17:03:23.812" v="2879" actId="20577"/>
        <pc:sldMkLst>
          <pc:docMk/>
          <pc:sldMk cId="1190525364" sldId="348"/>
        </pc:sldMkLst>
        <pc:spChg chg="mod">
          <ac:chgData name="eschinlle@espe.edu.ec" userId="3dc390fb-363f-4538-a895-c93b70622324" providerId="ADAL" clId="{D90B7A8B-6265-4F4B-A065-E90D007DE779}" dt="2022-11-30T16:28:22.560" v="1620"/>
          <ac:spMkLst>
            <pc:docMk/>
            <pc:sldMk cId="1190525364" sldId="348"/>
            <ac:spMk id="3" creationId="{5C9CE18C-31CA-4412-9E0A-0A8F15F02B0F}"/>
          </ac:spMkLst>
        </pc:spChg>
        <pc:spChg chg="mod">
          <ac:chgData name="eschinlle@espe.edu.ec" userId="3dc390fb-363f-4538-a895-c93b70622324" providerId="ADAL" clId="{D90B7A8B-6265-4F4B-A065-E90D007DE779}" dt="2022-11-30T16:59:17.604" v="2820"/>
          <ac:spMkLst>
            <pc:docMk/>
            <pc:sldMk cId="1190525364" sldId="348"/>
            <ac:spMk id="4" creationId="{07C128F2-CD1C-4BA9-BAD6-531D7A221528}"/>
          </ac:spMkLst>
        </pc:spChg>
        <pc:spChg chg="mod">
          <ac:chgData name="eschinlle@espe.edu.ec" userId="3dc390fb-363f-4538-a895-c93b70622324" providerId="ADAL" clId="{D90B7A8B-6265-4F4B-A065-E90D007DE779}" dt="2022-11-30T17:03:23.812" v="2879" actId="20577"/>
          <ac:spMkLst>
            <pc:docMk/>
            <pc:sldMk cId="1190525364" sldId="348"/>
            <ac:spMk id="9" creationId="{C09A62F3-0504-4D17-9656-5FC748800A81}"/>
          </ac:spMkLst>
        </pc:spChg>
        <pc:picChg chg="add mod">
          <ac:chgData name="eschinlle@espe.edu.ec" userId="3dc390fb-363f-4538-a895-c93b70622324" providerId="ADAL" clId="{D90B7A8B-6265-4F4B-A065-E90D007DE779}" dt="2022-11-30T16:30:07.858" v="1624" actId="1076"/>
          <ac:picMkLst>
            <pc:docMk/>
            <pc:sldMk cId="1190525364" sldId="348"/>
            <ac:picMk id="6" creationId="{3B50A177-E6F1-835A-B51C-9636C47479CD}"/>
          </ac:picMkLst>
        </pc:picChg>
        <pc:picChg chg="del">
          <ac:chgData name="eschinlle@espe.edu.ec" userId="3dc390fb-363f-4538-a895-c93b70622324" providerId="ADAL" clId="{D90B7A8B-6265-4F4B-A065-E90D007DE779}" dt="2022-11-30T16:29:53.371" v="1621" actId="478"/>
          <ac:picMkLst>
            <pc:docMk/>
            <pc:sldMk cId="1190525364" sldId="348"/>
            <ac:picMk id="7" creationId="{B8F5FD3E-7DD6-AC0C-6A81-486ADBCBABA6}"/>
          </ac:picMkLst>
        </pc:picChg>
      </pc:sldChg>
      <pc:sldChg chg="addSp delSp modSp add mod replId">
        <pc:chgData name="eschinlle@espe.edu.ec" userId="3dc390fb-363f-4538-a895-c93b70622324" providerId="ADAL" clId="{D90B7A8B-6265-4F4B-A065-E90D007DE779}" dt="2022-11-30T17:03:28.450" v="2881" actId="20577"/>
        <pc:sldMkLst>
          <pc:docMk/>
          <pc:sldMk cId="92324500" sldId="349"/>
        </pc:sldMkLst>
        <pc:spChg chg="mod">
          <ac:chgData name="eschinlle@espe.edu.ec" userId="3dc390fb-363f-4538-a895-c93b70622324" providerId="ADAL" clId="{D90B7A8B-6265-4F4B-A065-E90D007DE779}" dt="2022-11-30T16:31:40.480" v="1746" actId="20577"/>
          <ac:spMkLst>
            <pc:docMk/>
            <pc:sldMk cId="92324500" sldId="349"/>
            <ac:spMk id="3" creationId="{5C9CE18C-31CA-4412-9E0A-0A8F15F02B0F}"/>
          </ac:spMkLst>
        </pc:spChg>
        <pc:spChg chg="mod">
          <ac:chgData name="eschinlle@espe.edu.ec" userId="3dc390fb-363f-4538-a895-c93b70622324" providerId="ADAL" clId="{D90B7A8B-6265-4F4B-A065-E90D007DE779}" dt="2022-11-30T16:59:20.804" v="2821"/>
          <ac:spMkLst>
            <pc:docMk/>
            <pc:sldMk cId="92324500" sldId="349"/>
            <ac:spMk id="4" creationId="{07C128F2-CD1C-4BA9-BAD6-531D7A221528}"/>
          </ac:spMkLst>
        </pc:spChg>
        <pc:spChg chg="mod">
          <ac:chgData name="eschinlle@espe.edu.ec" userId="3dc390fb-363f-4538-a895-c93b70622324" providerId="ADAL" clId="{D90B7A8B-6265-4F4B-A065-E90D007DE779}" dt="2022-11-30T17:03:28.450" v="2881" actId="20577"/>
          <ac:spMkLst>
            <pc:docMk/>
            <pc:sldMk cId="92324500" sldId="349"/>
            <ac:spMk id="9" creationId="{C09A62F3-0504-4D17-9656-5FC748800A81}"/>
          </ac:spMkLst>
        </pc:spChg>
        <pc:picChg chg="del">
          <ac:chgData name="eschinlle@espe.edu.ec" userId="3dc390fb-363f-4538-a895-c93b70622324" providerId="ADAL" clId="{D90B7A8B-6265-4F4B-A065-E90D007DE779}" dt="2022-11-30T16:32:34.870" v="1892" actId="478"/>
          <ac:picMkLst>
            <pc:docMk/>
            <pc:sldMk cId="92324500" sldId="349"/>
            <ac:picMk id="5" creationId="{0486F9DE-1AE4-2E8C-343D-61BE0834D9C9}"/>
          </ac:picMkLst>
        </pc:picChg>
        <pc:picChg chg="add mod">
          <ac:chgData name="eschinlle@espe.edu.ec" userId="3dc390fb-363f-4538-a895-c93b70622324" providerId="ADAL" clId="{D90B7A8B-6265-4F4B-A065-E90D007DE779}" dt="2022-11-30T16:32:39.259" v="1894" actId="1076"/>
          <ac:picMkLst>
            <pc:docMk/>
            <pc:sldMk cId="92324500" sldId="349"/>
            <ac:picMk id="6" creationId="{6BA54738-2EE7-232A-3BD3-D1EF0893AB9A}"/>
          </ac:picMkLst>
        </pc:picChg>
      </pc:sldChg>
      <pc:sldChg chg="addSp delSp modSp add mod">
        <pc:chgData name="eschinlle@espe.edu.ec" userId="3dc390fb-363f-4538-a895-c93b70622324" providerId="ADAL" clId="{D90B7A8B-6265-4F4B-A065-E90D007DE779}" dt="2022-11-30T17:03:32.960" v="2883" actId="20577"/>
        <pc:sldMkLst>
          <pc:docMk/>
          <pc:sldMk cId="1239859951" sldId="350"/>
        </pc:sldMkLst>
        <pc:spChg chg="mod">
          <ac:chgData name="eschinlle@espe.edu.ec" userId="3dc390fb-363f-4538-a895-c93b70622324" providerId="ADAL" clId="{D90B7A8B-6265-4F4B-A065-E90D007DE779}" dt="2022-11-30T16:32:32.282" v="1891" actId="20577"/>
          <ac:spMkLst>
            <pc:docMk/>
            <pc:sldMk cId="1239859951" sldId="350"/>
            <ac:spMk id="3" creationId="{5C9CE18C-31CA-4412-9E0A-0A8F15F02B0F}"/>
          </ac:spMkLst>
        </pc:spChg>
        <pc:spChg chg="mod">
          <ac:chgData name="eschinlle@espe.edu.ec" userId="3dc390fb-363f-4538-a895-c93b70622324" providerId="ADAL" clId="{D90B7A8B-6265-4F4B-A065-E90D007DE779}" dt="2022-11-30T16:59:23.369" v="2822"/>
          <ac:spMkLst>
            <pc:docMk/>
            <pc:sldMk cId="1239859951" sldId="350"/>
            <ac:spMk id="4" creationId="{07C128F2-CD1C-4BA9-BAD6-531D7A221528}"/>
          </ac:spMkLst>
        </pc:spChg>
        <pc:spChg chg="mod">
          <ac:chgData name="eschinlle@espe.edu.ec" userId="3dc390fb-363f-4538-a895-c93b70622324" providerId="ADAL" clId="{D90B7A8B-6265-4F4B-A065-E90D007DE779}" dt="2022-11-30T17:03:32.960" v="2883" actId="20577"/>
          <ac:spMkLst>
            <pc:docMk/>
            <pc:sldMk cId="1239859951" sldId="350"/>
            <ac:spMk id="9" creationId="{C09A62F3-0504-4D17-9656-5FC748800A81}"/>
          </ac:spMkLst>
        </pc:spChg>
        <pc:picChg chg="del">
          <ac:chgData name="eschinlle@espe.edu.ec" userId="3dc390fb-363f-4538-a895-c93b70622324" providerId="ADAL" clId="{D90B7A8B-6265-4F4B-A065-E90D007DE779}" dt="2022-11-30T16:32:41.603" v="1895" actId="478"/>
          <ac:picMkLst>
            <pc:docMk/>
            <pc:sldMk cId="1239859951" sldId="350"/>
            <ac:picMk id="5" creationId="{0486F9DE-1AE4-2E8C-343D-61BE0834D9C9}"/>
          </ac:picMkLst>
        </pc:picChg>
        <pc:picChg chg="add mod">
          <ac:chgData name="eschinlle@espe.edu.ec" userId="3dc390fb-363f-4538-a895-c93b70622324" providerId="ADAL" clId="{D90B7A8B-6265-4F4B-A065-E90D007DE779}" dt="2022-11-30T16:32:46.343" v="1897" actId="1076"/>
          <ac:picMkLst>
            <pc:docMk/>
            <pc:sldMk cId="1239859951" sldId="350"/>
            <ac:picMk id="6" creationId="{C7E1DDEE-3A9E-1B99-B982-656759B8194B}"/>
          </ac:picMkLst>
        </pc:picChg>
      </pc:sldChg>
      <pc:sldChg chg="addSp delSp modSp add mod">
        <pc:chgData name="eschinlle@espe.edu.ec" userId="3dc390fb-363f-4538-a895-c93b70622324" providerId="ADAL" clId="{D90B7A8B-6265-4F4B-A065-E90D007DE779}" dt="2022-11-30T17:03:35.388" v="2885" actId="20577"/>
        <pc:sldMkLst>
          <pc:docMk/>
          <pc:sldMk cId="1337596615" sldId="351"/>
        </pc:sldMkLst>
        <pc:spChg chg="mod">
          <ac:chgData name="eschinlle@espe.edu.ec" userId="3dc390fb-363f-4538-a895-c93b70622324" providerId="ADAL" clId="{D90B7A8B-6265-4F4B-A065-E90D007DE779}" dt="2022-11-30T16:33:37.401" v="2005" actId="20577"/>
          <ac:spMkLst>
            <pc:docMk/>
            <pc:sldMk cId="1337596615" sldId="351"/>
            <ac:spMk id="3" creationId="{5C9CE18C-31CA-4412-9E0A-0A8F15F02B0F}"/>
          </ac:spMkLst>
        </pc:spChg>
        <pc:spChg chg="mod">
          <ac:chgData name="eschinlle@espe.edu.ec" userId="3dc390fb-363f-4538-a895-c93b70622324" providerId="ADAL" clId="{D90B7A8B-6265-4F4B-A065-E90D007DE779}" dt="2022-11-30T16:59:26.441" v="2823"/>
          <ac:spMkLst>
            <pc:docMk/>
            <pc:sldMk cId="1337596615" sldId="351"/>
            <ac:spMk id="4" creationId="{07C128F2-CD1C-4BA9-BAD6-531D7A221528}"/>
          </ac:spMkLst>
        </pc:spChg>
        <pc:spChg chg="mod">
          <ac:chgData name="eschinlle@espe.edu.ec" userId="3dc390fb-363f-4538-a895-c93b70622324" providerId="ADAL" clId="{D90B7A8B-6265-4F4B-A065-E90D007DE779}" dt="2022-11-30T17:03:35.388" v="2885" actId="20577"/>
          <ac:spMkLst>
            <pc:docMk/>
            <pc:sldMk cId="1337596615" sldId="351"/>
            <ac:spMk id="9" creationId="{C09A62F3-0504-4D17-9656-5FC748800A81}"/>
          </ac:spMkLst>
        </pc:spChg>
        <pc:picChg chg="add mod">
          <ac:chgData name="eschinlle@espe.edu.ec" userId="3dc390fb-363f-4538-a895-c93b70622324" providerId="ADAL" clId="{D90B7A8B-6265-4F4B-A065-E90D007DE779}" dt="2022-11-30T16:33:44.133" v="2008" actId="1076"/>
          <ac:picMkLst>
            <pc:docMk/>
            <pc:sldMk cId="1337596615" sldId="351"/>
            <ac:picMk id="5" creationId="{568BEAB9-AFD6-27A8-25ED-447BCCB02634}"/>
          </ac:picMkLst>
        </pc:picChg>
        <pc:picChg chg="del">
          <ac:chgData name="eschinlle@espe.edu.ec" userId="3dc390fb-363f-4538-a895-c93b70622324" providerId="ADAL" clId="{D90B7A8B-6265-4F4B-A065-E90D007DE779}" dt="2022-11-30T16:33:39.209" v="2006" actId="478"/>
          <ac:picMkLst>
            <pc:docMk/>
            <pc:sldMk cId="1337596615" sldId="351"/>
            <ac:picMk id="6" creationId="{C7E1DDEE-3A9E-1B99-B982-656759B8194B}"/>
          </ac:picMkLst>
        </pc:picChg>
      </pc:sldChg>
      <pc:sldChg chg="addSp delSp modSp add mod">
        <pc:chgData name="eschinlle@espe.edu.ec" userId="3dc390fb-363f-4538-a895-c93b70622324" providerId="ADAL" clId="{D90B7A8B-6265-4F4B-A065-E90D007DE779}" dt="2022-11-30T17:03:37.447" v="2887" actId="20577"/>
        <pc:sldMkLst>
          <pc:docMk/>
          <pc:sldMk cId="450309542" sldId="352"/>
        </pc:sldMkLst>
        <pc:spChg chg="mod">
          <ac:chgData name="eschinlle@espe.edu.ec" userId="3dc390fb-363f-4538-a895-c93b70622324" providerId="ADAL" clId="{D90B7A8B-6265-4F4B-A065-E90D007DE779}" dt="2022-11-30T16:34:48.428" v="2044" actId="20577"/>
          <ac:spMkLst>
            <pc:docMk/>
            <pc:sldMk cId="450309542" sldId="352"/>
            <ac:spMk id="2" creationId="{299E15FD-12A3-48E0-B51D-9B86D68183DA}"/>
          </ac:spMkLst>
        </pc:spChg>
        <pc:spChg chg="mod">
          <ac:chgData name="eschinlle@espe.edu.ec" userId="3dc390fb-363f-4538-a895-c93b70622324" providerId="ADAL" clId="{D90B7A8B-6265-4F4B-A065-E90D007DE779}" dt="2022-11-30T16:35:34.456" v="2238" actId="20577"/>
          <ac:spMkLst>
            <pc:docMk/>
            <pc:sldMk cId="450309542" sldId="352"/>
            <ac:spMk id="3" creationId="{5C9CE18C-31CA-4412-9E0A-0A8F15F02B0F}"/>
          </ac:spMkLst>
        </pc:spChg>
        <pc:spChg chg="mod">
          <ac:chgData name="eschinlle@espe.edu.ec" userId="3dc390fb-363f-4538-a895-c93b70622324" providerId="ADAL" clId="{D90B7A8B-6265-4F4B-A065-E90D007DE779}" dt="2022-11-30T17:00:19.470" v="2830" actId="207"/>
          <ac:spMkLst>
            <pc:docMk/>
            <pc:sldMk cId="450309542" sldId="352"/>
            <ac:spMk id="4" creationId="{07C128F2-CD1C-4BA9-BAD6-531D7A221528}"/>
          </ac:spMkLst>
        </pc:spChg>
        <pc:spChg chg="mod">
          <ac:chgData name="eschinlle@espe.edu.ec" userId="3dc390fb-363f-4538-a895-c93b70622324" providerId="ADAL" clId="{D90B7A8B-6265-4F4B-A065-E90D007DE779}" dt="2022-11-30T17:03:37.447" v="2887" actId="20577"/>
          <ac:spMkLst>
            <pc:docMk/>
            <pc:sldMk cId="450309542" sldId="352"/>
            <ac:spMk id="9" creationId="{C09A62F3-0504-4D17-9656-5FC748800A81}"/>
          </ac:spMkLst>
        </pc:spChg>
        <pc:picChg chg="add mod">
          <ac:chgData name="eschinlle@espe.edu.ec" userId="3dc390fb-363f-4538-a895-c93b70622324" providerId="ADAL" clId="{D90B7A8B-6265-4F4B-A065-E90D007DE779}" dt="2022-11-30T16:35:56.054" v="2243" actId="1076"/>
          <ac:picMkLst>
            <pc:docMk/>
            <pc:sldMk cId="450309542" sldId="352"/>
            <ac:picMk id="6" creationId="{BF4B6346-DD6A-490C-2F50-9B9C73B5A2D8}"/>
          </ac:picMkLst>
        </pc:picChg>
        <pc:picChg chg="del mod">
          <ac:chgData name="eschinlle@espe.edu.ec" userId="3dc390fb-363f-4538-a895-c93b70622324" providerId="ADAL" clId="{D90B7A8B-6265-4F4B-A065-E90D007DE779}" dt="2022-11-30T16:35:36.692" v="2240" actId="478"/>
          <ac:picMkLst>
            <pc:docMk/>
            <pc:sldMk cId="450309542" sldId="352"/>
            <ac:picMk id="7" creationId="{4EC19F86-2C9C-BB96-19C7-EEF7ADFF0107}"/>
          </ac:picMkLst>
        </pc:picChg>
      </pc:sldChg>
      <pc:sldChg chg="addSp delSp modSp add mod replId">
        <pc:chgData name="eschinlle@espe.edu.ec" userId="3dc390fb-363f-4538-a895-c93b70622324" providerId="ADAL" clId="{D90B7A8B-6265-4F4B-A065-E90D007DE779}" dt="2022-11-30T17:03:39.721" v="2889" actId="20577"/>
        <pc:sldMkLst>
          <pc:docMk/>
          <pc:sldMk cId="4159677732" sldId="353"/>
        </pc:sldMkLst>
        <pc:spChg chg="mod">
          <ac:chgData name="eschinlle@espe.edu.ec" userId="3dc390fb-363f-4538-a895-c93b70622324" providerId="ADAL" clId="{D90B7A8B-6265-4F4B-A065-E90D007DE779}" dt="2022-11-30T16:48:10.913" v="2443" actId="20577"/>
          <ac:spMkLst>
            <pc:docMk/>
            <pc:sldMk cId="4159677732" sldId="353"/>
            <ac:spMk id="2" creationId="{299E15FD-12A3-48E0-B51D-9B86D68183DA}"/>
          </ac:spMkLst>
        </pc:spChg>
        <pc:spChg chg="mod">
          <ac:chgData name="eschinlle@espe.edu.ec" userId="3dc390fb-363f-4538-a895-c93b70622324" providerId="ADAL" clId="{D90B7A8B-6265-4F4B-A065-E90D007DE779}" dt="2022-11-30T16:36:40.971" v="2244"/>
          <ac:spMkLst>
            <pc:docMk/>
            <pc:sldMk cId="4159677732" sldId="353"/>
            <ac:spMk id="3" creationId="{5C9CE18C-31CA-4412-9E0A-0A8F15F02B0F}"/>
          </ac:spMkLst>
        </pc:spChg>
        <pc:spChg chg="mod">
          <ac:chgData name="eschinlle@espe.edu.ec" userId="3dc390fb-363f-4538-a895-c93b70622324" providerId="ADAL" clId="{D90B7A8B-6265-4F4B-A065-E90D007DE779}" dt="2022-11-30T17:00:25.167" v="2831"/>
          <ac:spMkLst>
            <pc:docMk/>
            <pc:sldMk cId="4159677732" sldId="353"/>
            <ac:spMk id="4" creationId="{07C128F2-CD1C-4BA9-BAD6-531D7A221528}"/>
          </ac:spMkLst>
        </pc:spChg>
        <pc:spChg chg="mod">
          <ac:chgData name="eschinlle@espe.edu.ec" userId="3dc390fb-363f-4538-a895-c93b70622324" providerId="ADAL" clId="{D90B7A8B-6265-4F4B-A065-E90D007DE779}" dt="2022-11-30T17:03:39.721" v="2889" actId="20577"/>
          <ac:spMkLst>
            <pc:docMk/>
            <pc:sldMk cId="4159677732" sldId="353"/>
            <ac:spMk id="9" creationId="{C09A62F3-0504-4D17-9656-5FC748800A81}"/>
          </ac:spMkLst>
        </pc:spChg>
        <pc:picChg chg="add mod">
          <ac:chgData name="eschinlle@espe.edu.ec" userId="3dc390fb-363f-4538-a895-c93b70622324" providerId="ADAL" clId="{D90B7A8B-6265-4F4B-A065-E90D007DE779}" dt="2022-11-30T16:37:02.877" v="2279" actId="1036"/>
          <ac:picMkLst>
            <pc:docMk/>
            <pc:sldMk cId="4159677732" sldId="353"/>
            <ac:picMk id="5" creationId="{9AAC2683-9D05-A9F3-D12A-E8F01A251F23}"/>
          </ac:picMkLst>
        </pc:picChg>
        <pc:picChg chg="del">
          <ac:chgData name="eschinlle@espe.edu.ec" userId="3dc390fb-363f-4538-a895-c93b70622324" providerId="ADAL" clId="{D90B7A8B-6265-4F4B-A065-E90D007DE779}" dt="2022-11-30T16:36:43.232" v="2245" actId="478"/>
          <ac:picMkLst>
            <pc:docMk/>
            <pc:sldMk cId="4159677732" sldId="353"/>
            <ac:picMk id="6" creationId="{3B7C7DC5-3C46-BF4B-1A81-06126EDCD5B1}"/>
          </ac:picMkLst>
        </pc:picChg>
        <pc:picChg chg="add mod">
          <ac:chgData name="eschinlle@espe.edu.ec" userId="3dc390fb-363f-4538-a895-c93b70622324" providerId="ADAL" clId="{D90B7A8B-6265-4F4B-A065-E90D007DE779}" dt="2022-11-30T16:37:01.273" v="2273" actId="1035"/>
          <ac:picMkLst>
            <pc:docMk/>
            <pc:sldMk cId="4159677732" sldId="353"/>
            <ac:picMk id="7" creationId="{064DDD58-4BFE-9966-B223-C4B0F46C61A3}"/>
          </ac:picMkLst>
        </pc:picChg>
      </pc:sldChg>
      <pc:sldChg chg="addSp delSp modSp add mod replId">
        <pc:chgData name="eschinlle@espe.edu.ec" userId="3dc390fb-363f-4538-a895-c93b70622324" providerId="ADAL" clId="{D90B7A8B-6265-4F4B-A065-E90D007DE779}" dt="2022-11-30T17:03:42.234" v="2891" actId="20577"/>
        <pc:sldMkLst>
          <pc:docMk/>
          <pc:sldMk cId="3246765852" sldId="354"/>
        </pc:sldMkLst>
        <pc:spChg chg="mod">
          <ac:chgData name="eschinlle@espe.edu.ec" userId="3dc390fb-363f-4538-a895-c93b70622324" providerId="ADAL" clId="{D90B7A8B-6265-4F4B-A065-E90D007DE779}" dt="2022-11-30T16:48:11.092" v="2444" actId="20577"/>
          <ac:spMkLst>
            <pc:docMk/>
            <pc:sldMk cId="3246765852" sldId="354"/>
            <ac:spMk id="2" creationId="{299E15FD-12A3-48E0-B51D-9B86D68183DA}"/>
          </ac:spMkLst>
        </pc:spChg>
        <pc:spChg chg="mod">
          <ac:chgData name="eschinlle@espe.edu.ec" userId="3dc390fb-363f-4538-a895-c93b70622324" providerId="ADAL" clId="{D90B7A8B-6265-4F4B-A065-E90D007DE779}" dt="2022-11-30T16:38:43.046" v="2292" actId="20577"/>
          <ac:spMkLst>
            <pc:docMk/>
            <pc:sldMk cId="3246765852" sldId="354"/>
            <ac:spMk id="3" creationId="{5C9CE18C-31CA-4412-9E0A-0A8F15F02B0F}"/>
          </ac:spMkLst>
        </pc:spChg>
        <pc:spChg chg="mod">
          <ac:chgData name="eschinlle@espe.edu.ec" userId="3dc390fb-363f-4538-a895-c93b70622324" providerId="ADAL" clId="{D90B7A8B-6265-4F4B-A065-E90D007DE779}" dt="2022-11-30T17:00:29.100" v="2832"/>
          <ac:spMkLst>
            <pc:docMk/>
            <pc:sldMk cId="3246765852" sldId="354"/>
            <ac:spMk id="4" creationId="{07C128F2-CD1C-4BA9-BAD6-531D7A221528}"/>
          </ac:spMkLst>
        </pc:spChg>
        <pc:spChg chg="mod">
          <ac:chgData name="eschinlle@espe.edu.ec" userId="3dc390fb-363f-4538-a895-c93b70622324" providerId="ADAL" clId="{D90B7A8B-6265-4F4B-A065-E90D007DE779}" dt="2022-11-30T17:03:42.234" v="2891" actId="20577"/>
          <ac:spMkLst>
            <pc:docMk/>
            <pc:sldMk cId="3246765852" sldId="354"/>
            <ac:spMk id="9" creationId="{C09A62F3-0504-4D17-9656-5FC748800A81}"/>
          </ac:spMkLst>
        </pc:spChg>
        <pc:picChg chg="add mod">
          <ac:chgData name="eschinlle@espe.edu.ec" userId="3dc390fb-363f-4538-a895-c93b70622324" providerId="ADAL" clId="{D90B7A8B-6265-4F4B-A065-E90D007DE779}" dt="2022-11-30T16:38:53.148" v="2296" actId="1076"/>
          <ac:picMkLst>
            <pc:docMk/>
            <pc:sldMk cId="3246765852" sldId="354"/>
            <ac:picMk id="5" creationId="{46D29859-9FEB-90F9-304A-A865BB05982C}"/>
          </ac:picMkLst>
        </pc:picChg>
        <pc:picChg chg="del">
          <ac:chgData name="eschinlle@espe.edu.ec" userId="3dc390fb-363f-4538-a895-c93b70622324" providerId="ADAL" clId="{D90B7A8B-6265-4F4B-A065-E90D007DE779}" dt="2022-11-30T16:38:46.560" v="2293" actId="478"/>
          <ac:picMkLst>
            <pc:docMk/>
            <pc:sldMk cId="3246765852" sldId="354"/>
            <ac:picMk id="7" creationId="{5EFF5903-96F5-4FE1-2ADF-82F6910D2DA5}"/>
          </ac:picMkLst>
        </pc:picChg>
      </pc:sldChg>
      <pc:sldChg chg="addSp delSp modSp add mod ord">
        <pc:chgData name="eschinlle@espe.edu.ec" userId="3dc390fb-363f-4538-a895-c93b70622324" providerId="ADAL" clId="{D90B7A8B-6265-4F4B-A065-E90D007DE779}" dt="2022-11-30T17:03:44.246" v="2893" actId="20577"/>
        <pc:sldMkLst>
          <pc:docMk/>
          <pc:sldMk cId="3395417865" sldId="355"/>
        </pc:sldMkLst>
        <pc:spChg chg="mod">
          <ac:chgData name="eschinlle@espe.edu.ec" userId="3dc390fb-363f-4538-a895-c93b70622324" providerId="ADAL" clId="{D90B7A8B-6265-4F4B-A065-E90D007DE779}" dt="2022-11-30T16:48:11.906" v="2447" actId="20577"/>
          <ac:spMkLst>
            <pc:docMk/>
            <pc:sldMk cId="3395417865" sldId="355"/>
            <ac:spMk id="2" creationId="{299E15FD-12A3-48E0-B51D-9B86D68183DA}"/>
          </ac:spMkLst>
        </pc:spChg>
        <pc:spChg chg="mod">
          <ac:chgData name="eschinlle@espe.edu.ec" userId="3dc390fb-363f-4538-a895-c93b70622324" providerId="ADAL" clId="{D90B7A8B-6265-4F4B-A065-E90D007DE779}" dt="2022-11-30T16:41:27.317" v="2321" actId="1076"/>
          <ac:spMkLst>
            <pc:docMk/>
            <pc:sldMk cId="3395417865" sldId="355"/>
            <ac:spMk id="3" creationId="{5C9CE18C-31CA-4412-9E0A-0A8F15F02B0F}"/>
          </ac:spMkLst>
        </pc:spChg>
        <pc:spChg chg="mod">
          <ac:chgData name="eschinlle@espe.edu.ec" userId="3dc390fb-363f-4538-a895-c93b70622324" providerId="ADAL" clId="{D90B7A8B-6265-4F4B-A065-E90D007DE779}" dt="2022-11-30T17:01:06.188" v="2838" actId="207"/>
          <ac:spMkLst>
            <pc:docMk/>
            <pc:sldMk cId="3395417865" sldId="355"/>
            <ac:spMk id="4" creationId="{07C128F2-CD1C-4BA9-BAD6-531D7A221528}"/>
          </ac:spMkLst>
        </pc:spChg>
        <pc:spChg chg="mod">
          <ac:chgData name="eschinlle@espe.edu.ec" userId="3dc390fb-363f-4538-a895-c93b70622324" providerId="ADAL" clId="{D90B7A8B-6265-4F4B-A065-E90D007DE779}" dt="2022-11-30T17:03:44.246" v="2893" actId="20577"/>
          <ac:spMkLst>
            <pc:docMk/>
            <pc:sldMk cId="3395417865" sldId="355"/>
            <ac:spMk id="9" creationId="{C09A62F3-0504-4D17-9656-5FC748800A81}"/>
          </ac:spMkLst>
        </pc:spChg>
        <pc:picChg chg="del">
          <ac:chgData name="eschinlle@espe.edu.ec" userId="3dc390fb-363f-4538-a895-c93b70622324" providerId="ADAL" clId="{D90B7A8B-6265-4F4B-A065-E90D007DE779}" dt="2022-11-30T16:40:18.272" v="2300" actId="478"/>
          <ac:picMkLst>
            <pc:docMk/>
            <pc:sldMk cId="3395417865" sldId="355"/>
            <ac:picMk id="6" creationId="{BF4B6346-DD6A-490C-2F50-9B9C73B5A2D8}"/>
          </ac:picMkLst>
        </pc:picChg>
        <pc:picChg chg="add mod">
          <ac:chgData name="eschinlle@espe.edu.ec" userId="3dc390fb-363f-4538-a895-c93b70622324" providerId="ADAL" clId="{D90B7A8B-6265-4F4B-A065-E90D007DE779}" dt="2022-11-30T16:40:34.373" v="2303" actId="1076"/>
          <ac:picMkLst>
            <pc:docMk/>
            <pc:sldMk cId="3395417865" sldId="355"/>
            <ac:picMk id="7" creationId="{F6D95FFA-47FE-391E-829B-C82799FDD5C0}"/>
          </ac:picMkLst>
        </pc:picChg>
      </pc:sldChg>
      <pc:sldChg chg="add del replId">
        <pc:chgData name="eschinlle@espe.edu.ec" userId="3dc390fb-363f-4538-a895-c93b70622324" providerId="ADAL" clId="{D90B7A8B-6265-4F4B-A065-E90D007DE779}" dt="2022-11-30T16:37:13.847" v="2280" actId="47"/>
        <pc:sldMkLst>
          <pc:docMk/>
          <pc:sldMk cId="3576310484" sldId="355"/>
        </pc:sldMkLst>
      </pc:sldChg>
      <pc:sldChg chg="addSp delSp modSp add mod">
        <pc:chgData name="eschinlle@espe.edu.ec" userId="3dc390fb-363f-4538-a895-c93b70622324" providerId="ADAL" clId="{D90B7A8B-6265-4F4B-A065-E90D007DE779}" dt="2022-11-30T17:03:46.419" v="2895" actId="20577"/>
        <pc:sldMkLst>
          <pc:docMk/>
          <pc:sldMk cId="443166125" sldId="356"/>
        </pc:sldMkLst>
        <pc:spChg chg="mod">
          <ac:chgData name="eschinlle@espe.edu.ec" userId="3dc390fb-363f-4538-a895-c93b70622324" providerId="ADAL" clId="{D90B7A8B-6265-4F4B-A065-E90D007DE779}" dt="2022-11-30T16:48:12.130" v="2448" actId="20577"/>
          <ac:spMkLst>
            <pc:docMk/>
            <pc:sldMk cId="443166125" sldId="356"/>
            <ac:spMk id="2" creationId="{299E15FD-12A3-48E0-B51D-9B86D68183DA}"/>
          </ac:spMkLst>
        </pc:spChg>
        <pc:spChg chg="mod">
          <ac:chgData name="eschinlle@espe.edu.ec" userId="3dc390fb-363f-4538-a895-c93b70622324" providerId="ADAL" clId="{D90B7A8B-6265-4F4B-A065-E90D007DE779}" dt="2022-11-30T16:41:22.160" v="2319" actId="1076"/>
          <ac:spMkLst>
            <pc:docMk/>
            <pc:sldMk cId="443166125" sldId="356"/>
            <ac:spMk id="3" creationId="{5C9CE18C-31CA-4412-9E0A-0A8F15F02B0F}"/>
          </ac:spMkLst>
        </pc:spChg>
        <pc:spChg chg="mod">
          <ac:chgData name="eschinlle@espe.edu.ec" userId="3dc390fb-363f-4538-a895-c93b70622324" providerId="ADAL" clId="{D90B7A8B-6265-4F4B-A065-E90D007DE779}" dt="2022-11-30T17:01:12.514" v="2839"/>
          <ac:spMkLst>
            <pc:docMk/>
            <pc:sldMk cId="443166125" sldId="356"/>
            <ac:spMk id="4" creationId="{07C128F2-CD1C-4BA9-BAD6-531D7A221528}"/>
          </ac:spMkLst>
        </pc:spChg>
        <pc:spChg chg="mod">
          <ac:chgData name="eschinlle@espe.edu.ec" userId="3dc390fb-363f-4538-a895-c93b70622324" providerId="ADAL" clId="{D90B7A8B-6265-4F4B-A065-E90D007DE779}" dt="2022-11-30T17:03:46.419" v="2895" actId="20577"/>
          <ac:spMkLst>
            <pc:docMk/>
            <pc:sldMk cId="443166125" sldId="356"/>
            <ac:spMk id="9" creationId="{C09A62F3-0504-4D17-9656-5FC748800A81}"/>
          </ac:spMkLst>
        </pc:spChg>
        <pc:picChg chg="add mod">
          <ac:chgData name="eschinlle@espe.edu.ec" userId="3dc390fb-363f-4538-a895-c93b70622324" providerId="ADAL" clId="{D90B7A8B-6265-4F4B-A065-E90D007DE779}" dt="2022-11-30T16:41:23.596" v="2320" actId="1076"/>
          <ac:picMkLst>
            <pc:docMk/>
            <pc:sldMk cId="443166125" sldId="356"/>
            <ac:picMk id="5" creationId="{6049F979-23CF-8073-121F-51EA24D42E6F}"/>
          </ac:picMkLst>
        </pc:picChg>
        <pc:picChg chg="del">
          <ac:chgData name="eschinlle@espe.edu.ec" userId="3dc390fb-363f-4538-a895-c93b70622324" providerId="ADAL" clId="{D90B7A8B-6265-4F4B-A065-E90D007DE779}" dt="2022-11-30T16:41:14.674" v="2316" actId="478"/>
          <ac:picMkLst>
            <pc:docMk/>
            <pc:sldMk cId="443166125" sldId="356"/>
            <ac:picMk id="7" creationId="{F6D95FFA-47FE-391E-829B-C82799FDD5C0}"/>
          </ac:picMkLst>
        </pc:picChg>
      </pc:sldChg>
      <pc:sldChg chg="add del">
        <pc:chgData name="eschinlle@espe.edu.ec" userId="3dc390fb-363f-4538-a895-c93b70622324" providerId="ADAL" clId="{D90B7A8B-6265-4F4B-A065-E90D007DE779}" dt="2022-11-30T16:40:49.866" v="2305" actId="47"/>
        <pc:sldMkLst>
          <pc:docMk/>
          <pc:sldMk cId="1083470994" sldId="356"/>
        </pc:sldMkLst>
      </pc:sldChg>
      <pc:sldChg chg="add del replId">
        <pc:chgData name="eschinlle@espe.edu.ec" userId="3dc390fb-363f-4538-a895-c93b70622324" providerId="ADAL" clId="{D90B7A8B-6265-4F4B-A065-E90D007DE779}" dt="2022-11-30T16:37:14.088" v="2281" actId="47"/>
        <pc:sldMkLst>
          <pc:docMk/>
          <pc:sldMk cId="1311519824" sldId="356"/>
        </pc:sldMkLst>
      </pc:sldChg>
      <pc:sldChg chg="add del replId">
        <pc:chgData name="eschinlle@espe.edu.ec" userId="3dc390fb-363f-4538-a895-c93b70622324" providerId="ADAL" clId="{D90B7A8B-6265-4F4B-A065-E90D007DE779}" dt="2022-11-30T16:37:14.330" v="2282" actId="47"/>
        <pc:sldMkLst>
          <pc:docMk/>
          <pc:sldMk cId="356264164" sldId="357"/>
        </pc:sldMkLst>
      </pc:sldChg>
      <pc:sldChg chg="addSp delSp modSp add mod">
        <pc:chgData name="eschinlle@espe.edu.ec" userId="3dc390fb-363f-4538-a895-c93b70622324" providerId="ADAL" clId="{D90B7A8B-6265-4F4B-A065-E90D007DE779}" dt="2022-11-30T17:03:49.268" v="2897" actId="20577"/>
        <pc:sldMkLst>
          <pc:docMk/>
          <pc:sldMk cId="2662981237" sldId="357"/>
        </pc:sldMkLst>
        <pc:spChg chg="mod">
          <ac:chgData name="eschinlle@espe.edu.ec" userId="3dc390fb-363f-4538-a895-c93b70622324" providerId="ADAL" clId="{D90B7A8B-6265-4F4B-A065-E90D007DE779}" dt="2022-11-30T16:48:12.313" v="2449" actId="20577"/>
          <ac:spMkLst>
            <pc:docMk/>
            <pc:sldMk cId="2662981237" sldId="357"/>
            <ac:spMk id="2" creationId="{299E15FD-12A3-48E0-B51D-9B86D68183DA}"/>
          </ac:spMkLst>
        </pc:spChg>
        <pc:spChg chg="mod">
          <ac:chgData name="eschinlle@espe.edu.ec" userId="3dc390fb-363f-4538-a895-c93b70622324" providerId="ADAL" clId="{D90B7A8B-6265-4F4B-A065-E90D007DE779}" dt="2022-11-30T16:41:49.866" v="2325"/>
          <ac:spMkLst>
            <pc:docMk/>
            <pc:sldMk cId="2662981237" sldId="357"/>
            <ac:spMk id="3" creationId="{5C9CE18C-31CA-4412-9E0A-0A8F15F02B0F}"/>
          </ac:spMkLst>
        </pc:spChg>
        <pc:spChg chg="mod">
          <ac:chgData name="eschinlle@espe.edu.ec" userId="3dc390fb-363f-4538-a895-c93b70622324" providerId="ADAL" clId="{D90B7A8B-6265-4F4B-A065-E90D007DE779}" dt="2022-11-30T17:01:15.243" v="2840"/>
          <ac:spMkLst>
            <pc:docMk/>
            <pc:sldMk cId="2662981237" sldId="357"/>
            <ac:spMk id="4" creationId="{07C128F2-CD1C-4BA9-BAD6-531D7A221528}"/>
          </ac:spMkLst>
        </pc:spChg>
        <pc:spChg chg="mod">
          <ac:chgData name="eschinlle@espe.edu.ec" userId="3dc390fb-363f-4538-a895-c93b70622324" providerId="ADAL" clId="{D90B7A8B-6265-4F4B-A065-E90D007DE779}" dt="2022-11-30T17:03:49.268" v="2897" actId="20577"/>
          <ac:spMkLst>
            <pc:docMk/>
            <pc:sldMk cId="2662981237" sldId="357"/>
            <ac:spMk id="9" creationId="{C09A62F3-0504-4D17-9656-5FC748800A81}"/>
          </ac:spMkLst>
        </pc:spChg>
        <pc:picChg chg="del">
          <ac:chgData name="eschinlle@espe.edu.ec" userId="3dc390fb-363f-4538-a895-c93b70622324" providerId="ADAL" clId="{D90B7A8B-6265-4F4B-A065-E90D007DE779}" dt="2022-11-30T16:41:51.234" v="2326" actId="478"/>
          <ac:picMkLst>
            <pc:docMk/>
            <pc:sldMk cId="2662981237" sldId="357"/>
            <ac:picMk id="5" creationId="{6049F979-23CF-8073-121F-51EA24D42E6F}"/>
          </ac:picMkLst>
        </pc:picChg>
        <pc:picChg chg="add mod">
          <ac:chgData name="eschinlle@espe.edu.ec" userId="3dc390fb-363f-4538-a895-c93b70622324" providerId="ADAL" clId="{D90B7A8B-6265-4F4B-A065-E90D007DE779}" dt="2022-11-30T16:42:01.917" v="2334" actId="1037"/>
          <ac:picMkLst>
            <pc:docMk/>
            <pc:sldMk cId="2662981237" sldId="357"/>
            <ac:picMk id="6" creationId="{96DBC087-9AF0-6504-2C15-460083A1209A}"/>
          </ac:picMkLst>
        </pc:picChg>
      </pc:sldChg>
      <pc:sldChg chg="addSp delSp modSp add mod">
        <pc:chgData name="eschinlle@espe.edu.ec" userId="3dc390fb-363f-4538-a895-c93b70622324" providerId="ADAL" clId="{D90B7A8B-6265-4F4B-A065-E90D007DE779}" dt="2022-11-30T17:03:51.971" v="2899" actId="20577"/>
        <pc:sldMkLst>
          <pc:docMk/>
          <pc:sldMk cId="1921184460" sldId="358"/>
        </pc:sldMkLst>
        <pc:spChg chg="mod">
          <ac:chgData name="eschinlle@espe.edu.ec" userId="3dc390fb-363f-4538-a895-c93b70622324" providerId="ADAL" clId="{D90B7A8B-6265-4F4B-A065-E90D007DE779}" dt="2022-11-30T16:48:12.576" v="2450" actId="20577"/>
          <ac:spMkLst>
            <pc:docMk/>
            <pc:sldMk cId="1921184460" sldId="358"/>
            <ac:spMk id="2" creationId="{299E15FD-12A3-48E0-B51D-9B86D68183DA}"/>
          </ac:spMkLst>
        </pc:spChg>
        <pc:spChg chg="mod">
          <ac:chgData name="eschinlle@espe.edu.ec" userId="3dc390fb-363f-4538-a895-c93b70622324" providerId="ADAL" clId="{D90B7A8B-6265-4F4B-A065-E90D007DE779}" dt="2022-11-30T16:42:43.809" v="2340" actId="27636"/>
          <ac:spMkLst>
            <pc:docMk/>
            <pc:sldMk cId="1921184460" sldId="358"/>
            <ac:spMk id="3" creationId="{5C9CE18C-31CA-4412-9E0A-0A8F15F02B0F}"/>
          </ac:spMkLst>
        </pc:spChg>
        <pc:spChg chg="mod">
          <ac:chgData name="eschinlle@espe.edu.ec" userId="3dc390fb-363f-4538-a895-c93b70622324" providerId="ADAL" clId="{D90B7A8B-6265-4F4B-A065-E90D007DE779}" dt="2022-11-30T17:01:18.067" v="2841"/>
          <ac:spMkLst>
            <pc:docMk/>
            <pc:sldMk cId="1921184460" sldId="358"/>
            <ac:spMk id="4" creationId="{07C128F2-CD1C-4BA9-BAD6-531D7A221528}"/>
          </ac:spMkLst>
        </pc:spChg>
        <pc:spChg chg="mod">
          <ac:chgData name="eschinlle@espe.edu.ec" userId="3dc390fb-363f-4538-a895-c93b70622324" providerId="ADAL" clId="{D90B7A8B-6265-4F4B-A065-E90D007DE779}" dt="2022-11-30T17:03:51.971" v="2899" actId="20577"/>
          <ac:spMkLst>
            <pc:docMk/>
            <pc:sldMk cId="1921184460" sldId="358"/>
            <ac:spMk id="9" creationId="{C09A62F3-0504-4D17-9656-5FC748800A81}"/>
          </ac:spMkLst>
        </pc:spChg>
        <pc:picChg chg="add mod">
          <ac:chgData name="eschinlle@espe.edu.ec" userId="3dc390fb-363f-4538-a895-c93b70622324" providerId="ADAL" clId="{D90B7A8B-6265-4F4B-A065-E90D007DE779}" dt="2022-11-30T16:42:59.835" v="2343" actId="1076"/>
          <ac:picMkLst>
            <pc:docMk/>
            <pc:sldMk cId="1921184460" sldId="358"/>
            <ac:picMk id="5" creationId="{3F53E053-0AFF-3434-460C-790B50AC2BF9}"/>
          </ac:picMkLst>
        </pc:picChg>
        <pc:picChg chg="del">
          <ac:chgData name="eschinlle@espe.edu.ec" userId="3dc390fb-363f-4538-a895-c93b70622324" providerId="ADAL" clId="{D90B7A8B-6265-4F4B-A065-E90D007DE779}" dt="2022-11-30T16:42:56.981" v="2341" actId="478"/>
          <ac:picMkLst>
            <pc:docMk/>
            <pc:sldMk cId="1921184460" sldId="358"/>
            <ac:picMk id="6" creationId="{96DBC087-9AF0-6504-2C15-460083A1209A}"/>
          </ac:picMkLst>
        </pc:picChg>
      </pc:sldChg>
      <pc:sldChg chg="add del replId">
        <pc:chgData name="eschinlle@espe.edu.ec" userId="3dc390fb-363f-4538-a895-c93b70622324" providerId="ADAL" clId="{D90B7A8B-6265-4F4B-A065-E90D007DE779}" dt="2022-11-30T16:37:14.874" v="2283" actId="47"/>
        <pc:sldMkLst>
          <pc:docMk/>
          <pc:sldMk cId="2697445322" sldId="358"/>
        </pc:sldMkLst>
      </pc:sldChg>
      <pc:sldChg chg="add del replId">
        <pc:chgData name="eschinlle@espe.edu.ec" userId="3dc390fb-363f-4538-a895-c93b70622324" providerId="ADAL" clId="{D90B7A8B-6265-4F4B-A065-E90D007DE779}" dt="2022-11-30T16:37:15.328" v="2284" actId="47"/>
        <pc:sldMkLst>
          <pc:docMk/>
          <pc:sldMk cId="528806215" sldId="359"/>
        </pc:sldMkLst>
      </pc:sldChg>
      <pc:sldChg chg="addSp delSp modSp add mod">
        <pc:chgData name="eschinlle@espe.edu.ec" userId="3dc390fb-363f-4538-a895-c93b70622324" providerId="ADAL" clId="{D90B7A8B-6265-4F4B-A065-E90D007DE779}" dt="2022-11-30T17:03:55.104" v="2901" actId="20577"/>
        <pc:sldMkLst>
          <pc:docMk/>
          <pc:sldMk cId="954181611" sldId="359"/>
        </pc:sldMkLst>
        <pc:spChg chg="mod">
          <ac:chgData name="eschinlle@espe.edu.ec" userId="3dc390fb-363f-4538-a895-c93b70622324" providerId="ADAL" clId="{D90B7A8B-6265-4F4B-A065-E90D007DE779}" dt="2022-11-30T16:48:12.875" v="2451" actId="20577"/>
          <ac:spMkLst>
            <pc:docMk/>
            <pc:sldMk cId="954181611" sldId="359"/>
            <ac:spMk id="2" creationId="{299E15FD-12A3-48E0-B51D-9B86D68183DA}"/>
          </ac:spMkLst>
        </pc:spChg>
        <pc:spChg chg="mod">
          <ac:chgData name="eschinlle@espe.edu.ec" userId="3dc390fb-363f-4538-a895-c93b70622324" providerId="ADAL" clId="{D90B7A8B-6265-4F4B-A065-E90D007DE779}" dt="2022-11-30T16:43:12.422" v="2347" actId="27636"/>
          <ac:spMkLst>
            <pc:docMk/>
            <pc:sldMk cId="954181611" sldId="359"/>
            <ac:spMk id="3" creationId="{5C9CE18C-31CA-4412-9E0A-0A8F15F02B0F}"/>
          </ac:spMkLst>
        </pc:spChg>
        <pc:spChg chg="mod">
          <ac:chgData name="eschinlle@espe.edu.ec" userId="3dc390fb-363f-4538-a895-c93b70622324" providerId="ADAL" clId="{D90B7A8B-6265-4F4B-A065-E90D007DE779}" dt="2022-11-30T17:01:20.890" v="2842"/>
          <ac:spMkLst>
            <pc:docMk/>
            <pc:sldMk cId="954181611" sldId="359"/>
            <ac:spMk id="4" creationId="{07C128F2-CD1C-4BA9-BAD6-531D7A221528}"/>
          </ac:spMkLst>
        </pc:spChg>
        <pc:spChg chg="mod">
          <ac:chgData name="eschinlle@espe.edu.ec" userId="3dc390fb-363f-4538-a895-c93b70622324" providerId="ADAL" clId="{D90B7A8B-6265-4F4B-A065-E90D007DE779}" dt="2022-11-30T17:03:55.104" v="2901" actId="20577"/>
          <ac:spMkLst>
            <pc:docMk/>
            <pc:sldMk cId="954181611" sldId="359"/>
            <ac:spMk id="9" creationId="{C09A62F3-0504-4D17-9656-5FC748800A81}"/>
          </ac:spMkLst>
        </pc:spChg>
        <pc:picChg chg="add mod">
          <ac:chgData name="eschinlle@espe.edu.ec" userId="3dc390fb-363f-4538-a895-c93b70622324" providerId="ADAL" clId="{D90B7A8B-6265-4F4B-A065-E90D007DE779}" dt="2022-11-30T16:43:19.344" v="2352" actId="1076"/>
          <ac:picMkLst>
            <pc:docMk/>
            <pc:sldMk cId="954181611" sldId="359"/>
            <ac:picMk id="5" creationId="{C42C05F9-7DD8-9BE2-AD22-6535DD8FF855}"/>
          </ac:picMkLst>
        </pc:picChg>
        <pc:picChg chg="del">
          <ac:chgData name="eschinlle@espe.edu.ec" userId="3dc390fb-363f-4538-a895-c93b70622324" providerId="ADAL" clId="{D90B7A8B-6265-4F4B-A065-E90D007DE779}" dt="2022-11-30T16:43:13.608" v="2348" actId="478"/>
          <ac:picMkLst>
            <pc:docMk/>
            <pc:sldMk cId="954181611" sldId="359"/>
            <ac:picMk id="6" creationId="{96DBC087-9AF0-6504-2C15-460083A1209A}"/>
          </ac:picMkLst>
        </pc:picChg>
      </pc:sldChg>
      <pc:sldChg chg="add del replId">
        <pc:chgData name="eschinlle@espe.edu.ec" userId="3dc390fb-363f-4538-a895-c93b70622324" providerId="ADAL" clId="{D90B7A8B-6265-4F4B-A065-E90D007DE779}" dt="2022-11-30T16:37:15.986" v="2285" actId="47"/>
        <pc:sldMkLst>
          <pc:docMk/>
          <pc:sldMk cId="2348095829" sldId="360"/>
        </pc:sldMkLst>
      </pc:sldChg>
      <pc:sldChg chg="addSp delSp modSp add mod">
        <pc:chgData name="eschinlle@espe.edu.ec" userId="3dc390fb-363f-4538-a895-c93b70622324" providerId="ADAL" clId="{D90B7A8B-6265-4F4B-A065-E90D007DE779}" dt="2022-11-30T17:03:57.490" v="2903" actId="20577"/>
        <pc:sldMkLst>
          <pc:docMk/>
          <pc:sldMk cId="2768508049" sldId="360"/>
        </pc:sldMkLst>
        <pc:spChg chg="mod">
          <ac:chgData name="eschinlle@espe.edu.ec" userId="3dc390fb-363f-4538-a895-c93b70622324" providerId="ADAL" clId="{D90B7A8B-6265-4F4B-A065-E90D007DE779}" dt="2022-11-30T16:48:13.256" v="2452" actId="20577"/>
          <ac:spMkLst>
            <pc:docMk/>
            <pc:sldMk cId="2768508049" sldId="360"/>
            <ac:spMk id="2" creationId="{299E15FD-12A3-48E0-B51D-9B86D68183DA}"/>
          </ac:spMkLst>
        </pc:spChg>
        <pc:spChg chg="mod">
          <ac:chgData name="eschinlle@espe.edu.ec" userId="3dc390fb-363f-4538-a895-c93b70622324" providerId="ADAL" clId="{D90B7A8B-6265-4F4B-A065-E90D007DE779}" dt="2022-11-30T16:48:55.796" v="2527" actId="5793"/>
          <ac:spMkLst>
            <pc:docMk/>
            <pc:sldMk cId="2768508049" sldId="360"/>
            <ac:spMk id="3" creationId="{5C9CE18C-31CA-4412-9E0A-0A8F15F02B0F}"/>
          </ac:spMkLst>
        </pc:spChg>
        <pc:spChg chg="mod">
          <ac:chgData name="eschinlle@espe.edu.ec" userId="3dc390fb-363f-4538-a895-c93b70622324" providerId="ADAL" clId="{D90B7A8B-6265-4F4B-A065-E90D007DE779}" dt="2022-11-30T17:01:37.367" v="2846"/>
          <ac:spMkLst>
            <pc:docMk/>
            <pc:sldMk cId="2768508049" sldId="360"/>
            <ac:spMk id="4" creationId="{07C128F2-CD1C-4BA9-BAD6-531D7A221528}"/>
          </ac:spMkLst>
        </pc:spChg>
        <pc:spChg chg="mod">
          <ac:chgData name="eschinlle@espe.edu.ec" userId="3dc390fb-363f-4538-a895-c93b70622324" providerId="ADAL" clId="{D90B7A8B-6265-4F4B-A065-E90D007DE779}" dt="2022-11-30T17:03:57.490" v="2903" actId="20577"/>
          <ac:spMkLst>
            <pc:docMk/>
            <pc:sldMk cId="2768508049" sldId="360"/>
            <ac:spMk id="9" creationId="{C09A62F3-0504-4D17-9656-5FC748800A81}"/>
          </ac:spMkLst>
        </pc:spChg>
        <pc:picChg chg="del">
          <ac:chgData name="eschinlle@espe.edu.ec" userId="3dc390fb-363f-4538-a895-c93b70622324" providerId="ADAL" clId="{D90B7A8B-6265-4F4B-A065-E90D007DE779}" dt="2022-11-30T16:48:34.779" v="2453" actId="478"/>
          <ac:picMkLst>
            <pc:docMk/>
            <pc:sldMk cId="2768508049" sldId="360"/>
            <ac:picMk id="5" creationId="{C42C05F9-7DD8-9BE2-AD22-6535DD8FF855}"/>
          </ac:picMkLst>
        </pc:picChg>
        <pc:picChg chg="add mod">
          <ac:chgData name="eschinlle@espe.edu.ec" userId="3dc390fb-363f-4538-a895-c93b70622324" providerId="ADAL" clId="{D90B7A8B-6265-4F4B-A065-E90D007DE779}" dt="2022-11-30T16:49:33.668" v="2530" actId="1076"/>
          <ac:picMkLst>
            <pc:docMk/>
            <pc:sldMk cId="2768508049" sldId="360"/>
            <ac:picMk id="6" creationId="{90783493-329A-56DC-738A-4449E36A0FA3}"/>
          </ac:picMkLst>
        </pc:picChg>
      </pc:sldChg>
      <pc:sldChg chg="add del">
        <pc:chgData name="eschinlle@espe.edu.ec" userId="3dc390fb-363f-4538-a895-c93b70622324" providerId="ADAL" clId="{D90B7A8B-6265-4F4B-A065-E90D007DE779}" dt="2022-11-30T16:50:22.376" v="2597" actId="47"/>
        <pc:sldMkLst>
          <pc:docMk/>
          <pc:sldMk cId="91312568" sldId="361"/>
        </pc:sldMkLst>
      </pc:sldChg>
      <pc:sldChg chg="add del replId">
        <pc:chgData name="eschinlle@espe.edu.ec" userId="3dc390fb-363f-4538-a895-c93b70622324" providerId="ADAL" clId="{D90B7A8B-6265-4F4B-A065-E90D007DE779}" dt="2022-11-30T16:37:16.334" v="2286" actId="47"/>
        <pc:sldMkLst>
          <pc:docMk/>
          <pc:sldMk cId="4140058270" sldId="361"/>
        </pc:sldMkLst>
      </pc:sldChg>
      <pc:sldChg chg="add del">
        <pc:chgData name="eschinlle@espe.edu.ec" userId="3dc390fb-363f-4538-a895-c93b70622324" providerId="ADAL" clId="{D90B7A8B-6265-4F4B-A065-E90D007DE779}" dt="2022-11-30T16:50:21.958" v="2596" actId="47"/>
        <pc:sldMkLst>
          <pc:docMk/>
          <pc:sldMk cId="2675076340" sldId="362"/>
        </pc:sldMkLst>
      </pc:sldChg>
      <pc:sldChg chg="add del replId">
        <pc:chgData name="eschinlle@espe.edu.ec" userId="3dc390fb-363f-4538-a895-c93b70622324" providerId="ADAL" clId="{D90B7A8B-6265-4F4B-A065-E90D007DE779}" dt="2022-11-30T16:37:17.076" v="2287" actId="47"/>
        <pc:sldMkLst>
          <pc:docMk/>
          <pc:sldMk cId="2779896651" sldId="362"/>
        </pc:sldMkLst>
      </pc:sldChg>
      <pc:sldChg chg="add del">
        <pc:chgData name="eschinlle@espe.edu.ec" userId="3dc390fb-363f-4538-a895-c93b70622324" providerId="ADAL" clId="{D90B7A8B-6265-4F4B-A065-E90D007DE779}" dt="2022-11-30T16:50:21.560" v="2595" actId="47"/>
        <pc:sldMkLst>
          <pc:docMk/>
          <pc:sldMk cId="670846000" sldId="363"/>
        </pc:sldMkLst>
      </pc:sldChg>
      <pc:sldChg chg="addSp delSp modSp add mod">
        <pc:chgData name="eschinlle@espe.edu.ec" userId="3dc390fb-363f-4538-a895-c93b70622324" providerId="ADAL" clId="{D90B7A8B-6265-4F4B-A065-E90D007DE779}" dt="2022-11-30T17:03:59.571" v="2905" actId="20577"/>
        <pc:sldMkLst>
          <pc:docMk/>
          <pc:sldMk cId="724693962" sldId="364"/>
        </pc:sldMkLst>
        <pc:spChg chg="mod">
          <ac:chgData name="eschinlle@espe.edu.ec" userId="3dc390fb-363f-4538-a895-c93b70622324" providerId="ADAL" clId="{D90B7A8B-6265-4F4B-A065-E90D007DE779}" dt="2022-11-30T16:50:18.724" v="2594" actId="20577"/>
          <ac:spMkLst>
            <pc:docMk/>
            <pc:sldMk cId="724693962" sldId="364"/>
            <ac:spMk id="2" creationId="{299E15FD-12A3-48E0-B51D-9B86D68183DA}"/>
          </ac:spMkLst>
        </pc:spChg>
        <pc:spChg chg="mod">
          <ac:chgData name="eschinlle@espe.edu.ec" userId="3dc390fb-363f-4538-a895-c93b70622324" providerId="ADAL" clId="{D90B7A8B-6265-4F4B-A065-E90D007DE779}" dt="2022-11-30T16:51:07.314" v="2662" actId="20577"/>
          <ac:spMkLst>
            <pc:docMk/>
            <pc:sldMk cId="724693962" sldId="364"/>
            <ac:spMk id="3" creationId="{5C9CE18C-31CA-4412-9E0A-0A8F15F02B0F}"/>
          </ac:spMkLst>
        </pc:spChg>
        <pc:spChg chg="mod">
          <ac:chgData name="eschinlle@espe.edu.ec" userId="3dc390fb-363f-4538-a895-c93b70622324" providerId="ADAL" clId="{D90B7A8B-6265-4F4B-A065-E90D007DE779}" dt="2022-11-30T17:01:49.790" v="2848" actId="207"/>
          <ac:spMkLst>
            <pc:docMk/>
            <pc:sldMk cId="724693962" sldId="364"/>
            <ac:spMk id="4" creationId="{07C128F2-CD1C-4BA9-BAD6-531D7A221528}"/>
          </ac:spMkLst>
        </pc:spChg>
        <pc:spChg chg="mod">
          <ac:chgData name="eschinlle@espe.edu.ec" userId="3dc390fb-363f-4538-a895-c93b70622324" providerId="ADAL" clId="{D90B7A8B-6265-4F4B-A065-E90D007DE779}" dt="2022-11-30T17:03:59.571" v="2905" actId="20577"/>
          <ac:spMkLst>
            <pc:docMk/>
            <pc:sldMk cId="724693962" sldId="364"/>
            <ac:spMk id="9" creationId="{C09A62F3-0504-4D17-9656-5FC748800A81}"/>
          </ac:spMkLst>
        </pc:spChg>
        <pc:picChg chg="add mod">
          <ac:chgData name="eschinlle@espe.edu.ec" userId="3dc390fb-363f-4538-a895-c93b70622324" providerId="ADAL" clId="{D90B7A8B-6265-4F4B-A065-E90D007DE779}" dt="2022-11-30T16:52:01.759" v="2699" actId="1037"/>
          <ac:picMkLst>
            <pc:docMk/>
            <pc:sldMk cId="724693962" sldId="364"/>
            <ac:picMk id="5" creationId="{C48256ED-9B0A-A6D7-B2C1-3B0A8FA964A9}"/>
          </ac:picMkLst>
        </pc:picChg>
        <pc:picChg chg="del">
          <ac:chgData name="eschinlle@espe.edu.ec" userId="3dc390fb-363f-4538-a895-c93b70622324" providerId="ADAL" clId="{D90B7A8B-6265-4F4B-A065-E90D007DE779}" dt="2022-11-30T16:51:09.113" v="2663" actId="478"/>
          <ac:picMkLst>
            <pc:docMk/>
            <pc:sldMk cId="724693962" sldId="364"/>
            <ac:picMk id="6" creationId="{90783493-329A-56DC-738A-4449E36A0FA3}"/>
          </ac:picMkLst>
        </pc:picChg>
        <pc:picChg chg="add mod">
          <ac:chgData name="eschinlle@espe.edu.ec" userId="3dc390fb-363f-4538-a895-c93b70622324" providerId="ADAL" clId="{D90B7A8B-6265-4F4B-A065-E90D007DE779}" dt="2022-11-30T16:51:58.880" v="2691" actId="1036"/>
          <ac:picMkLst>
            <pc:docMk/>
            <pc:sldMk cId="724693962" sldId="364"/>
            <ac:picMk id="7" creationId="{67A68E79-DC95-FAEF-1856-E96FB4C6C2F9}"/>
          </ac:picMkLst>
        </pc:picChg>
      </pc:sldChg>
      <pc:sldChg chg="addSp delSp modSp add mod">
        <pc:chgData name="eschinlle@espe.edu.ec" userId="3dc390fb-363f-4538-a895-c93b70622324" providerId="ADAL" clId="{D90B7A8B-6265-4F4B-A065-E90D007DE779}" dt="2022-11-30T17:04:07.698" v="2909" actId="20577"/>
        <pc:sldMkLst>
          <pc:docMk/>
          <pc:sldMk cId="2452722582" sldId="365"/>
        </pc:sldMkLst>
        <pc:spChg chg="mod">
          <ac:chgData name="eschinlle@espe.edu.ec" userId="3dc390fb-363f-4538-a895-c93b70622324" providerId="ADAL" clId="{D90B7A8B-6265-4F4B-A065-E90D007DE779}" dt="2022-11-30T16:52:26.588" v="2703" actId="20577"/>
          <ac:spMkLst>
            <pc:docMk/>
            <pc:sldMk cId="2452722582" sldId="365"/>
            <ac:spMk id="2" creationId="{299E15FD-12A3-48E0-B51D-9B86D68183DA}"/>
          </ac:spMkLst>
        </pc:spChg>
        <pc:spChg chg="mod">
          <ac:chgData name="eschinlle@espe.edu.ec" userId="3dc390fb-363f-4538-a895-c93b70622324" providerId="ADAL" clId="{D90B7A8B-6265-4F4B-A065-E90D007DE779}" dt="2022-11-30T16:52:39.200" v="2711" actId="20577"/>
          <ac:spMkLst>
            <pc:docMk/>
            <pc:sldMk cId="2452722582" sldId="365"/>
            <ac:spMk id="3" creationId="{5C9CE18C-31CA-4412-9E0A-0A8F15F02B0F}"/>
          </ac:spMkLst>
        </pc:spChg>
        <pc:spChg chg="mod">
          <ac:chgData name="eschinlle@espe.edu.ec" userId="3dc390fb-363f-4538-a895-c93b70622324" providerId="ADAL" clId="{D90B7A8B-6265-4F4B-A065-E90D007DE779}" dt="2022-11-30T17:02:18.710" v="2854" actId="207"/>
          <ac:spMkLst>
            <pc:docMk/>
            <pc:sldMk cId="2452722582" sldId="365"/>
            <ac:spMk id="4" creationId="{07C128F2-CD1C-4BA9-BAD6-531D7A221528}"/>
          </ac:spMkLst>
        </pc:spChg>
        <pc:spChg chg="mod">
          <ac:chgData name="eschinlle@espe.edu.ec" userId="3dc390fb-363f-4538-a895-c93b70622324" providerId="ADAL" clId="{D90B7A8B-6265-4F4B-A065-E90D007DE779}" dt="2022-11-30T17:04:07.698" v="2909" actId="20577"/>
          <ac:spMkLst>
            <pc:docMk/>
            <pc:sldMk cId="2452722582" sldId="365"/>
            <ac:spMk id="9" creationId="{C09A62F3-0504-4D17-9656-5FC748800A81}"/>
          </ac:spMkLst>
        </pc:spChg>
        <pc:picChg chg="add mod">
          <ac:chgData name="eschinlle@espe.edu.ec" userId="3dc390fb-363f-4538-a895-c93b70622324" providerId="ADAL" clId="{D90B7A8B-6265-4F4B-A065-E90D007DE779}" dt="2022-11-30T16:53:48.815" v="2742" actId="1076"/>
          <ac:picMkLst>
            <pc:docMk/>
            <pc:sldMk cId="2452722582" sldId="365"/>
            <ac:picMk id="5" creationId="{74A9FD00-256C-AB30-32C0-C56AB1E3F56E}"/>
          </ac:picMkLst>
        </pc:picChg>
        <pc:picChg chg="del">
          <ac:chgData name="eschinlle@espe.edu.ec" userId="3dc390fb-363f-4538-a895-c93b70622324" providerId="ADAL" clId="{D90B7A8B-6265-4F4B-A065-E90D007DE779}" dt="2022-11-30T16:53:19.584" v="2730" actId="478"/>
          <ac:picMkLst>
            <pc:docMk/>
            <pc:sldMk cId="2452722582" sldId="365"/>
            <ac:picMk id="6" creationId="{90783493-329A-56DC-738A-4449E36A0FA3}"/>
          </ac:picMkLst>
        </pc:picChg>
        <pc:picChg chg="add mod">
          <ac:chgData name="eschinlle@espe.edu.ec" userId="3dc390fb-363f-4538-a895-c93b70622324" providerId="ADAL" clId="{D90B7A8B-6265-4F4B-A065-E90D007DE779}" dt="2022-11-30T16:53:46.856" v="2741" actId="1076"/>
          <ac:picMkLst>
            <pc:docMk/>
            <pc:sldMk cId="2452722582" sldId="365"/>
            <ac:picMk id="7" creationId="{2F45C743-360B-1C9E-E3DB-ED52CCD331F1}"/>
          </ac:picMkLst>
        </pc:picChg>
      </pc:sldChg>
      <pc:sldChg chg="add del">
        <pc:chgData name="eschinlle@espe.edu.ec" userId="3dc390fb-363f-4538-a895-c93b70622324" providerId="ADAL" clId="{D90B7A8B-6265-4F4B-A065-E90D007DE779}" dt="2022-11-30T16:50:46.143" v="2603" actId="47"/>
        <pc:sldMkLst>
          <pc:docMk/>
          <pc:sldMk cId="1449477732" sldId="366"/>
        </pc:sldMkLst>
      </pc:sldChg>
      <pc:sldChg chg="addSp delSp modSp add mod">
        <pc:chgData name="eschinlle@espe.edu.ec" userId="3dc390fb-363f-4538-a895-c93b70622324" providerId="ADAL" clId="{D90B7A8B-6265-4F4B-A065-E90D007DE779}" dt="2022-11-30T17:04:04.890" v="2907" actId="20577"/>
        <pc:sldMkLst>
          <pc:docMk/>
          <pc:sldMk cId="4054072276" sldId="367"/>
        </pc:sldMkLst>
        <pc:spChg chg="mod">
          <ac:chgData name="eschinlle@espe.edu.ec" userId="3dc390fb-363f-4538-a895-c93b70622324" providerId="ADAL" clId="{D90B7A8B-6265-4F4B-A065-E90D007DE779}" dt="2022-11-30T16:52:23.153" v="2701" actId="20577"/>
          <ac:spMkLst>
            <pc:docMk/>
            <pc:sldMk cId="4054072276" sldId="367"/>
            <ac:spMk id="2" creationId="{299E15FD-12A3-48E0-B51D-9B86D68183DA}"/>
          </ac:spMkLst>
        </pc:spChg>
        <pc:spChg chg="mod">
          <ac:chgData name="eschinlle@espe.edu.ec" userId="3dc390fb-363f-4538-a895-c93b70622324" providerId="ADAL" clId="{D90B7A8B-6265-4F4B-A065-E90D007DE779}" dt="2022-11-30T16:52:33.493" v="2706" actId="20577"/>
          <ac:spMkLst>
            <pc:docMk/>
            <pc:sldMk cId="4054072276" sldId="367"/>
            <ac:spMk id="3" creationId="{5C9CE18C-31CA-4412-9E0A-0A8F15F02B0F}"/>
          </ac:spMkLst>
        </pc:spChg>
        <pc:spChg chg="mod">
          <ac:chgData name="eschinlle@espe.edu.ec" userId="3dc390fb-363f-4538-a895-c93b70622324" providerId="ADAL" clId="{D90B7A8B-6265-4F4B-A065-E90D007DE779}" dt="2022-11-30T17:02:06.012" v="2851" actId="207"/>
          <ac:spMkLst>
            <pc:docMk/>
            <pc:sldMk cId="4054072276" sldId="367"/>
            <ac:spMk id="4" creationId="{07C128F2-CD1C-4BA9-BAD6-531D7A221528}"/>
          </ac:spMkLst>
        </pc:spChg>
        <pc:spChg chg="mod">
          <ac:chgData name="eschinlle@espe.edu.ec" userId="3dc390fb-363f-4538-a895-c93b70622324" providerId="ADAL" clId="{D90B7A8B-6265-4F4B-A065-E90D007DE779}" dt="2022-11-30T17:04:04.890" v="2907" actId="20577"/>
          <ac:spMkLst>
            <pc:docMk/>
            <pc:sldMk cId="4054072276" sldId="367"/>
            <ac:spMk id="9" creationId="{C09A62F3-0504-4D17-9656-5FC748800A81}"/>
          </ac:spMkLst>
        </pc:spChg>
        <pc:picChg chg="add mod">
          <ac:chgData name="eschinlle@espe.edu.ec" userId="3dc390fb-363f-4538-a895-c93b70622324" providerId="ADAL" clId="{D90B7A8B-6265-4F4B-A065-E90D007DE779}" dt="2022-11-30T16:53:03.363" v="2719" actId="14100"/>
          <ac:picMkLst>
            <pc:docMk/>
            <pc:sldMk cId="4054072276" sldId="367"/>
            <ac:picMk id="5" creationId="{051759C8-B190-FD95-4257-D4DA6270D77E}"/>
          </ac:picMkLst>
        </pc:picChg>
        <pc:picChg chg="del">
          <ac:chgData name="eschinlle@espe.edu.ec" userId="3dc390fb-363f-4538-a895-c93b70622324" providerId="ADAL" clId="{D90B7A8B-6265-4F4B-A065-E90D007DE779}" dt="2022-11-30T16:52:42.765" v="2712" actId="478"/>
          <ac:picMkLst>
            <pc:docMk/>
            <pc:sldMk cId="4054072276" sldId="367"/>
            <ac:picMk id="6" creationId="{90783493-329A-56DC-738A-4449E36A0FA3}"/>
          </ac:picMkLst>
        </pc:picChg>
        <pc:picChg chg="add mod">
          <ac:chgData name="eschinlle@espe.edu.ec" userId="3dc390fb-363f-4538-a895-c93b70622324" providerId="ADAL" clId="{D90B7A8B-6265-4F4B-A065-E90D007DE779}" dt="2022-11-30T16:53:07.375" v="2729" actId="1038"/>
          <ac:picMkLst>
            <pc:docMk/>
            <pc:sldMk cId="4054072276" sldId="367"/>
            <ac:picMk id="7" creationId="{5705883A-C0C5-7B97-2B2F-069E921EE271}"/>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ES" dirty="0"/>
            <a:t>Analizar y comprender la interrupción de hilos, para que se usa y como implementarla con el lenguaje de programación JAVA.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89000">
            <a:lnSpc>
              <a:spcPct val="100000"/>
            </a:lnSpc>
            <a:spcBef>
              <a:spcPct val="0"/>
            </a:spcBef>
            <a:spcAft>
              <a:spcPct val="35000"/>
            </a:spcAft>
            <a:buNone/>
          </a:pPr>
          <a:r>
            <a:rPr lang="es-ES" sz="2000" kern="1200" dirty="0"/>
            <a:t>Analizar y comprender la interrupción de hilos, para que se usa y como implementarla con el lenguaje de programación JAVA.</a:t>
          </a:r>
          <a:endParaRPr lang="en-US" sz="20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30/11/2022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5</a:t>
            </a:fld>
            <a:endParaRPr lang="es-ES"/>
          </a:p>
        </p:txBody>
      </p:sp>
    </p:spTree>
    <p:extLst>
      <p:ext uri="{BB962C8B-B14F-4D97-AF65-F5344CB8AC3E}">
        <p14:creationId xmlns:p14="http://schemas.microsoft.com/office/powerpoint/2010/main" val="231867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6</a:t>
            </a:fld>
            <a:endParaRPr lang="es-ES"/>
          </a:p>
        </p:txBody>
      </p:sp>
    </p:spTree>
    <p:extLst>
      <p:ext uri="{BB962C8B-B14F-4D97-AF65-F5344CB8AC3E}">
        <p14:creationId xmlns:p14="http://schemas.microsoft.com/office/powerpoint/2010/main" val="411887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playlist?list=PLU8oAlHdN5BktAXdEVCLUYzvDyqRQJ2lk" TargetMode="External"/><Relationship Id="rId2" Type="http://schemas.openxmlformats.org/officeDocument/2006/relationships/hyperlink" Target="https://www.oscarblancarteblog.com/2017/03/29/concurrencia-vs-paralelismo/" TargetMode="External"/><Relationship Id="rId1" Type="http://schemas.openxmlformats.org/officeDocument/2006/relationships/slideLayout" Target="../slideLayouts/slideLayout2.xml"/><Relationship Id="rId4" Type="http://schemas.openxmlformats.org/officeDocument/2006/relationships/hyperlink" Target="http://www.jtech.ua.es/dadm/restringido/java/sesion05-apuntes.html#:~:text=Interrupci%C3%B3n%20de%20un%20hilo,-Los%20objetos%20de&amp;text=interrupt()%20que%20permite%20al,para%20soportar%20su%20propia%20interrupci%C3%B3n"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a:solidFill>
                  <a:schemeClr val="bg1"/>
                </a:solidFill>
              </a:rPr>
              <a:t>INTERRUPCIONES HILOS MONSTER</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a:solidFill>
                  <a:schemeClr val="bg1"/>
                </a:solidFill>
              </a:rPr>
              <a:t>Integrantes: 	</a:t>
            </a:r>
            <a:r>
              <a:rPr lang="es-EC">
                <a:solidFill>
                  <a:schemeClr val="bg1"/>
                </a:solidFill>
              </a:rPr>
              <a:t>Chinlle </a:t>
            </a:r>
            <a:r>
              <a:rPr lang="es-EC" err="1">
                <a:solidFill>
                  <a:schemeClr val="bg1"/>
                </a:solidFill>
              </a:rPr>
              <a:t>edison</a:t>
            </a:r>
            <a:endParaRPr lang="es-EC">
              <a:solidFill>
                <a:schemeClr val="bg1"/>
              </a:solidFill>
            </a:endParaRPr>
          </a:p>
          <a:p>
            <a:r>
              <a:rPr lang="es-EC">
                <a:solidFill>
                  <a:schemeClr val="bg1"/>
                </a:solidFill>
              </a:rPr>
              <a:t>		             	Chuquimarca </a:t>
            </a:r>
            <a:r>
              <a:rPr lang="es-EC" err="1">
                <a:solidFill>
                  <a:schemeClr val="bg1"/>
                </a:solidFill>
              </a:rPr>
              <a:t>kevin</a:t>
            </a:r>
            <a:endParaRPr lang="es-EC">
              <a:solidFill>
                <a:schemeClr val="bg1"/>
              </a:solidFill>
            </a:endParaRPr>
          </a:p>
          <a:p>
            <a:r>
              <a:rPr lang="es-EC">
                <a:solidFill>
                  <a:schemeClr val="bg1"/>
                </a:solidFill>
              </a:rPr>
              <a:t>			      	</a:t>
            </a:r>
            <a:r>
              <a:rPr lang="es-EC" err="1">
                <a:solidFill>
                  <a:schemeClr val="bg1"/>
                </a:solidFill>
              </a:rPr>
              <a:t>cobacango</a:t>
            </a:r>
            <a:r>
              <a:rPr lang="es-EC">
                <a:solidFill>
                  <a:schemeClr val="bg1"/>
                </a:solidFill>
              </a:rPr>
              <a:t> </a:t>
            </a:r>
            <a:r>
              <a:rPr lang="es-EC" err="1">
                <a:solidFill>
                  <a:schemeClr val="bg1"/>
                </a:solidFill>
              </a:rPr>
              <a:t>michael</a:t>
            </a:r>
            <a:endParaRPr lang="es-EC">
              <a:solidFill>
                <a:schemeClr val="bg1"/>
              </a:solidFill>
            </a:endParaRPr>
          </a:p>
          <a:p>
            <a:endParaRPr lang="es-EC">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30/11/2022</a:t>
            </a:r>
          </a:p>
          <a:p>
            <a:r>
              <a:rPr lang="es-EC" b="1" dirty="0">
                <a:solidFill>
                  <a:schemeClr val="bg1"/>
                </a:solidFill>
              </a:rPr>
              <a:t>TUTOR:	</a:t>
            </a:r>
            <a:r>
              <a:rPr lang="es-EC" dirty="0">
                <a:solidFill>
                  <a:schemeClr val="bg1"/>
                </a:solidFill>
              </a:rPr>
              <a:t>Ing. Mauricio Campaña4</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fontScale="92500" lnSpcReduction="10000"/>
          </a:bodyPr>
          <a:lstStyle/>
          <a:p>
            <a:pPr algn="just"/>
            <a:r>
              <a:rPr lang="es-ES" b="1" dirty="0">
                <a:solidFill>
                  <a:schemeClr val="tx1"/>
                </a:solidFill>
              </a:rPr>
              <a:t>2.2.3	Controlador</a:t>
            </a:r>
          </a:p>
          <a:p>
            <a:pPr lvl="1" algn="just"/>
            <a:r>
              <a:rPr lang="es-ES" sz="2000" dirty="0">
                <a:solidFill>
                  <a:schemeClr val="tx1"/>
                </a:solidFill>
              </a:rPr>
              <a:t>Es la capa donde se manejan las entradas del usuario se separa la representación interna de la información y la forma en la que se le muestra al usuario, se comunica con el modelo.</a:t>
            </a:r>
          </a:p>
          <a:p>
            <a:pPr lvl="1" algn="just"/>
            <a:r>
              <a:rPr lang="es-ES" sz="2000" dirty="0">
                <a:solidFill>
                  <a:schemeClr val="tx1"/>
                </a:solidFill>
              </a:rPr>
              <a:t>Contiene el código necesario para responder a las acciones que se solicitan en la aplicación, como visualizar un elemento, realizar una compra, una búsqueda de información, etc.</a:t>
            </a:r>
          </a:p>
          <a:p>
            <a:pPr lvl="1" algn="just"/>
            <a:r>
              <a:rPr lang="es-ES" sz="2000" dirty="0">
                <a:solidFill>
                  <a:schemeClr val="tx1"/>
                </a:solidFill>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10</a:t>
            </a:r>
            <a:endParaRPr lang="es-EC" sz="2000" dirty="0">
              <a:solidFill>
                <a:schemeClr val="bg1"/>
              </a:solidFill>
            </a:endParaRPr>
          </a:p>
        </p:txBody>
      </p:sp>
    </p:spTree>
    <p:extLst>
      <p:ext uri="{BB962C8B-B14F-4D97-AF65-F5344CB8AC3E}">
        <p14:creationId xmlns:p14="http://schemas.microsoft.com/office/powerpoint/2010/main" val="105929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crear</a:t>
            </a:r>
            <a:r>
              <a:rPr lang="es-EC" dirty="0"/>
              <a:t>á un proyecto desde cero </a:t>
            </a:r>
            <a:r>
              <a:rPr lang="es-ES" dirty="0"/>
              <a:t> y se seguirán los pasos detallados en las siguientes secciones:</a:t>
            </a:r>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610807" y="6457890"/>
            <a:ext cx="581193" cy="400110"/>
          </a:xfrm>
          <a:prstGeom prst="rect">
            <a:avLst/>
          </a:prstGeom>
          <a:noFill/>
        </p:spPr>
        <p:txBody>
          <a:bodyPr wrap="square" rtlCol="0">
            <a:spAutoFit/>
          </a:bodyPr>
          <a:lstStyle/>
          <a:p>
            <a:r>
              <a:rPr lang="es-EC" sz="2000" dirty="0"/>
              <a:t>11</a:t>
            </a:r>
          </a:p>
        </p:txBody>
      </p:sp>
    </p:spTree>
    <p:extLst>
      <p:ext uri="{BB962C8B-B14F-4D97-AF65-F5344CB8AC3E}">
        <p14:creationId xmlns:p14="http://schemas.microsoft.com/office/powerpoint/2010/main" val="30927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2150872"/>
          </a:xfrm>
        </p:spPr>
        <p:txBody>
          <a:bodyPr>
            <a:normAutofit/>
          </a:bodyPr>
          <a:lstStyle/>
          <a:p>
            <a:r>
              <a:rPr lang="es-ES" dirty="0">
                <a:solidFill>
                  <a:schemeClr val="tx1"/>
                </a:solidFill>
              </a:rPr>
              <a:t>1.	Se creará un nuevo proyecto y se seleccionar</a:t>
            </a:r>
            <a:r>
              <a:rPr lang="es-EC" dirty="0">
                <a:solidFill>
                  <a:schemeClr val="tx1"/>
                </a:solidFill>
              </a:rPr>
              <a:t>á Java </a:t>
            </a:r>
            <a:r>
              <a:rPr lang="es-EC" dirty="0" err="1">
                <a:solidFill>
                  <a:schemeClr val="tx1"/>
                </a:solidFill>
              </a:rPr>
              <a:t>with</a:t>
            </a:r>
            <a:r>
              <a:rPr lang="es-EC" dirty="0">
                <a:solidFill>
                  <a:schemeClr val="tx1"/>
                </a:solidFill>
              </a:rPr>
              <a:t> </a:t>
            </a:r>
            <a:r>
              <a:rPr lang="es-EC" dirty="0" err="1">
                <a:solidFill>
                  <a:schemeClr val="tx1"/>
                </a:solidFill>
              </a:rPr>
              <a:t>Ant</a:t>
            </a:r>
            <a:r>
              <a:rPr lang="es-EC" dirty="0">
                <a:solidFill>
                  <a:schemeClr val="tx1"/>
                </a:solidFill>
              </a:rPr>
              <a:t>, Java </a:t>
            </a:r>
            <a:r>
              <a:rPr lang="es-EC" dirty="0" err="1">
                <a:solidFill>
                  <a:schemeClr val="tx1"/>
                </a:solidFill>
              </a:rPr>
              <a:t>Application</a:t>
            </a:r>
            <a:r>
              <a:rPr lang="es-EC" dirty="0">
                <a:solidFill>
                  <a:schemeClr val="tx1"/>
                </a:solidFill>
              </a:rPr>
              <a:t> y denominar con el nombre 171_TALLER_HILOS_GRUPO#.</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12</a:t>
            </a:r>
          </a:p>
        </p:txBody>
      </p:sp>
      <p:pic>
        <p:nvPicPr>
          <p:cNvPr id="7" name="Imagen 6">
            <a:extLst>
              <a:ext uri="{FF2B5EF4-FFF2-40B4-BE49-F238E27FC236}">
                <a16:creationId xmlns:a16="http://schemas.microsoft.com/office/drawing/2014/main" id="{4EC19F86-2C9C-BB96-19C7-EEF7ADFF0107}"/>
              </a:ext>
            </a:extLst>
          </p:cNvPr>
          <p:cNvPicPr>
            <a:picLocks noChangeAspect="1"/>
          </p:cNvPicPr>
          <p:nvPr/>
        </p:nvPicPr>
        <p:blipFill>
          <a:blip r:embed="rId2"/>
          <a:stretch>
            <a:fillRect/>
          </a:stretch>
        </p:blipFill>
        <p:spPr>
          <a:xfrm>
            <a:off x="4181489" y="2635616"/>
            <a:ext cx="4410215" cy="3174385"/>
          </a:xfrm>
          <a:prstGeom prst="rect">
            <a:avLst/>
          </a:prstGeom>
        </p:spPr>
      </p:pic>
    </p:spTree>
    <p:extLst>
      <p:ext uri="{BB962C8B-B14F-4D97-AF65-F5344CB8AC3E}">
        <p14:creationId xmlns:p14="http://schemas.microsoft.com/office/powerpoint/2010/main" val="170256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Se </a:t>
            </a:r>
            <a:r>
              <a:rPr lang="en-US" dirty="0" err="1">
                <a:solidFill>
                  <a:schemeClr val="tx1"/>
                </a:solidFill>
              </a:rPr>
              <a:t>crear</a:t>
            </a:r>
            <a:r>
              <a:rPr lang="es-EC" dirty="0">
                <a:solidFill>
                  <a:schemeClr val="tx1"/>
                </a:solidFill>
              </a:rPr>
              <a:t>á</a:t>
            </a:r>
            <a:r>
              <a:rPr lang="en-US" dirty="0">
                <a:solidFill>
                  <a:schemeClr val="tx1"/>
                </a:solidFill>
              </a:rPr>
              <a:t> 2 </a:t>
            </a:r>
            <a:r>
              <a:rPr lang="en-US" dirty="0" err="1">
                <a:solidFill>
                  <a:schemeClr val="tx1"/>
                </a:solidFill>
              </a:rPr>
              <a:t>paquetes</a:t>
            </a:r>
            <a:r>
              <a:rPr lang="en-US" dirty="0">
                <a:solidFill>
                  <a:schemeClr val="tx1"/>
                </a:solidFill>
              </a:rPr>
              <a:t> </a:t>
            </a:r>
            <a:r>
              <a:rPr lang="en-US" dirty="0" err="1">
                <a:solidFill>
                  <a:schemeClr val="tx1"/>
                </a:solidFill>
              </a:rPr>
              <a:t>dentro</a:t>
            </a:r>
            <a:r>
              <a:rPr lang="en-US" dirty="0">
                <a:solidFill>
                  <a:schemeClr val="tx1"/>
                </a:solidFill>
              </a:rPr>
              <a:t> de la </a:t>
            </a:r>
            <a:r>
              <a:rPr lang="en-US" dirty="0" err="1">
                <a:solidFill>
                  <a:schemeClr val="tx1"/>
                </a:solidFill>
              </a:rPr>
              <a:t>aplicacion</a:t>
            </a:r>
            <a:r>
              <a:rPr lang="en-US" dirty="0">
                <a:solidFill>
                  <a:schemeClr val="tx1"/>
                </a:solidFill>
              </a:rPr>
              <a:t> principal con </a:t>
            </a:r>
            <a:r>
              <a:rPr lang="en-US" dirty="0" err="1">
                <a:solidFill>
                  <a:schemeClr val="tx1"/>
                </a:solidFill>
              </a:rPr>
              <a:t>los</a:t>
            </a:r>
            <a:r>
              <a:rPr lang="en-US" dirty="0">
                <a:solidFill>
                  <a:schemeClr val="tx1"/>
                </a:solidFill>
              </a:rPr>
              <a:t> </a:t>
            </a:r>
            <a:r>
              <a:rPr lang="en-US" dirty="0" err="1">
                <a:solidFill>
                  <a:schemeClr val="tx1"/>
                </a:solidFill>
              </a:rPr>
              <a:t>siguientes</a:t>
            </a:r>
            <a:r>
              <a:rPr lang="en-US" dirty="0">
                <a:solidFill>
                  <a:schemeClr val="tx1"/>
                </a:solidFill>
              </a:rPr>
              <a:t> </a:t>
            </a:r>
            <a:r>
              <a:rPr lang="en-US" dirty="0" err="1">
                <a:solidFill>
                  <a:schemeClr val="tx1"/>
                </a:solidFill>
              </a:rPr>
              <a:t>nombres</a:t>
            </a:r>
            <a:r>
              <a:rPr lang="en-US" dirty="0">
                <a:solidFill>
                  <a:schemeClr val="tx1"/>
                </a:solidFill>
              </a:rPr>
              <a:t>:</a:t>
            </a:r>
          </a:p>
          <a:p>
            <a:r>
              <a:rPr lang="en-US" dirty="0" err="1">
                <a:solidFill>
                  <a:schemeClr val="tx1"/>
                </a:solidFill>
              </a:rPr>
              <a:t>ec.edu.monster</a:t>
            </a:r>
            <a:endParaRPr lang="en-US" dirty="0">
              <a:solidFill>
                <a:schemeClr val="tx1"/>
              </a:solidFill>
            </a:endParaRPr>
          </a:p>
          <a:p>
            <a:r>
              <a:rPr lang="en-US" dirty="0" err="1">
                <a:solidFill>
                  <a:schemeClr val="tx1"/>
                </a:solidFill>
              </a:rPr>
              <a:t>ec.edu.monster.controlador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13</a:t>
            </a:r>
          </a:p>
        </p:txBody>
      </p:sp>
      <p:pic>
        <p:nvPicPr>
          <p:cNvPr id="7" name="Imagen 6">
            <a:extLst>
              <a:ext uri="{FF2B5EF4-FFF2-40B4-BE49-F238E27FC236}">
                <a16:creationId xmlns:a16="http://schemas.microsoft.com/office/drawing/2014/main" id="{3D466A98-DE68-89D9-35B6-4CA1C28555E7}"/>
              </a:ext>
            </a:extLst>
          </p:cNvPr>
          <p:cNvPicPr>
            <a:picLocks noChangeAspect="1"/>
          </p:cNvPicPr>
          <p:nvPr/>
        </p:nvPicPr>
        <p:blipFill>
          <a:blip r:embed="rId2"/>
          <a:stretch>
            <a:fillRect/>
          </a:stretch>
        </p:blipFill>
        <p:spPr>
          <a:xfrm>
            <a:off x="4918200" y="3909777"/>
            <a:ext cx="3617976" cy="700254"/>
          </a:xfrm>
          <a:prstGeom prst="rect">
            <a:avLst/>
          </a:prstGeom>
        </p:spPr>
      </p:pic>
    </p:spTree>
    <p:extLst>
      <p:ext uri="{BB962C8B-B14F-4D97-AF65-F5344CB8AC3E}">
        <p14:creationId xmlns:p14="http://schemas.microsoft.com/office/powerpoint/2010/main" val="364317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a:t>
            </a:r>
            <a:r>
              <a:rPr lang="en-US" dirty="0" err="1">
                <a:solidFill>
                  <a:schemeClr val="tx1"/>
                </a:solidFill>
              </a:rPr>
              <a:t>controlador</a:t>
            </a:r>
            <a:r>
              <a:rPr lang="en-US" dirty="0">
                <a:solidFill>
                  <a:schemeClr val="tx1"/>
                </a:solidFill>
              </a:rPr>
              <a:t> </a:t>
            </a:r>
            <a:r>
              <a:rPr lang="en-US" dirty="0" err="1">
                <a:solidFill>
                  <a:schemeClr val="tx1"/>
                </a:solidFill>
              </a:rPr>
              <a:t>crear</a:t>
            </a:r>
            <a:r>
              <a:rPr lang="en-US" dirty="0">
                <a:solidFill>
                  <a:schemeClr val="tx1"/>
                </a:solidFill>
              </a:rPr>
              <a:t> 1 </a:t>
            </a:r>
            <a:r>
              <a:rPr lang="en-US" dirty="0" err="1">
                <a:solidFill>
                  <a:schemeClr val="tx1"/>
                </a:solidFill>
              </a:rPr>
              <a:t>clase</a:t>
            </a:r>
            <a:r>
              <a:rPr lang="en-US" dirty="0">
                <a:solidFill>
                  <a:schemeClr val="tx1"/>
                </a:solidFill>
              </a:rPr>
              <a:t> </a:t>
            </a:r>
            <a:r>
              <a:rPr lang="en-US" dirty="0" err="1">
                <a:solidFill>
                  <a:schemeClr val="tx1"/>
                </a:solidFill>
              </a:rPr>
              <a:t>denominada</a:t>
            </a:r>
            <a:r>
              <a:rPr lang="en-US" dirty="0">
                <a:solidFill>
                  <a:schemeClr val="tx1"/>
                </a:solidFill>
              </a:rPr>
              <a:t>:</a:t>
            </a:r>
          </a:p>
          <a:p>
            <a:r>
              <a:rPr lang="en-US" dirty="0" err="1">
                <a:solidFill>
                  <a:schemeClr val="tx1"/>
                </a:solidFill>
              </a:rPr>
              <a:t>HilosVariosControlador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14</a:t>
            </a:r>
          </a:p>
        </p:txBody>
      </p:sp>
      <p:pic>
        <p:nvPicPr>
          <p:cNvPr id="10" name="Imagen 9">
            <a:extLst>
              <a:ext uri="{FF2B5EF4-FFF2-40B4-BE49-F238E27FC236}">
                <a16:creationId xmlns:a16="http://schemas.microsoft.com/office/drawing/2014/main" id="{CE45FD95-7713-46C5-6AED-66D4CEA35536}"/>
              </a:ext>
            </a:extLst>
          </p:cNvPr>
          <p:cNvPicPr>
            <a:picLocks noChangeAspect="1"/>
          </p:cNvPicPr>
          <p:nvPr/>
        </p:nvPicPr>
        <p:blipFill>
          <a:blip r:embed="rId2"/>
          <a:stretch>
            <a:fillRect/>
          </a:stretch>
        </p:blipFill>
        <p:spPr>
          <a:xfrm>
            <a:off x="4642688" y="3802401"/>
            <a:ext cx="4121932" cy="731537"/>
          </a:xfrm>
          <a:prstGeom prst="rect">
            <a:avLst/>
          </a:prstGeom>
        </p:spPr>
      </p:pic>
    </p:spTree>
    <p:extLst>
      <p:ext uri="{BB962C8B-B14F-4D97-AF65-F5344CB8AC3E}">
        <p14:creationId xmlns:p14="http://schemas.microsoft.com/office/powerpoint/2010/main" val="48590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C" dirty="0">
                <a:solidFill>
                  <a:schemeClr val="tx1"/>
                </a:solidFill>
              </a:rPr>
              <a:t>4.	En la clase </a:t>
            </a:r>
            <a:r>
              <a:rPr lang="es-EC" dirty="0" err="1">
                <a:solidFill>
                  <a:schemeClr val="tx1"/>
                </a:solidFill>
              </a:rPr>
              <a:t>HiloVariosControlador</a:t>
            </a:r>
            <a:r>
              <a:rPr lang="es-EC" dirty="0">
                <a:solidFill>
                  <a:schemeClr val="tx1"/>
                </a:solidFill>
              </a:rPr>
              <a:t> encontramos la función con el </a:t>
            </a:r>
            <a:r>
              <a:rPr lang="es-ES" dirty="0">
                <a:solidFill>
                  <a:schemeClr val="tx1"/>
                </a:solidFill>
              </a:rPr>
              <a:t>método run que hace que el hilo se pause 15 veces por un periodo de tiempo de 700ms, manejando una excepción en caso de errores en tiempo de ejecución, en cada iteración se imprime un mensaje de “Ejecutando hilo” más el nombre del hilo.</a:t>
            </a:r>
            <a:endParaRPr lang="es-EC"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15</a:t>
            </a:r>
          </a:p>
        </p:txBody>
      </p:sp>
      <p:pic>
        <p:nvPicPr>
          <p:cNvPr id="6" name="Imagen 5">
            <a:extLst>
              <a:ext uri="{FF2B5EF4-FFF2-40B4-BE49-F238E27FC236}">
                <a16:creationId xmlns:a16="http://schemas.microsoft.com/office/drawing/2014/main" id="{BC32DC26-3DAF-DE99-B48B-DDC743175764}"/>
              </a:ext>
            </a:extLst>
          </p:cNvPr>
          <p:cNvPicPr>
            <a:picLocks noChangeAspect="1"/>
          </p:cNvPicPr>
          <p:nvPr/>
        </p:nvPicPr>
        <p:blipFill rotWithShape="1">
          <a:blip r:embed="rId2"/>
          <a:srcRect l="2731"/>
          <a:stretch/>
        </p:blipFill>
        <p:spPr>
          <a:xfrm>
            <a:off x="4106778" y="3055999"/>
            <a:ext cx="4649843" cy="2205735"/>
          </a:xfrm>
          <a:prstGeom prst="rect">
            <a:avLst/>
          </a:prstGeom>
        </p:spPr>
      </p:pic>
    </p:spTree>
    <p:extLst>
      <p:ext uri="{BB962C8B-B14F-4D97-AF65-F5344CB8AC3E}">
        <p14:creationId xmlns:p14="http://schemas.microsoft.com/office/powerpoint/2010/main" val="220026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5.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principal </a:t>
            </a:r>
            <a:r>
              <a:rPr lang="en-US" dirty="0" err="1">
                <a:solidFill>
                  <a:schemeClr val="tx1"/>
                </a:solidFill>
              </a:rPr>
              <a:t>crear</a:t>
            </a:r>
            <a:r>
              <a:rPr lang="en-US" dirty="0">
                <a:solidFill>
                  <a:schemeClr val="tx1"/>
                </a:solidFill>
              </a:rPr>
              <a:t> la </a:t>
            </a:r>
            <a:r>
              <a:rPr lang="en-US" dirty="0" err="1">
                <a:solidFill>
                  <a:schemeClr val="tx1"/>
                </a:solidFill>
              </a:rPr>
              <a:t>clase</a:t>
            </a:r>
            <a:r>
              <a:rPr lang="en-US" dirty="0">
                <a:solidFill>
                  <a:schemeClr val="tx1"/>
                </a:solidFill>
              </a:rPr>
              <a:t> Main.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16</a:t>
            </a:r>
          </a:p>
        </p:txBody>
      </p:sp>
      <p:pic>
        <p:nvPicPr>
          <p:cNvPr id="7" name="Imagen 6">
            <a:extLst>
              <a:ext uri="{FF2B5EF4-FFF2-40B4-BE49-F238E27FC236}">
                <a16:creationId xmlns:a16="http://schemas.microsoft.com/office/drawing/2014/main" id="{2AF5A770-853C-1391-A8F0-F21038A00393}"/>
              </a:ext>
            </a:extLst>
          </p:cNvPr>
          <p:cNvPicPr>
            <a:picLocks noChangeAspect="1"/>
          </p:cNvPicPr>
          <p:nvPr/>
        </p:nvPicPr>
        <p:blipFill>
          <a:blip r:embed="rId2"/>
          <a:stretch>
            <a:fillRect/>
          </a:stretch>
        </p:blipFill>
        <p:spPr>
          <a:xfrm>
            <a:off x="5020873" y="3701717"/>
            <a:ext cx="3910843" cy="855496"/>
          </a:xfrm>
          <a:prstGeom prst="rect">
            <a:avLst/>
          </a:prstGeom>
        </p:spPr>
      </p:pic>
    </p:spTree>
    <p:extLst>
      <p:ext uri="{BB962C8B-B14F-4D97-AF65-F5344CB8AC3E}">
        <p14:creationId xmlns:p14="http://schemas.microsoft.com/office/powerpoint/2010/main" val="166886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6.	</a:t>
            </a:r>
            <a:r>
              <a:rPr lang="es-EC" dirty="0">
                <a:solidFill>
                  <a:schemeClr val="tx1"/>
                </a:solidFill>
              </a:rPr>
              <a:t> En la clase </a:t>
            </a:r>
            <a:r>
              <a:rPr lang="es-EC" dirty="0" err="1">
                <a:solidFill>
                  <a:schemeClr val="tx1"/>
                </a:solidFill>
              </a:rPr>
              <a:t>Main</a:t>
            </a:r>
            <a:r>
              <a:rPr lang="es-EC" dirty="0">
                <a:solidFill>
                  <a:schemeClr val="tx1"/>
                </a:solidFill>
              </a:rPr>
              <a:t> </a:t>
            </a:r>
            <a:r>
              <a:rPr lang="es-ES" dirty="0">
                <a:solidFill>
                  <a:schemeClr val="tx1"/>
                </a:solidFill>
              </a:rPr>
              <a:t>se instancian dos hilos de la clase </a:t>
            </a:r>
            <a:r>
              <a:rPr lang="es-ES" dirty="0" err="1">
                <a:solidFill>
                  <a:schemeClr val="tx1"/>
                </a:solidFill>
              </a:rPr>
              <a:t>HilosVariosControlador</a:t>
            </a:r>
            <a:r>
              <a:rPr lang="es-ES" dirty="0">
                <a:solidFill>
                  <a:schemeClr val="tx1"/>
                </a:solidFill>
              </a:rPr>
              <a:t> y se ejecuta uno después del otro, en cada ejecución de los dos hilos se manejan excepciones en caso de errores con los hilos en tiempo de ejecución.</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17</a:t>
            </a:r>
          </a:p>
        </p:txBody>
      </p:sp>
      <p:pic>
        <p:nvPicPr>
          <p:cNvPr id="6" name="Imagen 5">
            <a:extLst>
              <a:ext uri="{FF2B5EF4-FFF2-40B4-BE49-F238E27FC236}">
                <a16:creationId xmlns:a16="http://schemas.microsoft.com/office/drawing/2014/main" id="{E9F73412-5222-9924-9340-F04F133D654F}"/>
              </a:ext>
            </a:extLst>
          </p:cNvPr>
          <p:cNvPicPr>
            <a:picLocks noChangeAspect="1"/>
          </p:cNvPicPr>
          <p:nvPr/>
        </p:nvPicPr>
        <p:blipFill>
          <a:blip r:embed="rId2"/>
          <a:stretch>
            <a:fillRect/>
          </a:stretch>
        </p:blipFill>
        <p:spPr>
          <a:xfrm>
            <a:off x="4159912" y="2031262"/>
            <a:ext cx="4770533" cy="4511431"/>
          </a:xfrm>
          <a:prstGeom prst="rect">
            <a:avLst/>
          </a:prstGeom>
        </p:spPr>
      </p:pic>
    </p:spTree>
    <p:extLst>
      <p:ext uri="{BB962C8B-B14F-4D97-AF65-F5344CB8AC3E}">
        <p14:creationId xmlns:p14="http://schemas.microsoft.com/office/powerpoint/2010/main" val="338065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172</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3392905"/>
            <a:ext cx="3074633" cy="1248504"/>
          </a:xfrm>
        </p:spPr>
        <p:txBody>
          <a:bodyPr>
            <a:normAutofit/>
          </a:bodyPr>
          <a:lstStyle/>
          <a:p>
            <a:r>
              <a:rPr lang="es-ES" dirty="0">
                <a:solidFill>
                  <a:schemeClr val="tx1"/>
                </a:solidFill>
              </a:rPr>
              <a:t>1.	Se trabajará sobre el trabajo anterior y se agregaran funcionalidades.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rgbClr val="FFFF00"/>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23</a:t>
            </a:r>
          </a:p>
        </p:txBody>
      </p:sp>
      <p:pic>
        <p:nvPicPr>
          <p:cNvPr id="7" name="Imagen 6">
            <a:extLst>
              <a:ext uri="{FF2B5EF4-FFF2-40B4-BE49-F238E27FC236}">
                <a16:creationId xmlns:a16="http://schemas.microsoft.com/office/drawing/2014/main" id="{44B73F79-0075-7748-0216-77FF6FDB3FC4}"/>
              </a:ext>
            </a:extLst>
          </p:cNvPr>
          <p:cNvPicPr>
            <a:picLocks noChangeAspect="1"/>
          </p:cNvPicPr>
          <p:nvPr/>
        </p:nvPicPr>
        <p:blipFill>
          <a:blip r:embed="rId2"/>
          <a:stretch>
            <a:fillRect/>
          </a:stretch>
        </p:blipFill>
        <p:spPr>
          <a:xfrm>
            <a:off x="4675402" y="3477126"/>
            <a:ext cx="3860775" cy="1013800"/>
          </a:xfrm>
          <a:prstGeom prst="rect">
            <a:avLst/>
          </a:prstGeom>
        </p:spPr>
      </p:pic>
    </p:spTree>
    <p:extLst>
      <p:ext uri="{BB962C8B-B14F-4D97-AF65-F5344CB8AC3E}">
        <p14:creationId xmlns:p14="http://schemas.microsoft.com/office/powerpoint/2010/main" val="45030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172</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Crear los paquetes </a:t>
            </a:r>
            <a:r>
              <a:rPr lang="es-ES" dirty="0" err="1">
                <a:solidFill>
                  <a:schemeClr val="tx1"/>
                </a:solidFill>
              </a:rPr>
              <a:t>ec.edu.monster.vista</a:t>
            </a:r>
            <a:r>
              <a:rPr lang="es-ES" dirty="0">
                <a:solidFill>
                  <a:schemeClr val="tx1"/>
                </a:solidFill>
              </a:rPr>
              <a:t> y </a:t>
            </a:r>
            <a:r>
              <a:rPr lang="es-ES" dirty="0" err="1">
                <a:solidFill>
                  <a:schemeClr val="tx1"/>
                </a:solidFill>
              </a:rPr>
              <a:t>ec.edu.monster.controlador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rgbClr val="FFFF00"/>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24</a:t>
            </a:r>
          </a:p>
        </p:txBody>
      </p:sp>
      <p:pic>
        <p:nvPicPr>
          <p:cNvPr id="8" name="Imagen 7">
            <a:extLst>
              <a:ext uri="{FF2B5EF4-FFF2-40B4-BE49-F238E27FC236}">
                <a16:creationId xmlns:a16="http://schemas.microsoft.com/office/drawing/2014/main" id="{E57F4941-F2A5-07DA-F742-7D222DA1D393}"/>
              </a:ext>
            </a:extLst>
          </p:cNvPr>
          <p:cNvPicPr>
            <a:picLocks noChangeAspect="1"/>
          </p:cNvPicPr>
          <p:nvPr/>
        </p:nvPicPr>
        <p:blipFill>
          <a:blip r:embed="rId2"/>
          <a:stretch>
            <a:fillRect/>
          </a:stretch>
        </p:blipFill>
        <p:spPr>
          <a:xfrm>
            <a:off x="4954675" y="3429000"/>
            <a:ext cx="3581501" cy="1423970"/>
          </a:xfrm>
          <a:prstGeom prst="rect">
            <a:avLst/>
          </a:prstGeom>
        </p:spPr>
      </p:pic>
    </p:spTree>
    <p:extLst>
      <p:ext uri="{BB962C8B-B14F-4D97-AF65-F5344CB8AC3E}">
        <p14:creationId xmlns:p14="http://schemas.microsoft.com/office/powerpoint/2010/main" val="415967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172</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lnSpcReduction="10000"/>
          </a:bodyPr>
          <a:lstStyle/>
          <a:p>
            <a:r>
              <a:rPr lang="es-ES" dirty="0">
                <a:solidFill>
                  <a:schemeClr val="tx1"/>
                </a:solidFill>
              </a:rPr>
              <a:t>3.	Dentro del paquete modelo, se crea la clase HilosVarios2Controlador, en su constructor recibe un hilo como parámetro, luego se usa el método </a:t>
            </a:r>
            <a:r>
              <a:rPr lang="es-ES" dirty="0" err="1">
                <a:solidFill>
                  <a:schemeClr val="tx1"/>
                </a:solidFill>
              </a:rPr>
              <a:t>join</a:t>
            </a:r>
            <a:r>
              <a:rPr lang="es-ES" dirty="0">
                <a:solidFill>
                  <a:schemeClr val="tx1"/>
                </a:solidFill>
              </a:rPr>
              <a:t> para pausar los hilos que se instancien de la clase </a:t>
            </a:r>
            <a:r>
              <a:rPr lang="es-ES" dirty="0" err="1">
                <a:solidFill>
                  <a:schemeClr val="tx1"/>
                </a:solidFill>
              </a:rPr>
              <a:t>HilosVariosControlador</a:t>
            </a:r>
            <a:r>
              <a:rPr lang="es-ES" dirty="0">
                <a:solidFill>
                  <a:schemeClr val="tx1"/>
                </a:solidFill>
              </a:rPr>
              <a:t> y se ejecute el hilo que se recibe como parámetro.</a:t>
            </a:r>
          </a:p>
          <a:p>
            <a:r>
              <a:rPr lang="es-ES" dirty="0">
                <a:solidFill>
                  <a:schemeClr val="tx1"/>
                </a:solidFill>
              </a:rPr>
              <a:t>En el paquete modelo agregar el método Hilo2Modelo.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rgbClr val="FFFF00"/>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25</a:t>
            </a:r>
          </a:p>
        </p:txBody>
      </p:sp>
      <p:pic>
        <p:nvPicPr>
          <p:cNvPr id="7" name="Imagen 6">
            <a:extLst>
              <a:ext uri="{FF2B5EF4-FFF2-40B4-BE49-F238E27FC236}">
                <a16:creationId xmlns:a16="http://schemas.microsoft.com/office/drawing/2014/main" id="{4B90D375-7DD2-C294-CAEE-F8FDB1F8A5A1}"/>
              </a:ext>
            </a:extLst>
          </p:cNvPr>
          <p:cNvPicPr>
            <a:picLocks noChangeAspect="1"/>
          </p:cNvPicPr>
          <p:nvPr/>
        </p:nvPicPr>
        <p:blipFill>
          <a:blip r:embed="rId2"/>
          <a:stretch>
            <a:fillRect/>
          </a:stretch>
        </p:blipFill>
        <p:spPr>
          <a:xfrm>
            <a:off x="4021366" y="2005263"/>
            <a:ext cx="2593964" cy="1913747"/>
          </a:xfrm>
          <a:prstGeom prst="rect">
            <a:avLst/>
          </a:prstGeom>
        </p:spPr>
      </p:pic>
      <p:pic>
        <p:nvPicPr>
          <p:cNvPr id="10" name="Imagen 9">
            <a:extLst>
              <a:ext uri="{FF2B5EF4-FFF2-40B4-BE49-F238E27FC236}">
                <a16:creationId xmlns:a16="http://schemas.microsoft.com/office/drawing/2014/main" id="{64CBBC02-101C-6466-2DB8-4CFDAD440411}"/>
              </a:ext>
            </a:extLst>
          </p:cNvPr>
          <p:cNvPicPr>
            <a:picLocks noChangeAspect="1"/>
          </p:cNvPicPr>
          <p:nvPr/>
        </p:nvPicPr>
        <p:blipFill>
          <a:blip r:embed="rId3"/>
          <a:stretch>
            <a:fillRect/>
          </a:stretch>
        </p:blipFill>
        <p:spPr>
          <a:xfrm>
            <a:off x="6096000" y="3547078"/>
            <a:ext cx="2635111" cy="3014947"/>
          </a:xfrm>
          <a:prstGeom prst="rect">
            <a:avLst/>
          </a:prstGeom>
        </p:spPr>
      </p:pic>
      <p:pic>
        <p:nvPicPr>
          <p:cNvPr id="12" name="Imagen 11">
            <a:extLst>
              <a:ext uri="{FF2B5EF4-FFF2-40B4-BE49-F238E27FC236}">
                <a16:creationId xmlns:a16="http://schemas.microsoft.com/office/drawing/2014/main" id="{CB82D731-0E4B-9CD6-B586-A25BA602D6D1}"/>
              </a:ext>
            </a:extLst>
          </p:cNvPr>
          <p:cNvPicPr>
            <a:picLocks noChangeAspect="1"/>
          </p:cNvPicPr>
          <p:nvPr/>
        </p:nvPicPr>
        <p:blipFill>
          <a:blip r:embed="rId4"/>
          <a:stretch>
            <a:fillRect/>
          </a:stretch>
        </p:blipFill>
        <p:spPr>
          <a:xfrm>
            <a:off x="4021366" y="5794893"/>
            <a:ext cx="2027096" cy="662997"/>
          </a:xfrm>
          <a:prstGeom prst="rect">
            <a:avLst/>
          </a:prstGeom>
        </p:spPr>
      </p:pic>
    </p:spTree>
    <p:extLst>
      <p:ext uri="{BB962C8B-B14F-4D97-AF65-F5344CB8AC3E}">
        <p14:creationId xmlns:p14="http://schemas.microsoft.com/office/powerpoint/2010/main" val="324676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172</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4.	Dentro del paquete vista crear la clase </a:t>
            </a:r>
            <a:r>
              <a:rPr lang="es-ES" dirty="0" err="1">
                <a:solidFill>
                  <a:schemeClr val="tx1"/>
                </a:solidFill>
              </a:rPr>
              <a:t>HilosVista</a:t>
            </a:r>
            <a:r>
              <a:rPr lang="es-ES" dirty="0">
                <a:solidFill>
                  <a:schemeClr val="tx1"/>
                </a:solidFill>
              </a:rPr>
              <a:t> y agregar las funciones para imprimir información sobre los hilos.</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rgbClr val="FFFF00"/>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25</a:t>
            </a:r>
          </a:p>
        </p:txBody>
      </p:sp>
      <p:pic>
        <p:nvPicPr>
          <p:cNvPr id="6" name="Imagen 5">
            <a:extLst>
              <a:ext uri="{FF2B5EF4-FFF2-40B4-BE49-F238E27FC236}">
                <a16:creationId xmlns:a16="http://schemas.microsoft.com/office/drawing/2014/main" id="{4DB1EC34-9644-3690-5526-46AA086402D2}"/>
              </a:ext>
            </a:extLst>
          </p:cNvPr>
          <p:cNvPicPr>
            <a:picLocks noChangeAspect="1"/>
          </p:cNvPicPr>
          <p:nvPr/>
        </p:nvPicPr>
        <p:blipFill>
          <a:blip r:embed="rId2"/>
          <a:stretch>
            <a:fillRect/>
          </a:stretch>
        </p:blipFill>
        <p:spPr>
          <a:xfrm>
            <a:off x="4325358" y="3371811"/>
            <a:ext cx="4503810" cy="1592718"/>
          </a:xfrm>
          <a:prstGeom prst="rect">
            <a:avLst/>
          </a:prstGeom>
        </p:spPr>
      </p:pic>
    </p:spTree>
    <p:extLst>
      <p:ext uri="{BB962C8B-B14F-4D97-AF65-F5344CB8AC3E}">
        <p14:creationId xmlns:p14="http://schemas.microsoft.com/office/powerpoint/2010/main" val="48321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172</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5.	Dentro del paquete principal se instancias varios objetos de las clases definidas en los paquetes de MVC para definir el proceso de ejecución del hilo1 e hilo2.</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rgbClr val="FFFF00"/>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25</a:t>
            </a:r>
          </a:p>
        </p:txBody>
      </p:sp>
      <p:pic>
        <p:nvPicPr>
          <p:cNvPr id="7" name="Imagen 6">
            <a:extLst>
              <a:ext uri="{FF2B5EF4-FFF2-40B4-BE49-F238E27FC236}">
                <a16:creationId xmlns:a16="http://schemas.microsoft.com/office/drawing/2014/main" id="{B8617A22-286D-9A5B-0FB7-429D1D132B05}"/>
              </a:ext>
            </a:extLst>
          </p:cNvPr>
          <p:cNvPicPr>
            <a:picLocks noChangeAspect="1"/>
          </p:cNvPicPr>
          <p:nvPr/>
        </p:nvPicPr>
        <p:blipFill>
          <a:blip r:embed="rId2"/>
          <a:stretch>
            <a:fillRect/>
          </a:stretch>
        </p:blipFill>
        <p:spPr>
          <a:xfrm>
            <a:off x="3714472" y="2320345"/>
            <a:ext cx="5106458" cy="4053581"/>
          </a:xfrm>
          <a:prstGeom prst="rect">
            <a:avLst/>
          </a:prstGeom>
        </p:spPr>
      </p:pic>
    </p:spTree>
    <p:extLst>
      <p:ext uri="{BB962C8B-B14F-4D97-AF65-F5344CB8AC3E}">
        <p14:creationId xmlns:p14="http://schemas.microsoft.com/office/powerpoint/2010/main" val="207914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Funcionalidad</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estructura de la aplicación se muestra a continuación: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rgbClr val="FFFF00"/>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31</a:t>
            </a:r>
          </a:p>
        </p:txBody>
      </p:sp>
      <p:pic>
        <p:nvPicPr>
          <p:cNvPr id="6" name="Imagen 5">
            <a:extLst>
              <a:ext uri="{FF2B5EF4-FFF2-40B4-BE49-F238E27FC236}">
                <a16:creationId xmlns:a16="http://schemas.microsoft.com/office/drawing/2014/main" id="{90783493-329A-56DC-738A-4449E36A0FA3}"/>
              </a:ext>
            </a:extLst>
          </p:cNvPr>
          <p:cNvPicPr>
            <a:picLocks noChangeAspect="1"/>
          </p:cNvPicPr>
          <p:nvPr/>
        </p:nvPicPr>
        <p:blipFill>
          <a:blip r:embed="rId2"/>
          <a:stretch>
            <a:fillRect/>
          </a:stretch>
        </p:blipFill>
        <p:spPr>
          <a:xfrm>
            <a:off x="4236757" y="2663389"/>
            <a:ext cx="3490275" cy="330427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6850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Funcionalidad</a:t>
            </a:r>
            <a:br>
              <a:rPr lang="es-ES" dirty="0"/>
            </a:br>
            <a:r>
              <a:rPr lang="es-ES" dirty="0"/>
              <a:t>3.3.1	</a:t>
            </a:r>
            <a:r>
              <a:rPr lang="es-ES" dirty="0" err="1"/>
              <a:t>ejecuci</a:t>
            </a:r>
            <a:r>
              <a:rPr lang="es-EC" dirty="0" err="1"/>
              <a:t>ón</a:t>
            </a:r>
            <a:r>
              <a:rPr lang="es-EC" dirty="0"/>
              <a:t> video 171</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171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rgbClr val="FFFF00"/>
                </a:solidFill>
              </a:rPr>
              <a:t>3.3	FUNCIONALIDAD</a:t>
            </a:r>
          </a:p>
          <a:p>
            <a:pPr lvl="2">
              <a:lnSpc>
                <a:spcPct val="90000"/>
              </a:lnSpc>
            </a:pPr>
            <a:r>
              <a:rPr lang="es-ES" sz="1200" dirty="0">
                <a:solidFill>
                  <a:srgbClr val="FFFF00"/>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32</a:t>
            </a:r>
          </a:p>
        </p:txBody>
      </p:sp>
      <p:pic>
        <p:nvPicPr>
          <p:cNvPr id="6" name="Picture 15">
            <a:extLst>
              <a:ext uri="{FF2B5EF4-FFF2-40B4-BE49-F238E27FC236}">
                <a16:creationId xmlns:a16="http://schemas.microsoft.com/office/drawing/2014/main" id="{79CBA05F-15D6-F2CD-3FF7-C3A33C1D9285}"/>
              </a:ext>
            </a:extLst>
          </p:cNvPr>
          <p:cNvPicPr>
            <a:picLocks noChangeAspect="1"/>
          </p:cNvPicPr>
          <p:nvPr/>
        </p:nvPicPr>
        <p:blipFill rotWithShape="1">
          <a:blip r:embed="rId2"/>
          <a:srcRect t="3968"/>
          <a:stretch/>
        </p:blipFill>
        <p:spPr>
          <a:xfrm>
            <a:off x="5082941" y="2173392"/>
            <a:ext cx="2607310" cy="42844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469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Funcionalidad</a:t>
            </a:r>
            <a:br>
              <a:rPr lang="es-ES" dirty="0"/>
            </a:br>
            <a:r>
              <a:rPr lang="es-ES" dirty="0"/>
              <a:t>3.3.2	</a:t>
            </a:r>
            <a:r>
              <a:rPr lang="es-ES" dirty="0" err="1"/>
              <a:t>ejecuci</a:t>
            </a:r>
            <a:r>
              <a:rPr lang="es-EC" dirty="0" err="1"/>
              <a:t>ón</a:t>
            </a:r>
            <a:r>
              <a:rPr lang="es-EC" dirty="0"/>
              <a:t> video 172</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172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rgbClr val="FFFF00"/>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rgbClr val="FFFF00"/>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33</a:t>
            </a:r>
          </a:p>
        </p:txBody>
      </p:sp>
      <p:pic>
        <p:nvPicPr>
          <p:cNvPr id="6" name="Picture 17">
            <a:extLst>
              <a:ext uri="{FF2B5EF4-FFF2-40B4-BE49-F238E27FC236}">
                <a16:creationId xmlns:a16="http://schemas.microsoft.com/office/drawing/2014/main" id="{FE820C22-F28C-580C-997A-0C822B3E1B1E}"/>
              </a:ext>
            </a:extLst>
          </p:cNvPr>
          <p:cNvPicPr>
            <a:picLocks noChangeAspect="1"/>
          </p:cNvPicPr>
          <p:nvPr/>
        </p:nvPicPr>
        <p:blipFill rotWithShape="1">
          <a:blip r:embed="rId2"/>
          <a:srcRect t="4290"/>
          <a:stretch/>
        </p:blipFill>
        <p:spPr>
          <a:xfrm>
            <a:off x="4930191" y="1973020"/>
            <a:ext cx="2784475" cy="45934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407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305435" indent="-305435"/>
            <a:r>
              <a:rPr lang="es-ES" dirty="0">
                <a:ea typeface="+mn-lt"/>
                <a:cs typeface="+mn-lt"/>
              </a:rPr>
              <a:t>Las interrupciones permiten que un hilo no se ejecute, esto en la práctica ayuda a que se desactiven ciertas funcionalidades del sistema que son gestionadas por hilos y que el usuario o el sistema no requieren para aumentar el rendimiento y capacidad de procesamiento de otras tareas.</a:t>
            </a:r>
          </a:p>
          <a:p>
            <a:pPr marL="305435" indent="-305435"/>
            <a:r>
              <a:rPr lang="es-ES" dirty="0">
                <a:ea typeface="+mn-lt"/>
                <a:cs typeface="+mn-lt"/>
              </a:rPr>
              <a:t>La función </a:t>
            </a:r>
            <a:r>
              <a:rPr lang="es-ES" dirty="0" err="1">
                <a:ea typeface="+mn-lt"/>
                <a:cs typeface="+mn-lt"/>
              </a:rPr>
              <a:t>join</a:t>
            </a:r>
            <a:r>
              <a:rPr lang="es-ES" dirty="0">
                <a:ea typeface="+mn-lt"/>
                <a:cs typeface="+mn-lt"/>
              </a:rPr>
              <a:t>() de la clase </a:t>
            </a:r>
            <a:r>
              <a:rPr lang="es-ES" dirty="0" err="1">
                <a:ea typeface="+mn-lt"/>
                <a:cs typeface="+mn-lt"/>
              </a:rPr>
              <a:t>Thread</a:t>
            </a:r>
            <a:r>
              <a:rPr lang="es-ES" dirty="0">
                <a:ea typeface="+mn-lt"/>
                <a:cs typeface="+mn-lt"/>
              </a:rPr>
              <a:t> permite que un hilo se ejecute después de que el otro hilo finalice su ejecución, de esta manera se pude controlar el orden de ejecución de los hilos para que no se presenten inconsistencias en las salidas por cambios inesperados en el flujo de información.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Tree>
    <p:extLst>
      <p:ext uri="{BB962C8B-B14F-4D97-AF65-F5344CB8AC3E}">
        <p14:creationId xmlns:p14="http://schemas.microsoft.com/office/powerpoint/2010/main" val="2703950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342900" lvl="0" indent="-342900" algn="just">
              <a:lnSpc>
                <a:spcPct val="107000"/>
              </a:lnSpc>
              <a:spcAft>
                <a:spcPts val="800"/>
              </a:spcAft>
              <a:buFont typeface="Wingdings" panose="05000000000000000000" pitchFamily="2" charset="2"/>
              <a:buChar char=""/>
            </a:pPr>
            <a:r>
              <a:rPr lang="es-MX" sz="1800" dirty="0">
                <a:effectLst/>
                <a:latin typeface="Calibri" panose="020F0502020204030204" pitchFamily="34" charset="0"/>
                <a:ea typeface="Calibri" panose="020F0502020204030204" pitchFamily="34" charset="0"/>
                <a:cs typeface="Calibri" panose="020F0502020204030204" pitchFamily="34" charset="0"/>
              </a:rPr>
              <a:t>Se recomienda tener cuidado con los bucles infinitos y errores, al definir varios hilos que se ejecuten de forma simultánea puede provocar que el sistema operativo falle se cierre el programa de forma inesperada.</a:t>
            </a:r>
            <a:endParaRPr lang="es-EC"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s-MX" sz="1800" dirty="0">
                <a:effectLst/>
                <a:latin typeface="Calibri" panose="020F0502020204030204" pitchFamily="34" charset="0"/>
                <a:ea typeface="Calibri" panose="020F0502020204030204" pitchFamily="34" charset="0"/>
                <a:cs typeface="Calibri" panose="020F0502020204030204" pitchFamily="34" charset="0"/>
              </a:rPr>
              <a:t>Cuando se usen hilos siempre se deben manejar las excepciones correspondientes para evitar errores en tiempo de ejecución.</a:t>
            </a:r>
            <a:endParaRPr lang="es-EC"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Tree>
    <p:extLst>
      <p:ext uri="{BB962C8B-B14F-4D97-AF65-F5344CB8AC3E}">
        <p14:creationId xmlns:p14="http://schemas.microsoft.com/office/powerpoint/2010/main" val="644582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fontScale="92500"/>
          </a:bodyPr>
          <a:lstStyle/>
          <a:p>
            <a:r>
              <a:rPr lang="es-ES" dirty="0"/>
              <a:t>[1]	Blancarte, O. (29 de Marzo de 2017). Concurrencia vs Paralelismo. Obtenido de </a:t>
            </a:r>
            <a:r>
              <a:rPr lang="es-ES" dirty="0" err="1"/>
              <a:t>oscarblancarteblog</a:t>
            </a:r>
            <a:r>
              <a:rPr lang="es-ES" dirty="0"/>
              <a:t>: </a:t>
            </a:r>
            <a:r>
              <a:rPr lang="es-ES" dirty="0">
                <a:hlinkClick r:id="rId2"/>
              </a:rPr>
              <a:t>https://www.oscarblancarteblog.com/2017/03/29/concurrencia-vs-paralelismo/</a:t>
            </a:r>
            <a:endParaRPr lang="es-ES" dirty="0"/>
          </a:p>
          <a:p>
            <a:r>
              <a:rPr lang="es-ES" dirty="0"/>
              <a:t>[2]	Díaz, J. (2022). Píldoras Informáticas. Obtenido de YouTube: </a:t>
            </a:r>
            <a:r>
              <a:rPr lang="es-ES" dirty="0">
                <a:hlinkClick r:id="rId3"/>
              </a:rPr>
              <a:t>https://www.youtube.com/playlist?list=PLU8oAlHdN5BktAXdEVCLUYzvDyqRQJ2lk</a:t>
            </a:r>
            <a:endParaRPr lang="es-ES" dirty="0"/>
          </a:p>
          <a:p>
            <a:r>
              <a:rPr lang="es-ES" dirty="0"/>
              <a:t>[3]	</a:t>
            </a:r>
            <a:r>
              <a:rPr lang="es-ES" dirty="0" err="1"/>
              <a:t>Nakayama</a:t>
            </a:r>
            <a:r>
              <a:rPr lang="es-ES" dirty="0"/>
              <a:t>, A. (2009). Guía práctica de estudio 12: Hilos. México.</a:t>
            </a:r>
          </a:p>
          <a:p>
            <a:r>
              <a:rPr lang="es-ES" dirty="0"/>
              <a:t>[4]	Universidad de Alicante. (17 de Octubre de 2012). </a:t>
            </a:r>
            <a:r>
              <a:rPr lang="es-ES" dirty="0" err="1"/>
              <a:t>Introdoucción</a:t>
            </a:r>
            <a:r>
              <a:rPr lang="es-ES" dirty="0"/>
              <a:t> al lenguaje Java y Eclipse. Obtenido de JTECH: </a:t>
            </a:r>
            <a:r>
              <a:rPr lang="es-ES" dirty="0">
                <a:hlinkClick r:id="rId4"/>
              </a:rPr>
              <a:t>http://www.jtech.ua.es/dadm/restringido/java/sesion05-apuntes.html#:~:text=Interrupci%C3%B3n%20de%20un%20hilo,-Los%20objetos%20de&amp;text=interrupt()%20que%20permite%20al,para%20soportar%20su%20propia%20interrupci%C3%B3n</a:t>
            </a:r>
            <a:r>
              <a:rPr lang="es-ES" dirty="0"/>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4049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044526710"/>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2632136"/>
          </a:xfrm>
        </p:spPr>
        <p:txBody>
          <a:bodyPr>
            <a:normAutofit/>
          </a:bodyPr>
          <a:lstStyle/>
          <a:p>
            <a:pPr algn="just"/>
            <a:r>
              <a:rPr lang="es-ES" b="1" dirty="0">
                <a:solidFill>
                  <a:schemeClr val="tx1"/>
                </a:solidFill>
              </a:rPr>
              <a:t>2.1	Hilos.</a:t>
            </a:r>
          </a:p>
          <a:p>
            <a:pPr lvl="1" algn="just"/>
            <a:r>
              <a:rPr lang="es-ES" sz="2000" dirty="0">
                <a:solidFill>
                  <a:schemeClr val="tx1"/>
                </a:solidFill>
              </a:rPr>
              <a:t>Un hilo es un solo flujo de ejecución de instrucciones dentro de un proceso, debido a que no pueden ejecutarse por sí solos, requieren la supervisión de un proceso (</a:t>
            </a:r>
            <a:r>
              <a:rPr lang="es-ES" sz="2000" dirty="0" err="1">
                <a:solidFill>
                  <a:schemeClr val="tx1"/>
                </a:solidFill>
              </a:rPr>
              <a:t>Nakayama</a:t>
            </a:r>
            <a:r>
              <a:rPr lang="es-ES" sz="2000" dirty="0">
                <a:solidFill>
                  <a:schemeClr val="tx1"/>
                </a:solidFill>
              </a:rPr>
              <a:t>, 2009). Existen varios lenguajes de programación que permiten crear y gestionar hilos, entre los más conocidos están JAVA y C++.</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4400412"/>
          </a:xfrm>
        </p:spPr>
        <p:txBody>
          <a:bodyPr>
            <a:normAutofit/>
          </a:bodyPr>
          <a:lstStyle/>
          <a:p>
            <a:pPr algn="just"/>
            <a:r>
              <a:rPr lang="es-ES" b="1" dirty="0">
                <a:solidFill>
                  <a:schemeClr val="tx1"/>
                </a:solidFill>
              </a:rPr>
              <a:t>2.1.1	Hilos con Java</a:t>
            </a:r>
          </a:p>
          <a:p>
            <a:pPr lvl="1" algn="just"/>
            <a:r>
              <a:rPr lang="es-ES" sz="2000" dirty="0">
                <a:solidFill>
                  <a:schemeClr val="tx1"/>
                </a:solidFill>
              </a:rPr>
              <a:t>JAVA es un lenguaje de programación de altor nivel con tipado estático de datos, está en casi todos los sistemas y dispositivos informáticos convirtiéndolo en uno de los lenguajes más usados y demandados de la actualidad. Soporta múltiples paradigmas de programación y ha sido la base para crear lenguajes de programación modernos como SCALA o </a:t>
            </a:r>
            <a:r>
              <a:rPr lang="es-ES" sz="2000" dirty="0" err="1">
                <a:solidFill>
                  <a:schemeClr val="tx1"/>
                </a:solidFill>
              </a:rPr>
              <a:t>Kotlin</a:t>
            </a:r>
            <a:r>
              <a:rPr lang="es-ES" sz="2000" dirty="0">
                <a:solidFill>
                  <a:schemeClr val="tx1"/>
                </a:solidFill>
              </a:rPr>
              <a:t>.</a:t>
            </a:r>
          </a:p>
          <a:p>
            <a:pPr lvl="1" algn="just"/>
            <a:r>
              <a:rPr lang="es-ES" sz="2000" dirty="0">
                <a:solidFill>
                  <a:schemeClr val="tx1"/>
                </a:solidFill>
              </a:rPr>
              <a:t>El lenguaje de programación JAVA permite crear hilos y administrarlos gracias a su JVM (Java Virtual Machine). Java es capaz de manejar múltiples hilos con varios flujos de instrucciones y un flujo de datos de forma simultánea (Díaz, 2022).</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199320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975347"/>
          </a:xfrm>
        </p:spPr>
        <p:txBody>
          <a:bodyPr>
            <a:normAutofit lnSpcReduction="10000"/>
          </a:bodyPr>
          <a:lstStyle/>
          <a:p>
            <a:pPr algn="just"/>
            <a:r>
              <a:rPr lang="es-ES" b="1" dirty="0">
                <a:solidFill>
                  <a:schemeClr val="tx1"/>
                </a:solidFill>
              </a:rPr>
              <a:t>2.1.2	Interrupciones</a:t>
            </a:r>
          </a:p>
          <a:p>
            <a:pPr lvl="1" algn="just"/>
            <a:r>
              <a:rPr lang="es-ES" sz="2000" dirty="0">
                <a:solidFill>
                  <a:schemeClr val="tx1"/>
                </a:solidFill>
              </a:rPr>
              <a:t>En varias ocasiones resulta útil suspender la ejecución de un hilo, debido a que el proceso que maneja ese hilo no es requerido por el usuario o por el sistema. La interrupción de un hilo cambia una bandera para marcar que se ha interrumpido su ejecución (Universidad de Alicante, 2012).</a:t>
            </a:r>
          </a:p>
          <a:p>
            <a:pPr lvl="1" algn="just"/>
            <a:r>
              <a:rPr lang="es-ES" sz="2000" dirty="0">
                <a:solidFill>
                  <a:schemeClr val="tx1"/>
                </a:solidFill>
              </a:rPr>
              <a:t>En Java la clase </a:t>
            </a:r>
            <a:r>
              <a:rPr lang="es-ES" sz="2000" dirty="0" err="1">
                <a:solidFill>
                  <a:schemeClr val="tx1"/>
                </a:solidFill>
              </a:rPr>
              <a:t>Thread</a:t>
            </a:r>
            <a:r>
              <a:rPr lang="es-ES" sz="2000" dirty="0">
                <a:solidFill>
                  <a:schemeClr val="tx1"/>
                </a:solidFill>
              </a:rPr>
              <a:t> cuenta con varios métodos para gestionar los hilos, entre ellos está </a:t>
            </a:r>
            <a:r>
              <a:rPr lang="es-ES" sz="2000" dirty="0" err="1">
                <a:solidFill>
                  <a:schemeClr val="tx1"/>
                </a:solidFill>
              </a:rPr>
              <a:t>interrupt</a:t>
            </a:r>
            <a:r>
              <a:rPr lang="es-ES" sz="2000" dirty="0">
                <a:solidFill>
                  <a:schemeClr val="tx1"/>
                </a:solidFill>
              </a:rPr>
              <a:t>(), este método interrumpe al hilo cambiando el valor de su bandera, cabe mencionar que cada hilo debe ser programado para soportar su propia interrupción.</a:t>
            </a:r>
          </a:p>
          <a:p>
            <a:pPr lvl="1" algn="just"/>
            <a:r>
              <a:rPr lang="es-ES" sz="2000" dirty="0">
                <a:solidFill>
                  <a:schemeClr val="tx1"/>
                </a:solidFill>
              </a:rPr>
              <a:t>El método </a:t>
            </a:r>
            <a:r>
              <a:rPr lang="es-ES" sz="2000" dirty="0" err="1">
                <a:solidFill>
                  <a:schemeClr val="tx1"/>
                </a:solidFill>
              </a:rPr>
              <a:t>join</a:t>
            </a:r>
            <a:r>
              <a:rPr lang="es-ES" sz="2000" dirty="0">
                <a:solidFill>
                  <a:schemeClr val="tx1"/>
                </a:solidFill>
              </a:rPr>
              <a:t> de la clase </a:t>
            </a:r>
            <a:r>
              <a:rPr lang="es-ES" sz="2000" dirty="0" err="1">
                <a:solidFill>
                  <a:schemeClr val="tx1"/>
                </a:solidFill>
              </a:rPr>
              <a:t>Thread</a:t>
            </a:r>
            <a:r>
              <a:rPr lang="es-ES" sz="2000" dirty="0">
                <a:solidFill>
                  <a:schemeClr val="tx1"/>
                </a:solidFill>
              </a:rPr>
              <a:t> permite que un determinado hilo finalice su tarea para continuar, bloqueando los procesos hasta que el hilo haya finalizado.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156659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466324"/>
          </a:xfrm>
        </p:spPr>
        <p:txBody>
          <a:bodyPr>
            <a:normAutofit/>
          </a:bodyPr>
          <a:lstStyle/>
          <a:p>
            <a:pPr algn="just"/>
            <a:r>
              <a:rPr lang="es-ES" b="1" dirty="0">
                <a:solidFill>
                  <a:schemeClr val="tx1"/>
                </a:solidFill>
              </a:rPr>
              <a:t>2.2 </a:t>
            </a:r>
            <a:r>
              <a:rPr lang="es-ES" b="1" dirty="0" err="1">
                <a:solidFill>
                  <a:schemeClr val="tx1"/>
                </a:solidFill>
              </a:rPr>
              <a:t>Patr</a:t>
            </a:r>
            <a:r>
              <a:rPr lang="es-EC" b="1" dirty="0" err="1">
                <a:solidFill>
                  <a:schemeClr val="tx1"/>
                </a:solidFill>
              </a:rPr>
              <a:t>ón</a:t>
            </a:r>
            <a:r>
              <a:rPr lang="es-EC" b="1" dirty="0">
                <a:solidFill>
                  <a:schemeClr val="tx1"/>
                </a:solidFill>
              </a:rPr>
              <a:t> MVC</a:t>
            </a:r>
            <a:endParaRPr lang="es-ES" b="1" dirty="0">
              <a:solidFill>
                <a:schemeClr val="tx1"/>
              </a:solidFill>
            </a:endParaRPr>
          </a:p>
          <a:p>
            <a:pPr lvl="1" algn="just"/>
            <a:r>
              <a:rPr lang="es-ES" sz="2000" dirty="0">
                <a:solidFill>
                  <a:schemeClr val="tx1"/>
                </a:solidFill>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lvl="1" algn="just"/>
            <a:r>
              <a:rPr lang="es-ES" sz="2000" dirty="0">
                <a:solidFill>
                  <a:schemeClr val="tx1"/>
                </a:solidFill>
              </a:rPr>
              <a:t>Tuvo su origen en 1979 y es también conocido como patrón MVC, divide una aplicación software en tres grandes partes bien diferenciadas las cuales son Modelo, Vista y Controlador.</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1" y="6457890"/>
            <a:ext cx="374325" cy="400110"/>
          </a:xfrm>
          <a:prstGeom prst="rect">
            <a:avLst/>
          </a:prstGeom>
          <a:noFill/>
        </p:spPr>
        <p:txBody>
          <a:bodyPr wrap="square" rtlCol="0">
            <a:spAutoFit/>
          </a:bodyPr>
          <a:lstStyle/>
          <a:p>
            <a:r>
              <a:rPr lang="en-US" sz="2000" dirty="0">
                <a:solidFill>
                  <a:schemeClr val="bg1"/>
                </a:solidFill>
              </a:rPr>
              <a:t>7</a:t>
            </a:r>
            <a:endParaRPr lang="es-EC" sz="2000" dirty="0">
              <a:solidFill>
                <a:schemeClr val="bg1"/>
              </a:solidFill>
            </a:endParaRPr>
          </a:p>
        </p:txBody>
      </p:sp>
    </p:spTree>
    <p:extLst>
      <p:ext uri="{BB962C8B-B14F-4D97-AF65-F5344CB8AC3E}">
        <p14:creationId xmlns:p14="http://schemas.microsoft.com/office/powerpoint/2010/main" val="307713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225692"/>
          </a:xfrm>
        </p:spPr>
        <p:txBody>
          <a:bodyPr>
            <a:normAutofit/>
          </a:bodyPr>
          <a:lstStyle/>
          <a:p>
            <a:pPr algn="just"/>
            <a:r>
              <a:rPr lang="es-ES" b="1" dirty="0">
                <a:solidFill>
                  <a:schemeClr val="tx1"/>
                </a:solidFill>
              </a:rPr>
              <a:t>2.2.1	Modelo</a:t>
            </a:r>
          </a:p>
          <a:p>
            <a:pPr lvl="1" algn="just"/>
            <a:r>
              <a:rPr lang="es-ES" sz="2000" dirty="0">
                <a:solidFill>
                  <a:schemeClr val="tx1"/>
                </a:solidFill>
              </a:rPr>
              <a:t>Es una capa donde se localiza la funcionalidad central y los datos, se comunica con el controlador y la base de datos.</a:t>
            </a:r>
          </a:p>
          <a:p>
            <a:pPr lvl="1" algn="just"/>
            <a:r>
              <a:rPr lang="es-ES" sz="2000" dirty="0">
                <a:solidFill>
                  <a:schemeClr val="tx1"/>
                </a:solidFill>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sz="2000" dirty="0" err="1">
                <a:solidFill>
                  <a:schemeClr val="tx1"/>
                </a:solidFill>
              </a:rPr>
              <a:t>selects</a:t>
            </a:r>
            <a:r>
              <a:rPr lang="es-ES" sz="2000" dirty="0">
                <a:solidFill>
                  <a:schemeClr val="tx1"/>
                </a:solidFill>
              </a:rPr>
              <a:t>, </a:t>
            </a:r>
            <a:r>
              <a:rPr lang="es-ES" sz="2000" dirty="0" err="1">
                <a:solidFill>
                  <a:schemeClr val="tx1"/>
                </a:solidFill>
              </a:rPr>
              <a:t>updates</a:t>
            </a:r>
            <a:r>
              <a:rPr lang="es-ES" sz="2000" dirty="0">
                <a:solidFill>
                  <a:schemeClr val="tx1"/>
                </a:solidFill>
              </a:rPr>
              <a:t>, </a:t>
            </a:r>
            <a:r>
              <a:rPr lang="es-ES" sz="2000" dirty="0" err="1">
                <a:solidFill>
                  <a:schemeClr val="tx1"/>
                </a:solidFill>
              </a:rPr>
              <a:t>inserts</a:t>
            </a:r>
            <a:r>
              <a:rPr lang="es-ES" sz="2000" dirty="0">
                <a:solidFill>
                  <a:schemeClr val="tx1"/>
                </a:solidFill>
              </a:rPr>
              <a:t>, etc.</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n-US" sz="2000" dirty="0">
                <a:solidFill>
                  <a:schemeClr val="bg1"/>
                </a:solidFill>
              </a:rPr>
              <a:t>8</a:t>
            </a:r>
            <a:endParaRPr lang="es-EC" sz="2000" dirty="0">
              <a:solidFill>
                <a:schemeClr val="bg1"/>
              </a:solidFill>
            </a:endParaRPr>
          </a:p>
        </p:txBody>
      </p:sp>
    </p:spTree>
    <p:extLst>
      <p:ext uri="{BB962C8B-B14F-4D97-AF65-F5344CB8AC3E}">
        <p14:creationId xmlns:p14="http://schemas.microsoft.com/office/powerpoint/2010/main" val="159083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241735"/>
          </a:xfrm>
        </p:spPr>
        <p:txBody>
          <a:bodyPr>
            <a:normAutofit/>
          </a:bodyPr>
          <a:lstStyle/>
          <a:p>
            <a:pPr algn="just"/>
            <a:r>
              <a:rPr lang="es-ES" b="1" dirty="0">
                <a:solidFill>
                  <a:schemeClr val="tx1"/>
                </a:solidFill>
              </a:rPr>
              <a:t>2.2.2	Vista</a:t>
            </a:r>
          </a:p>
          <a:p>
            <a:pPr lvl="1" algn="just"/>
            <a:r>
              <a:rPr lang="es-ES" sz="2000" dirty="0">
                <a:solidFill>
                  <a:schemeClr val="tx1"/>
                </a:solidFill>
              </a:rPr>
              <a:t>Es la capa donde se muestra la información al usuario donde es posible definir una o más vista de usuario en un software, se comunica con el controlador y el usuario.</a:t>
            </a:r>
          </a:p>
          <a:p>
            <a:pPr lvl="1" algn="just"/>
            <a:r>
              <a:rPr lang="es-ES" sz="2000" dirty="0">
                <a:solidFill>
                  <a:schemeClr val="tx1"/>
                </a:solidFill>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171</a:t>
            </a:r>
          </a:p>
          <a:p>
            <a:pPr lvl="1">
              <a:lnSpc>
                <a:spcPct val="90000"/>
              </a:lnSpc>
            </a:pPr>
            <a:r>
              <a:rPr lang="es-ES" sz="1200" dirty="0">
                <a:solidFill>
                  <a:schemeClr val="bg1"/>
                </a:solidFill>
              </a:rPr>
              <a:t>3.2	CODIFICACIÓN VIDEO 172</a:t>
            </a:r>
          </a:p>
          <a:p>
            <a:pPr lvl="1">
              <a:lnSpc>
                <a:spcPct val="90000"/>
              </a:lnSpc>
            </a:pPr>
            <a:r>
              <a:rPr lang="es-ES" sz="1200" dirty="0">
                <a:solidFill>
                  <a:schemeClr val="bg1"/>
                </a:solidFill>
              </a:rPr>
              <a:t>3.3	FUNCIONALIDAD</a:t>
            </a:r>
          </a:p>
          <a:p>
            <a:pPr lvl="2">
              <a:lnSpc>
                <a:spcPct val="90000"/>
              </a:lnSpc>
            </a:pPr>
            <a:r>
              <a:rPr lang="es-ES" sz="1200" dirty="0">
                <a:solidFill>
                  <a:schemeClr val="bg1"/>
                </a:solidFill>
              </a:rPr>
              <a:t>3.3.1	EJECUCIÓN VIDEO 171</a:t>
            </a:r>
          </a:p>
          <a:p>
            <a:pPr lvl="2">
              <a:lnSpc>
                <a:spcPct val="90000"/>
              </a:lnSpc>
            </a:pPr>
            <a:r>
              <a:rPr lang="es-ES" sz="1200" dirty="0">
                <a:solidFill>
                  <a:schemeClr val="bg1"/>
                </a:solidFill>
              </a:rPr>
              <a:t>3.3.2	EJECUCIÓN VIDEO 172</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1" y="6457890"/>
            <a:ext cx="374325" cy="400110"/>
          </a:xfrm>
          <a:prstGeom prst="rect">
            <a:avLst/>
          </a:prstGeom>
          <a:noFill/>
        </p:spPr>
        <p:txBody>
          <a:bodyPr wrap="square" rtlCol="0">
            <a:spAutoFit/>
          </a:bodyPr>
          <a:lstStyle/>
          <a:p>
            <a:r>
              <a:rPr lang="en-US" sz="2000" dirty="0">
                <a:solidFill>
                  <a:schemeClr val="bg1"/>
                </a:solidFill>
              </a:rPr>
              <a:t>9</a:t>
            </a:r>
            <a:endParaRPr lang="es-EC" sz="2000" dirty="0">
              <a:solidFill>
                <a:schemeClr val="bg1"/>
              </a:solidFill>
            </a:endParaRPr>
          </a:p>
        </p:txBody>
      </p:sp>
    </p:spTree>
    <p:extLst>
      <p:ext uri="{BB962C8B-B14F-4D97-AF65-F5344CB8AC3E}">
        <p14:creationId xmlns:p14="http://schemas.microsoft.com/office/powerpoint/2010/main" val="3709971906"/>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789A941FA40E34E9C2059280B10934F" ma:contentTypeVersion="7" ma:contentTypeDescription="Crear nuevo documento." ma:contentTypeScope="" ma:versionID="d12b47b933b4a9ceaf9ece1e0839f633">
  <xsd:schema xmlns:xsd="http://www.w3.org/2001/XMLSchema" xmlns:xs="http://www.w3.org/2001/XMLSchema" xmlns:p="http://schemas.microsoft.com/office/2006/metadata/properties" xmlns:ns3="f2e67dcb-054d-4eb4-91b7-65661143119a" xmlns:ns4="6777cbb2-df6d-473c-9547-b10c11fe383a" targetNamespace="http://schemas.microsoft.com/office/2006/metadata/properties" ma:root="true" ma:fieldsID="a5cea89409c5ccc10def36126dc4cc04" ns3:_="" ns4:_="">
    <xsd:import namespace="f2e67dcb-054d-4eb4-91b7-65661143119a"/>
    <xsd:import namespace="6777cbb2-df6d-473c-9547-b10c11fe38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67dcb-054d-4eb4-91b7-65661143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77cbb2-df6d-473c-9547-b10c11fe383a"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9637C-D583-465A-A1D0-EA5BB5A83880}">
  <ds:schemaRefs>
    <ds:schemaRef ds:uri="http://schemas.microsoft.com/sharepoint/v3/contenttype/forms"/>
  </ds:schemaRefs>
</ds:datastoreItem>
</file>

<file path=customXml/itemProps2.xml><?xml version="1.0" encoding="utf-8"?>
<ds:datastoreItem xmlns:ds="http://schemas.openxmlformats.org/officeDocument/2006/customXml" ds:itemID="{6D5D4AC4-8CE5-4774-94D2-D708BBB5337C}">
  <ds:schemaRefs>
    <ds:schemaRef ds:uri="http://purl.org/dc/terms/"/>
    <ds:schemaRef ds:uri="http://purl.org/dc/elements/1.1/"/>
    <ds:schemaRef ds:uri="http://schemas.openxmlformats.org/package/2006/metadata/core-properties"/>
    <ds:schemaRef ds:uri="http://schemas.microsoft.com/office/2006/metadata/properties"/>
    <ds:schemaRef ds:uri="6777cbb2-df6d-473c-9547-b10c11fe383a"/>
    <ds:schemaRef ds:uri="http://www.w3.org/XML/1998/namespace"/>
    <ds:schemaRef ds:uri="http://schemas.microsoft.com/office/2006/documentManagement/types"/>
    <ds:schemaRef ds:uri="http://schemas.microsoft.com/office/infopath/2007/PartnerControls"/>
    <ds:schemaRef ds:uri="f2e67dcb-054d-4eb4-91b7-65661143119a"/>
    <ds:schemaRef ds:uri="http://purl.org/dc/dcmitype/"/>
  </ds:schemaRefs>
</ds:datastoreItem>
</file>

<file path=customXml/itemProps3.xml><?xml version="1.0" encoding="utf-8"?>
<ds:datastoreItem xmlns:ds="http://schemas.openxmlformats.org/officeDocument/2006/customXml" ds:itemID="{1A931D0D-78BA-46CB-904C-3044BB9DE80E}">
  <ds:schemaRefs>
    <ds:schemaRef ds:uri="6777cbb2-df6d-473c-9547-b10c11fe383a"/>
    <ds:schemaRef ds:uri="f2e67dcb-054d-4eb4-91b7-6566114311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314</TotalTime>
  <Words>2998</Words>
  <Application>Microsoft Office PowerPoint</Application>
  <PresentationFormat>Panorámica</PresentationFormat>
  <Paragraphs>451</Paragraphs>
  <Slides>28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Calibri</vt:lpstr>
      <vt:lpstr>Gill Sans MT</vt:lpstr>
      <vt:lpstr>Wingdings</vt:lpstr>
      <vt:lpstr>Wingdings 2</vt:lpstr>
      <vt:lpstr>Dividendo</vt:lpstr>
      <vt:lpstr>INTERRUPCIONES HILOS MONSTER</vt:lpstr>
      <vt:lpstr>Presentación de PowerPoint</vt:lpstr>
      <vt:lpstr>1 OBJETIVO</vt:lpstr>
      <vt:lpstr>2 Marco teórico</vt:lpstr>
      <vt:lpstr>2 Marco teórico</vt:lpstr>
      <vt:lpstr>2 Marco teórico</vt:lpstr>
      <vt:lpstr>2 Marco teórico</vt:lpstr>
      <vt:lpstr>2 Marco teórico</vt:lpstr>
      <vt:lpstr>2 Marco teórico</vt:lpstr>
      <vt:lpstr>2 Marco teórico</vt:lpstr>
      <vt:lpstr>3 DESARROLLO</vt:lpstr>
      <vt:lpstr>3.1 CODIFICACIón VIDEO 171</vt:lpstr>
      <vt:lpstr>3.1 CODIFICACIón VIDEO 171</vt:lpstr>
      <vt:lpstr>3.1 CODIFICACIón VIDEO 171</vt:lpstr>
      <vt:lpstr>3.1 CODIFICACIón VIDEO 171</vt:lpstr>
      <vt:lpstr>3.1 CODIFICACIón VIDEO 171</vt:lpstr>
      <vt:lpstr>3.1 CODIFICACIón VIDEO 171</vt:lpstr>
      <vt:lpstr>3.2 CODIFICACIón VIDEO 172</vt:lpstr>
      <vt:lpstr>3.2 CODIFICACIón VIDEO 172</vt:lpstr>
      <vt:lpstr>3.2 CODIFICACIón VIDEO 172</vt:lpstr>
      <vt:lpstr>3.2 CODIFICACIón VIDEO 172</vt:lpstr>
      <vt:lpstr>3.2 CODIFICACIón VIDEO 172</vt:lpstr>
      <vt:lpstr>3.3 Funcionalidad</vt:lpstr>
      <vt:lpstr>3.3 Funcionalidad 3.3.1 ejecución video 171</vt:lpstr>
      <vt:lpstr>3.3 Funcionalidad 3.3.2 ejecución video 172</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ESCPl</dc:creator>
  <cp:lastModifiedBy>eschinlle@espe.edu.ec</cp:lastModifiedBy>
  <cp:revision>33</cp:revision>
  <dcterms:created xsi:type="dcterms:W3CDTF">2020-07-10T23:33:49Z</dcterms:created>
  <dcterms:modified xsi:type="dcterms:W3CDTF">2022-11-30T19:16:43Z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0x010100C789A941FA40E34E9C2059280B10934F</vt:lpwstr>
  </property>
</Properties>
</file>