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sldIdLst>
    <p:sldId id="258" r:id="rId5"/>
    <p:sldId id="259" r:id="rId6"/>
    <p:sldId id="260" r:id="rId7"/>
    <p:sldId id="261" r:id="rId8"/>
    <p:sldId id="301" r:id="rId9"/>
    <p:sldId id="340" r:id="rId10"/>
    <p:sldId id="316" r:id="rId11"/>
    <p:sldId id="317" r:id="rId12"/>
    <p:sldId id="318" r:id="rId13"/>
    <p:sldId id="341" r:id="rId14"/>
    <p:sldId id="264" r:id="rId15"/>
    <p:sldId id="265" r:id="rId16"/>
    <p:sldId id="368" r:id="rId17"/>
    <p:sldId id="342" r:id="rId18"/>
    <p:sldId id="343" r:id="rId19"/>
    <p:sldId id="344" r:id="rId20"/>
    <p:sldId id="345" r:id="rId21"/>
    <p:sldId id="369" r:id="rId22"/>
    <p:sldId id="370" r:id="rId23"/>
    <p:sldId id="352" r:id="rId24"/>
    <p:sldId id="353" r:id="rId25"/>
    <p:sldId id="354" r:id="rId26"/>
    <p:sldId id="371" r:id="rId27"/>
    <p:sldId id="372" r:id="rId28"/>
    <p:sldId id="355" r:id="rId29"/>
    <p:sldId id="356" r:id="rId30"/>
    <p:sldId id="373" r:id="rId31"/>
    <p:sldId id="374" r:id="rId32"/>
    <p:sldId id="375" r:id="rId33"/>
    <p:sldId id="376" r:id="rId34"/>
    <p:sldId id="377" r:id="rId35"/>
    <p:sldId id="378" r:id="rId36"/>
    <p:sldId id="379" r:id="rId37"/>
    <p:sldId id="380" r:id="rId38"/>
    <p:sldId id="381" r:id="rId39"/>
    <p:sldId id="360" r:id="rId40"/>
    <p:sldId id="364" r:id="rId41"/>
    <p:sldId id="382" r:id="rId42"/>
    <p:sldId id="383" r:id="rId43"/>
    <p:sldId id="384" r:id="rId44"/>
    <p:sldId id="385" r:id="rId45"/>
    <p:sldId id="386" r:id="rId46"/>
    <p:sldId id="279" r:id="rId47"/>
    <p:sldId id="280" r:id="rId48"/>
    <p:sldId id="281" r:id="rId4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893F76-5027-42F4-9B19-A5CD5C1D0789}" v="22" dt="2022-11-30T19:09:13.553"/>
    <p1510:client id="{D90B7A8B-6265-4F4B-A065-E90D007DE779}" v="23" dt="2022-11-30T16:55:23.77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hinlle@espe.edu.ec" userId="3dc390fb-363f-4538-a895-c93b70622324" providerId="ADAL" clId="{4E29F18D-263C-4A90-8704-DCA971C70E79}"/>
    <pc:docChg chg="undo redo custSel addSld delSld modSld sldOrd">
      <pc:chgData name="eschinlle@espe.edu.ec" userId="3dc390fb-363f-4538-a895-c93b70622324" providerId="ADAL" clId="{4E29F18D-263C-4A90-8704-DCA971C70E79}" dt="2022-11-21T17:30:37.331" v="1127" actId="20577"/>
      <pc:docMkLst>
        <pc:docMk/>
      </pc:docMkLst>
      <pc:sldChg chg="modSp mod">
        <pc:chgData name="eschinlle@espe.edu.ec" userId="3dc390fb-363f-4538-a895-c93b70622324" providerId="ADAL" clId="{4E29F18D-263C-4A90-8704-DCA971C70E79}" dt="2022-11-21T17:19:26.171" v="930" actId="207"/>
        <pc:sldMkLst>
          <pc:docMk/>
          <pc:sldMk cId="4206259790" sldId="260"/>
        </pc:sldMkLst>
        <pc:spChg chg="mod">
          <ac:chgData name="eschinlle@espe.edu.ec" userId="3dc390fb-363f-4538-a895-c93b70622324" providerId="ADAL" clId="{4E29F18D-263C-4A90-8704-DCA971C70E79}" dt="2022-11-21T17:19:26.171" v="930" actId="207"/>
          <ac:spMkLst>
            <pc:docMk/>
            <pc:sldMk cId="4206259790" sldId="260"/>
            <ac:spMk id="5" creationId="{5FA1E8E5-FD2D-4BD0-AA9A-D003145D602F}"/>
          </ac:spMkLst>
        </pc:spChg>
      </pc:sldChg>
      <pc:sldChg chg="modSp mod">
        <pc:chgData name="eschinlle@espe.edu.ec" userId="3dc390fb-363f-4538-a895-c93b70622324" providerId="ADAL" clId="{4E29F18D-263C-4A90-8704-DCA971C70E79}" dt="2022-11-21T17:19:38.266" v="931" actId="207"/>
        <pc:sldMkLst>
          <pc:docMk/>
          <pc:sldMk cId="2045499546" sldId="261"/>
        </pc:sldMkLst>
        <pc:spChg chg="mod">
          <ac:chgData name="eschinlle@espe.edu.ec" userId="3dc390fb-363f-4538-a895-c93b70622324" providerId="ADAL" clId="{4E29F18D-263C-4A90-8704-DCA971C70E79}" dt="2022-11-21T17:19:38.266" v="931" actId="207"/>
          <ac:spMkLst>
            <pc:docMk/>
            <pc:sldMk cId="2045499546" sldId="261"/>
            <ac:spMk id="4" creationId="{3EC86FE0-3B43-49C3-A243-01239BBC396F}"/>
          </ac:spMkLst>
        </pc:spChg>
      </pc:sldChg>
      <pc:sldChg chg="modSp mod">
        <pc:chgData name="eschinlle@espe.edu.ec" userId="3dc390fb-363f-4538-a895-c93b70622324" providerId="ADAL" clId="{4E29F18D-263C-4A90-8704-DCA971C70E79}" dt="2022-11-21T17:26:30.003" v="998" actId="20577"/>
        <pc:sldMkLst>
          <pc:docMk/>
          <pc:sldMk cId="3092708979" sldId="264"/>
        </pc:sldMkLst>
        <pc:spChg chg="mod">
          <ac:chgData name="eschinlle@espe.edu.ec" userId="3dc390fb-363f-4538-a895-c93b70622324" providerId="ADAL" clId="{4E29F18D-263C-4A90-8704-DCA971C70E79}" dt="2022-11-21T17:26:30.003" v="998" actId="20577"/>
          <ac:spMkLst>
            <pc:docMk/>
            <pc:sldMk cId="3092708979" sldId="264"/>
            <ac:spMk id="20" creationId="{63D2310E-26B1-4889-8EDE-811C71ECE2B7}"/>
          </ac:spMkLst>
        </pc:spChg>
      </pc:sldChg>
      <pc:sldChg chg="modSp mod">
        <pc:chgData name="eschinlle@espe.edu.ec" userId="3dc390fb-363f-4538-a895-c93b70622324" providerId="ADAL" clId="{4E29F18D-263C-4A90-8704-DCA971C70E79}" dt="2022-11-21T17:26:33.992" v="1000" actId="20577"/>
        <pc:sldMkLst>
          <pc:docMk/>
          <pc:sldMk cId="1702569369" sldId="265"/>
        </pc:sldMkLst>
        <pc:spChg chg="mod">
          <ac:chgData name="eschinlle@espe.edu.ec" userId="3dc390fb-363f-4538-a895-c93b70622324" providerId="ADAL" clId="{4E29F18D-263C-4A90-8704-DCA971C70E79}" dt="2022-11-21T17:21:31.642" v="942" actId="207"/>
          <ac:spMkLst>
            <pc:docMk/>
            <pc:sldMk cId="1702569369" sldId="265"/>
            <ac:spMk id="4" creationId="{07C128F2-CD1C-4BA9-BAD6-531D7A221528}"/>
          </ac:spMkLst>
        </pc:spChg>
        <pc:spChg chg="mod">
          <ac:chgData name="eschinlle@espe.edu.ec" userId="3dc390fb-363f-4538-a895-c93b70622324" providerId="ADAL" clId="{4E29F18D-263C-4A90-8704-DCA971C70E79}" dt="2022-11-21T17:26:33.992" v="1000" actId="20577"/>
          <ac:spMkLst>
            <pc:docMk/>
            <pc:sldMk cId="1702569369" sldId="265"/>
            <ac:spMk id="9" creationId="{C09A62F3-0504-4D17-9656-5FC748800A81}"/>
          </ac:spMkLst>
        </pc:spChg>
      </pc:sldChg>
      <pc:sldChg chg="modSp mod">
        <pc:chgData name="eschinlle@espe.edu.ec" userId="3dc390fb-363f-4538-a895-c93b70622324" providerId="ADAL" clId="{4E29F18D-263C-4A90-8704-DCA971C70E79}" dt="2022-11-21T17:26:39.825" v="1009" actId="20577"/>
        <pc:sldMkLst>
          <pc:docMk/>
          <pc:sldMk cId="3250019331" sldId="266"/>
        </pc:sldMkLst>
        <pc:spChg chg="mod">
          <ac:chgData name="eschinlle@espe.edu.ec" userId="3dc390fb-363f-4538-a895-c93b70622324" providerId="ADAL" clId="{4E29F18D-263C-4A90-8704-DCA971C70E79}" dt="2022-11-21T17:21:41.133" v="943" actId="207"/>
          <ac:spMkLst>
            <pc:docMk/>
            <pc:sldMk cId="3250019331" sldId="266"/>
            <ac:spMk id="22" creationId="{E3387597-C401-4C09-9BFA-F7AF8B220BA9}"/>
          </ac:spMkLst>
        </pc:spChg>
        <pc:spChg chg="mod">
          <ac:chgData name="eschinlle@espe.edu.ec" userId="3dc390fb-363f-4538-a895-c93b70622324" providerId="ADAL" clId="{4E29F18D-263C-4A90-8704-DCA971C70E79}" dt="2022-11-21T17:26:39.825" v="1009" actId="20577"/>
          <ac:spMkLst>
            <pc:docMk/>
            <pc:sldMk cId="3250019331" sldId="266"/>
            <ac:spMk id="24" creationId="{B0AA1878-F403-438D-8FB1-E8220CFEAC0B}"/>
          </ac:spMkLst>
        </pc:spChg>
      </pc:sldChg>
      <pc:sldChg chg="addSp delSp modSp mod">
        <pc:chgData name="eschinlle@espe.edu.ec" userId="3dc390fb-363f-4538-a895-c93b70622324" providerId="ADAL" clId="{4E29F18D-263C-4A90-8704-DCA971C70E79}" dt="2022-11-21T17:26:57.214" v="1018" actId="20577"/>
        <pc:sldMkLst>
          <pc:docMk/>
          <pc:sldMk cId="1419264885" sldId="270"/>
        </pc:sldMkLst>
        <pc:spChg chg="mod">
          <ac:chgData name="eschinlle@espe.edu.ec" userId="3dc390fb-363f-4538-a895-c93b70622324" providerId="ADAL" clId="{4E29F18D-263C-4A90-8704-DCA971C70E79}" dt="2022-11-21T14:45:00.779" v="4" actId="20577"/>
          <ac:spMkLst>
            <pc:docMk/>
            <pc:sldMk cId="1419264885" sldId="270"/>
            <ac:spMk id="2" creationId="{299E15FD-12A3-48E0-B51D-9B86D68183DA}"/>
          </ac:spMkLst>
        </pc:spChg>
        <pc:spChg chg="mod">
          <ac:chgData name="eschinlle@espe.edu.ec" userId="3dc390fb-363f-4538-a895-c93b70622324" providerId="ADAL" clId="{4E29F18D-263C-4A90-8704-DCA971C70E79}" dt="2022-11-21T16:32:10.566" v="49" actId="20577"/>
          <ac:spMkLst>
            <pc:docMk/>
            <pc:sldMk cId="1419264885" sldId="270"/>
            <ac:spMk id="3" creationId="{5C9CE18C-31CA-4412-9E0A-0A8F15F02B0F}"/>
          </ac:spMkLst>
        </pc:spChg>
        <pc:spChg chg="mod">
          <ac:chgData name="eschinlle@espe.edu.ec" userId="3dc390fb-363f-4538-a895-c93b70622324" providerId="ADAL" clId="{4E29F18D-263C-4A90-8704-DCA971C70E79}" dt="2022-11-21T17:22:04.359" v="947" actId="207"/>
          <ac:spMkLst>
            <pc:docMk/>
            <pc:sldMk cId="1419264885" sldId="270"/>
            <ac:spMk id="4" creationId="{07C128F2-CD1C-4BA9-BAD6-531D7A221528}"/>
          </ac:spMkLst>
        </pc:spChg>
        <pc:spChg chg="mod">
          <ac:chgData name="eschinlle@espe.edu.ec" userId="3dc390fb-363f-4538-a895-c93b70622324" providerId="ADAL" clId="{4E29F18D-263C-4A90-8704-DCA971C70E79}" dt="2022-11-21T17:26:57.214" v="1018" actId="20577"/>
          <ac:spMkLst>
            <pc:docMk/>
            <pc:sldMk cId="1419264885" sldId="270"/>
            <ac:spMk id="7" creationId="{D0442B11-3B8E-41BD-9A02-0064F4503CB2}"/>
          </ac:spMkLst>
        </pc:spChg>
        <pc:picChg chg="del">
          <ac:chgData name="eschinlle@espe.edu.ec" userId="3dc390fb-363f-4538-a895-c93b70622324" providerId="ADAL" clId="{4E29F18D-263C-4A90-8704-DCA971C70E79}" dt="2022-11-21T14:50:23.106" v="14" actId="478"/>
          <ac:picMkLst>
            <pc:docMk/>
            <pc:sldMk cId="1419264885" sldId="270"/>
            <ac:picMk id="8" creationId="{58EAC4B5-615F-0A73-2CEB-4470118FDA4C}"/>
          </ac:picMkLst>
        </pc:picChg>
        <pc:picChg chg="add del mod">
          <ac:chgData name="eschinlle@espe.edu.ec" userId="3dc390fb-363f-4538-a895-c93b70622324" providerId="ADAL" clId="{4E29F18D-263C-4A90-8704-DCA971C70E79}" dt="2022-11-21T14:51:27.747" v="21" actId="478"/>
          <ac:picMkLst>
            <pc:docMk/>
            <pc:sldMk cId="1419264885" sldId="270"/>
            <ac:picMk id="9" creationId="{C04DB291-A97F-4E7C-DFE9-8CA4DD5E9068}"/>
          </ac:picMkLst>
        </pc:picChg>
      </pc:sldChg>
      <pc:sldChg chg="addSp delSp modSp mod">
        <pc:chgData name="eschinlle@espe.edu.ec" userId="3dc390fb-363f-4538-a895-c93b70622324" providerId="ADAL" clId="{4E29F18D-263C-4A90-8704-DCA971C70E79}" dt="2022-11-21T17:26:47.692" v="1014" actId="20577"/>
        <pc:sldMkLst>
          <pc:docMk/>
          <pc:sldMk cId="1719175280" sldId="271"/>
        </pc:sldMkLst>
        <pc:spChg chg="add del mod">
          <ac:chgData name="eschinlle@espe.edu.ec" userId="3dc390fb-363f-4538-a895-c93b70622324" providerId="ADAL" clId="{4E29F18D-263C-4A90-8704-DCA971C70E79}" dt="2022-11-21T17:26:47.692" v="1014" actId="20577"/>
          <ac:spMkLst>
            <pc:docMk/>
            <pc:sldMk cId="1719175280" sldId="271"/>
            <ac:spMk id="11" creationId="{982801BC-9C08-4BE8-89FD-123BF4FB1FC7}"/>
          </ac:spMkLst>
        </pc:spChg>
        <pc:spChg chg="mod">
          <ac:chgData name="eschinlle@espe.edu.ec" userId="3dc390fb-363f-4538-a895-c93b70622324" providerId="ADAL" clId="{4E29F18D-263C-4A90-8704-DCA971C70E79}" dt="2022-11-21T17:21:49.583" v="944"/>
          <ac:spMkLst>
            <pc:docMk/>
            <pc:sldMk cId="1719175280" sldId="271"/>
            <ac:spMk id="22" creationId="{E3387597-C401-4C09-9BFA-F7AF8B220BA9}"/>
          </ac:spMkLst>
        </pc:spChg>
      </pc:sldChg>
      <pc:sldChg chg="del">
        <pc:chgData name="eschinlle@espe.edu.ec" userId="3dc390fb-363f-4538-a895-c93b70622324" providerId="ADAL" clId="{4E29F18D-263C-4A90-8704-DCA971C70E79}" dt="2022-11-21T16:33:50.435" v="66" actId="47"/>
        <pc:sldMkLst>
          <pc:docMk/>
          <pc:sldMk cId="1071134077" sldId="275"/>
        </pc:sldMkLst>
      </pc:sldChg>
      <pc:sldChg chg="addSp delSp modSp mod ord">
        <pc:chgData name="eschinlle@espe.edu.ec" userId="3dc390fb-363f-4538-a895-c93b70622324" providerId="ADAL" clId="{4E29F18D-263C-4A90-8704-DCA971C70E79}" dt="2022-11-21T17:22:46.843" v="953" actId="207"/>
        <pc:sldMkLst>
          <pc:docMk/>
          <pc:sldMk cId="685057743" sldId="276"/>
        </pc:sldMkLst>
        <pc:spChg chg="mod">
          <ac:chgData name="eschinlle@espe.edu.ec" userId="3dc390fb-363f-4538-a895-c93b70622324" providerId="ADAL" clId="{4E29F18D-263C-4A90-8704-DCA971C70E79}" dt="2022-11-21T16:37:09.137" v="173" actId="20577"/>
          <ac:spMkLst>
            <pc:docMk/>
            <pc:sldMk cId="685057743" sldId="276"/>
            <ac:spMk id="2" creationId="{299E15FD-12A3-48E0-B51D-9B86D68183DA}"/>
          </ac:spMkLst>
        </pc:spChg>
        <pc:spChg chg="mod">
          <ac:chgData name="eschinlle@espe.edu.ec" userId="3dc390fb-363f-4538-a895-c93b70622324" providerId="ADAL" clId="{4E29F18D-263C-4A90-8704-DCA971C70E79}" dt="2022-11-21T16:38:21.559" v="206" actId="27636"/>
          <ac:spMkLst>
            <pc:docMk/>
            <pc:sldMk cId="685057743" sldId="276"/>
            <ac:spMk id="3" creationId="{5C9CE18C-31CA-4412-9E0A-0A8F15F02B0F}"/>
          </ac:spMkLst>
        </pc:spChg>
        <pc:spChg chg="mod">
          <ac:chgData name="eschinlle@espe.edu.ec" userId="3dc390fb-363f-4538-a895-c93b70622324" providerId="ADAL" clId="{4E29F18D-263C-4A90-8704-DCA971C70E79}" dt="2022-11-21T17:22:46.843" v="953" actId="207"/>
          <ac:spMkLst>
            <pc:docMk/>
            <pc:sldMk cId="685057743" sldId="276"/>
            <ac:spMk id="4" creationId="{07C128F2-CD1C-4BA9-BAD6-531D7A221528}"/>
          </ac:spMkLst>
        </pc:spChg>
        <pc:picChg chg="add mod">
          <ac:chgData name="eschinlle@espe.edu.ec" userId="3dc390fb-363f-4538-a895-c93b70622324" providerId="ADAL" clId="{4E29F18D-263C-4A90-8704-DCA971C70E79}" dt="2022-11-21T16:38:38.581" v="212" actId="1076"/>
          <ac:picMkLst>
            <pc:docMk/>
            <pc:sldMk cId="685057743" sldId="276"/>
            <ac:picMk id="5" creationId="{0D57DFD0-0C59-0D34-550F-963F12B34688}"/>
          </ac:picMkLst>
        </pc:picChg>
        <pc:picChg chg="del">
          <ac:chgData name="eschinlle@espe.edu.ec" userId="3dc390fb-363f-4538-a895-c93b70622324" providerId="ADAL" clId="{4E29F18D-263C-4A90-8704-DCA971C70E79}" dt="2022-11-21T16:37:40.523" v="175" actId="478"/>
          <ac:picMkLst>
            <pc:docMk/>
            <pc:sldMk cId="685057743" sldId="276"/>
            <ac:picMk id="6" creationId="{14D915E6-2164-C212-443F-F0D953D7EF5B}"/>
          </ac:picMkLst>
        </pc:picChg>
        <pc:picChg chg="del">
          <ac:chgData name="eschinlle@espe.edu.ec" userId="3dc390fb-363f-4538-a895-c93b70622324" providerId="ADAL" clId="{4E29F18D-263C-4A90-8704-DCA971C70E79}" dt="2022-11-21T16:37:41.841" v="176" actId="478"/>
          <ac:picMkLst>
            <pc:docMk/>
            <pc:sldMk cId="685057743" sldId="276"/>
            <ac:picMk id="8" creationId="{24FABB6F-F0B5-5133-1679-1670D0CD8F97}"/>
          </ac:picMkLst>
        </pc:picChg>
        <pc:picChg chg="add mod">
          <ac:chgData name="eschinlle@espe.edu.ec" userId="3dc390fb-363f-4538-a895-c93b70622324" providerId="ADAL" clId="{4E29F18D-263C-4A90-8704-DCA971C70E79}" dt="2022-11-21T16:38:40.925" v="213" actId="1076"/>
          <ac:picMkLst>
            <pc:docMk/>
            <pc:sldMk cId="685057743" sldId="276"/>
            <ac:picMk id="9" creationId="{190A105D-77FE-43DF-82A5-319F801EC411}"/>
          </ac:picMkLst>
        </pc:picChg>
      </pc:sldChg>
      <pc:sldChg chg="modSp mod">
        <pc:chgData name="eschinlle@espe.edu.ec" userId="3dc390fb-363f-4538-a895-c93b70622324" providerId="ADAL" clId="{4E29F18D-263C-4A90-8704-DCA971C70E79}" dt="2022-11-21T17:30:26.991" v="1123" actId="20577"/>
        <pc:sldMkLst>
          <pc:docMk/>
          <pc:sldMk cId="2703950532" sldId="279"/>
        </pc:sldMkLst>
        <pc:spChg chg="mod">
          <ac:chgData name="eschinlle@espe.edu.ec" userId="3dc390fb-363f-4538-a895-c93b70622324" providerId="ADAL" clId="{4E29F18D-263C-4A90-8704-DCA971C70E79}" dt="2022-11-21T17:17:09.891" v="906" actId="6549"/>
          <ac:spMkLst>
            <pc:docMk/>
            <pc:sldMk cId="2703950532" sldId="279"/>
            <ac:spMk id="3" creationId="{5C9CE18C-31CA-4412-9E0A-0A8F15F02B0F}"/>
          </ac:spMkLst>
        </pc:spChg>
        <pc:spChg chg="mod">
          <ac:chgData name="eschinlle@espe.edu.ec" userId="3dc390fb-363f-4538-a895-c93b70622324" providerId="ADAL" clId="{4E29F18D-263C-4A90-8704-DCA971C70E79}" dt="2022-11-21T17:25:48.251" v="984" actId="207"/>
          <ac:spMkLst>
            <pc:docMk/>
            <pc:sldMk cId="2703950532" sldId="279"/>
            <ac:spMk id="4" creationId="{07C128F2-CD1C-4BA9-BAD6-531D7A221528}"/>
          </ac:spMkLst>
        </pc:spChg>
        <pc:spChg chg="mod">
          <ac:chgData name="eschinlle@espe.edu.ec" userId="3dc390fb-363f-4538-a895-c93b70622324" providerId="ADAL" clId="{4E29F18D-263C-4A90-8704-DCA971C70E79}" dt="2022-11-21T17:30:26.991" v="1123" actId="20577"/>
          <ac:spMkLst>
            <pc:docMk/>
            <pc:sldMk cId="2703950532" sldId="279"/>
            <ac:spMk id="7" creationId="{A978D314-FD9C-4669-B7FA-7E06DC6557EA}"/>
          </ac:spMkLst>
        </pc:spChg>
      </pc:sldChg>
      <pc:sldChg chg="modSp mod">
        <pc:chgData name="eschinlle@espe.edu.ec" userId="3dc390fb-363f-4538-a895-c93b70622324" providerId="ADAL" clId="{4E29F18D-263C-4A90-8704-DCA971C70E79}" dt="2022-11-21T17:30:30.435" v="1125" actId="20577"/>
        <pc:sldMkLst>
          <pc:docMk/>
          <pc:sldMk cId="644582508" sldId="280"/>
        </pc:sldMkLst>
        <pc:spChg chg="mod">
          <ac:chgData name="eschinlle@espe.edu.ec" userId="3dc390fb-363f-4538-a895-c93b70622324" providerId="ADAL" clId="{4E29F18D-263C-4A90-8704-DCA971C70E79}" dt="2022-11-21T17:17:37.351" v="915" actId="20577"/>
          <ac:spMkLst>
            <pc:docMk/>
            <pc:sldMk cId="644582508" sldId="280"/>
            <ac:spMk id="3" creationId="{5C9CE18C-31CA-4412-9E0A-0A8F15F02B0F}"/>
          </ac:spMkLst>
        </pc:spChg>
        <pc:spChg chg="mod">
          <ac:chgData name="eschinlle@espe.edu.ec" userId="3dc390fb-363f-4538-a895-c93b70622324" providerId="ADAL" clId="{4E29F18D-263C-4A90-8704-DCA971C70E79}" dt="2022-11-21T17:25:53.015" v="985" actId="207"/>
          <ac:spMkLst>
            <pc:docMk/>
            <pc:sldMk cId="644582508" sldId="280"/>
            <ac:spMk id="4" creationId="{07C128F2-CD1C-4BA9-BAD6-531D7A221528}"/>
          </ac:spMkLst>
        </pc:spChg>
        <pc:spChg chg="mod">
          <ac:chgData name="eschinlle@espe.edu.ec" userId="3dc390fb-363f-4538-a895-c93b70622324" providerId="ADAL" clId="{4E29F18D-263C-4A90-8704-DCA971C70E79}" dt="2022-11-21T17:30:30.435" v="1125" actId="20577"/>
          <ac:spMkLst>
            <pc:docMk/>
            <pc:sldMk cId="644582508" sldId="280"/>
            <ac:spMk id="6" creationId="{4236A358-5F4F-4723-B839-023BA1F1C54C}"/>
          </ac:spMkLst>
        </pc:spChg>
      </pc:sldChg>
      <pc:sldChg chg="modSp mod">
        <pc:chgData name="eschinlle@espe.edu.ec" userId="3dc390fb-363f-4538-a895-c93b70622324" providerId="ADAL" clId="{4E29F18D-263C-4A90-8704-DCA971C70E79}" dt="2022-11-21T17:30:37.331" v="1127" actId="20577"/>
        <pc:sldMkLst>
          <pc:docMk/>
          <pc:sldMk cId="404966312" sldId="281"/>
        </pc:sldMkLst>
        <pc:spChg chg="mod">
          <ac:chgData name="eschinlle@espe.edu.ec" userId="3dc390fb-363f-4538-a895-c93b70622324" providerId="ADAL" clId="{4E29F18D-263C-4A90-8704-DCA971C70E79}" dt="2022-11-21T17:17:53.161" v="917" actId="27636"/>
          <ac:spMkLst>
            <pc:docMk/>
            <pc:sldMk cId="404966312" sldId="281"/>
            <ac:spMk id="3" creationId="{5C9CE18C-31CA-4412-9E0A-0A8F15F02B0F}"/>
          </ac:spMkLst>
        </pc:spChg>
        <pc:spChg chg="mod">
          <ac:chgData name="eschinlle@espe.edu.ec" userId="3dc390fb-363f-4538-a895-c93b70622324" providerId="ADAL" clId="{4E29F18D-263C-4A90-8704-DCA971C70E79}" dt="2022-11-21T17:25:57.217" v="986" actId="207"/>
          <ac:spMkLst>
            <pc:docMk/>
            <pc:sldMk cId="404966312" sldId="281"/>
            <ac:spMk id="4" creationId="{07C128F2-CD1C-4BA9-BAD6-531D7A221528}"/>
          </ac:spMkLst>
        </pc:spChg>
        <pc:spChg chg="mod">
          <ac:chgData name="eschinlle@espe.edu.ec" userId="3dc390fb-363f-4538-a895-c93b70622324" providerId="ADAL" clId="{4E29F18D-263C-4A90-8704-DCA971C70E79}" dt="2022-11-21T17:30:37.331" v="1127" actId="20577"/>
          <ac:spMkLst>
            <pc:docMk/>
            <pc:sldMk cId="404966312" sldId="281"/>
            <ac:spMk id="6" creationId="{21314641-8071-4086-903A-8C6574F4A565}"/>
          </ac:spMkLst>
        </pc:spChg>
      </pc:sldChg>
      <pc:sldChg chg="addSp delSp modSp mod">
        <pc:chgData name="eschinlle@espe.edu.ec" userId="3dc390fb-363f-4538-a895-c93b70622324" providerId="ADAL" clId="{4E29F18D-263C-4A90-8704-DCA971C70E79}" dt="2022-11-21T17:27:01.265" v="1020" actId="20577"/>
        <pc:sldMkLst>
          <pc:docMk/>
          <pc:sldMk cId="2192766281" sldId="285"/>
        </pc:sldMkLst>
        <pc:spChg chg="mod">
          <ac:chgData name="eschinlle@espe.edu.ec" userId="3dc390fb-363f-4538-a895-c93b70622324" providerId="ADAL" clId="{4E29F18D-263C-4A90-8704-DCA971C70E79}" dt="2022-11-21T16:32:52.015" v="54" actId="20577"/>
          <ac:spMkLst>
            <pc:docMk/>
            <pc:sldMk cId="2192766281" sldId="285"/>
            <ac:spMk id="3" creationId="{5C9CE18C-31CA-4412-9E0A-0A8F15F02B0F}"/>
          </ac:spMkLst>
        </pc:spChg>
        <pc:spChg chg="mod">
          <ac:chgData name="eschinlle@espe.edu.ec" userId="3dc390fb-363f-4538-a895-c93b70622324" providerId="ADAL" clId="{4E29F18D-263C-4A90-8704-DCA971C70E79}" dt="2022-11-21T17:22:19.481" v="948"/>
          <ac:spMkLst>
            <pc:docMk/>
            <pc:sldMk cId="2192766281" sldId="285"/>
            <ac:spMk id="11" creationId="{7074A013-704D-4B73-8216-BF15F9938D01}"/>
          </ac:spMkLst>
        </pc:spChg>
        <pc:spChg chg="mod">
          <ac:chgData name="eschinlle@espe.edu.ec" userId="3dc390fb-363f-4538-a895-c93b70622324" providerId="ADAL" clId="{4E29F18D-263C-4A90-8704-DCA971C70E79}" dt="2022-11-21T17:27:01.265" v="1020" actId="20577"/>
          <ac:spMkLst>
            <pc:docMk/>
            <pc:sldMk cId="2192766281" sldId="285"/>
            <ac:spMk id="14" creationId="{F9E24F6C-C9E1-4AD1-9D87-A4959C9B0611}"/>
          </ac:spMkLst>
        </pc:spChg>
        <pc:picChg chg="add mod">
          <ac:chgData name="eschinlle@espe.edu.ec" userId="3dc390fb-363f-4538-a895-c93b70622324" providerId="ADAL" clId="{4E29F18D-263C-4A90-8704-DCA971C70E79}" dt="2022-11-21T16:33:23.887" v="59" actId="1035"/>
          <ac:picMkLst>
            <pc:docMk/>
            <pc:sldMk cId="2192766281" sldId="285"/>
            <ac:picMk id="2" creationId="{7C6DB7B5-7F20-86AB-B7EA-734D3380723F}"/>
          </ac:picMkLst>
        </pc:picChg>
        <pc:picChg chg="del">
          <ac:chgData name="eschinlle@espe.edu.ec" userId="3dc390fb-363f-4538-a895-c93b70622324" providerId="ADAL" clId="{4E29F18D-263C-4A90-8704-DCA971C70E79}" dt="2022-11-21T16:33:10.651" v="55" actId="478"/>
          <ac:picMkLst>
            <pc:docMk/>
            <pc:sldMk cId="2192766281" sldId="285"/>
            <ac:picMk id="5" creationId="{022B6346-9416-CF9D-BD2A-425817D79722}"/>
          </ac:picMkLst>
        </pc:picChg>
      </pc:sldChg>
      <pc:sldChg chg="addSp delSp modSp mod">
        <pc:chgData name="eschinlle@espe.edu.ec" userId="3dc390fb-363f-4538-a895-c93b70622324" providerId="ADAL" clId="{4E29F18D-263C-4A90-8704-DCA971C70E79}" dt="2022-11-21T17:27:04.980" v="1022" actId="20577"/>
        <pc:sldMkLst>
          <pc:docMk/>
          <pc:sldMk cId="3117754412" sldId="286"/>
        </pc:sldMkLst>
        <pc:spChg chg="mod">
          <ac:chgData name="eschinlle@espe.edu.ec" userId="3dc390fb-363f-4538-a895-c93b70622324" providerId="ADAL" clId="{4E29F18D-263C-4A90-8704-DCA971C70E79}" dt="2022-11-21T17:22:23.488" v="949"/>
          <ac:spMkLst>
            <pc:docMk/>
            <pc:sldMk cId="3117754412" sldId="286"/>
            <ac:spMk id="11" creationId="{717C4458-F71F-40AC-97A3-5829580729C2}"/>
          </ac:spMkLst>
        </pc:spChg>
        <pc:spChg chg="mod">
          <ac:chgData name="eschinlle@espe.edu.ec" userId="3dc390fb-363f-4538-a895-c93b70622324" providerId="ADAL" clId="{4E29F18D-263C-4A90-8704-DCA971C70E79}" dt="2022-11-21T17:27:04.980" v="1022" actId="20577"/>
          <ac:spMkLst>
            <pc:docMk/>
            <pc:sldMk cId="3117754412" sldId="286"/>
            <ac:spMk id="13" creationId="{27AD815C-A6EA-4873-902C-3B025E9055D6}"/>
          </ac:spMkLst>
        </pc:spChg>
        <pc:picChg chg="add mod">
          <ac:chgData name="eschinlle@espe.edu.ec" userId="3dc390fb-363f-4538-a895-c93b70622324" providerId="ADAL" clId="{4E29F18D-263C-4A90-8704-DCA971C70E79}" dt="2022-11-21T16:33:36.670" v="65" actId="1037"/>
          <ac:picMkLst>
            <pc:docMk/>
            <pc:sldMk cId="3117754412" sldId="286"/>
            <ac:picMk id="2" creationId="{354525A4-99FF-C731-A7FB-01BE987AEA77}"/>
          </ac:picMkLst>
        </pc:picChg>
        <pc:picChg chg="del">
          <ac:chgData name="eschinlle@espe.edu.ec" userId="3dc390fb-363f-4538-a895-c93b70622324" providerId="ADAL" clId="{4E29F18D-263C-4A90-8704-DCA971C70E79}" dt="2022-11-21T16:33:27.470" v="60" actId="478"/>
          <ac:picMkLst>
            <pc:docMk/>
            <pc:sldMk cId="3117754412" sldId="286"/>
            <ac:picMk id="5" creationId="{16707E52-6848-7A18-A180-ACEA2740359F}"/>
          </ac:picMkLst>
        </pc:picChg>
      </pc:sldChg>
      <pc:sldChg chg="del">
        <pc:chgData name="eschinlle@espe.edu.ec" userId="3dc390fb-363f-4538-a895-c93b70622324" providerId="ADAL" clId="{4E29F18D-263C-4A90-8704-DCA971C70E79}" dt="2022-11-21T17:02:45.801" v="642" actId="47"/>
        <pc:sldMkLst>
          <pc:docMk/>
          <pc:sldMk cId="1430152209" sldId="293"/>
        </pc:sldMkLst>
      </pc:sldChg>
      <pc:sldChg chg="addSp delSp modSp mod">
        <pc:chgData name="eschinlle@espe.edu.ec" userId="3dc390fb-363f-4538-a895-c93b70622324" providerId="ADAL" clId="{4E29F18D-263C-4A90-8704-DCA971C70E79}" dt="2022-11-21T17:29:43.653" v="1101" actId="20577"/>
        <pc:sldMkLst>
          <pc:docMk/>
          <pc:sldMk cId="172814844" sldId="296"/>
        </pc:sldMkLst>
        <pc:spChg chg="mod">
          <ac:chgData name="eschinlle@espe.edu.ec" userId="3dc390fb-363f-4538-a895-c93b70622324" providerId="ADAL" clId="{4E29F18D-263C-4A90-8704-DCA971C70E79}" dt="2022-11-21T17:03:06.071" v="697" actId="6549"/>
          <ac:spMkLst>
            <pc:docMk/>
            <pc:sldMk cId="172814844" sldId="296"/>
            <ac:spMk id="2" creationId="{299E15FD-12A3-48E0-B51D-9B86D68183DA}"/>
          </ac:spMkLst>
        </pc:spChg>
        <pc:spChg chg="mod">
          <ac:chgData name="eschinlle@espe.edu.ec" userId="3dc390fb-363f-4538-a895-c93b70622324" providerId="ADAL" clId="{4E29F18D-263C-4A90-8704-DCA971C70E79}" dt="2022-11-21T17:06:04.241" v="709"/>
          <ac:spMkLst>
            <pc:docMk/>
            <pc:sldMk cId="172814844" sldId="296"/>
            <ac:spMk id="3" creationId="{5C9CE18C-31CA-4412-9E0A-0A8F15F02B0F}"/>
          </ac:spMkLst>
        </pc:spChg>
        <pc:spChg chg="mod">
          <ac:chgData name="eschinlle@espe.edu.ec" userId="3dc390fb-363f-4538-a895-c93b70622324" providerId="ADAL" clId="{4E29F18D-263C-4A90-8704-DCA971C70E79}" dt="2022-11-21T17:24:45.893" v="973" actId="207"/>
          <ac:spMkLst>
            <pc:docMk/>
            <pc:sldMk cId="172814844" sldId="296"/>
            <ac:spMk id="4" creationId="{07C128F2-CD1C-4BA9-BAD6-531D7A221528}"/>
          </ac:spMkLst>
        </pc:spChg>
        <pc:spChg chg="mod">
          <ac:chgData name="eschinlle@espe.edu.ec" userId="3dc390fb-363f-4538-a895-c93b70622324" providerId="ADAL" clId="{4E29F18D-263C-4A90-8704-DCA971C70E79}" dt="2022-11-21T17:29:43.653" v="1101" actId="20577"/>
          <ac:spMkLst>
            <pc:docMk/>
            <pc:sldMk cId="172814844" sldId="296"/>
            <ac:spMk id="6" creationId="{33733DFD-0566-414E-929B-BC1AE5C86D18}"/>
          </ac:spMkLst>
        </pc:spChg>
        <pc:picChg chg="del">
          <ac:chgData name="eschinlle@espe.edu.ec" userId="3dc390fb-363f-4538-a895-c93b70622324" providerId="ADAL" clId="{4E29F18D-263C-4A90-8704-DCA971C70E79}" dt="2022-11-21T17:06:06.522" v="710" actId="478"/>
          <ac:picMkLst>
            <pc:docMk/>
            <pc:sldMk cId="172814844" sldId="296"/>
            <ac:picMk id="5" creationId="{0ED59904-95B9-1346-5B56-BF7151547AC5}"/>
          </ac:picMkLst>
        </pc:picChg>
        <pc:picChg chg="add mod">
          <ac:chgData name="eschinlle@espe.edu.ec" userId="3dc390fb-363f-4538-a895-c93b70622324" providerId="ADAL" clId="{4E29F18D-263C-4A90-8704-DCA971C70E79}" dt="2022-11-21T17:06:25.702" v="718" actId="1076"/>
          <ac:picMkLst>
            <pc:docMk/>
            <pc:sldMk cId="172814844" sldId="296"/>
            <ac:picMk id="7" creationId="{E9E05668-506A-4C74-14B3-0EABF73001E5}"/>
          </ac:picMkLst>
        </pc:picChg>
        <pc:picChg chg="add mod">
          <ac:chgData name="eschinlle@espe.edu.ec" userId="3dc390fb-363f-4538-a895-c93b70622324" providerId="ADAL" clId="{4E29F18D-263C-4A90-8704-DCA971C70E79}" dt="2022-11-21T17:06:29.381" v="719" actId="1076"/>
          <ac:picMkLst>
            <pc:docMk/>
            <pc:sldMk cId="172814844" sldId="296"/>
            <ac:picMk id="8" creationId="{4100AA5D-FE20-E2E5-52B1-B513C77D577C}"/>
          </ac:picMkLst>
        </pc:picChg>
      </pc:sldChg>
      <pc:sldChg chg="del">
        <pc:chgData name="eschinlle@espe.edu.ec" userId="3dc390fb-363f-4538-a895-c93b70622324" providerId="ADAL" clId="{4E29F18D-263C-4A90-8704-DCA971C70E79}" dt="2022-11-21T17:06:52.533" v="720" actId="47"/>
        <pc:sldMkLst>
          <pc:docMk/>
          <pc:sldMk cId="1336647445" sldId="300"/>
        </pc:sldMkLst>
      </pc:sldChg>
      <pc:sldChg chg="modSp mod">
        <pc:chgData name="eschinlle@espe.edu.ec" userId="3dc390fb-363f-4538-a895-c93b70622324" providerId="ADAL" clId="{4E29F18D-263C-4A90-8704-DCA971C70E79}" dt="2022-11-21T17:19:54.366" v="933" actId="207"/>
        <pc:sldMkLst>
          <pc:docMk/>
          <pc:sldMk cId="1993200883" sldId="301"/>
        </pc:sldMkLst>
        <pc:spChg chg="mod">
          <ac:chgData name="eschinlle@espe.edu.ec" userId="3dc390fb-363f-4538-a895-c93b70622324" providerId="ADAL" clId="{4E29F18D-263C-4A90-8704-DCA971C70E79}" dt="2022-11-21T17:19:54.366" v="933" actId="207"/>
          <ac:spMkLst>
            <pc:docMk/>
            <pc:sldMk cId="1993200883" sldId="301"/>
            <ac:spMk id="4" creationId="{3EC86FE0-3B43-49C3-A243-01239BBC396F}"/>
          </ac:spMkLst>
        </pc:spChg>
      </pc:sldChg>
      <pc:sldChg chg="modSp mod">
        <pc:chgData name="eschinlle@espe.edu.ec" userId="3dc390fb-363f-4538-a895-c93b70622324" providerId="ADAL" clId="{4E29F18D-263C-4A90-8704-DCA971C70E79}" dt="2022-11-21T17:26:53.045" v="1016" actId="20577"/>
        <pc:sldMkLst>
          <pc:docMk/>
          <pc:sldMk cId="4067603209" sldId="304"/>
        </pc:sldMkLst>
        <pc:spChg chg="mod">
          <ac:chgData name="eschinlle@espe.edu.ec" userId="3dc390fb-363f-4538-a895-c93b70622324" providerId="ADAL" clId="{4E29F18D-263C-4A90-8704-DCA971C70E79}" dt="2022-11-21T17:26:53.045" v="1016" actId="20577"/>
          <ac:spMkLst>
            <pc:docMk/>
            <pc:sldMk cId="4067603209" sldId="304"/>
            <ac:spMk id="11" creationId="{982801BC-9C08-4BE8-89FD-123BF4FB1FC7}"/>
          </ac:spMkLst>
        </pc:spChg>
        <pc:spChg chg="mod">
          <ac:chgData name="eschinlle@espe.edu.ec" userId="3dc390fb-363f-4538-a895-c93b70622324" providerId="ADAL" clId="{4E29F18D-263C-4A90-8704-DCA971C70E79}" dt="2022-11-21T17:21:53.401" v="945"/>
          <ac:spMkLst>
            <pc:docMk/>
            <pc:sldMk cId="4067603209" sldId="304"/>
            <ac:spMk id="22" creationId="{E3387597-C401-4C09-9BFA-F7AF8B220BA9}"/>
          </ac:spMkLst>
        </pc:spChg>
      </pc:sldChg>
      <pc:sldChg chg="del">
        <pc:chgData name="eschinlle@espe.edu.ec" userId="3dc390fb-363f-4538-a895-c93b70622324" providerId="ADAL" clId="{4E29F18D-263C-4A90-8704-DCA971C70E79}" dt="2022-11-21T17:06:53.241" v="721" actId="47"/>
        <pc:sldMkLst>
          <pc:docMk/>
          <pc:sldMk cId="2021922881" sldId="305"/>
        </pc:sldMkLst>
      </pc:sldChg>
      <pc:sldChg chg="del">
        <pc:chgData name="eschinlle@espe.edu.ec" userId="3dc390fb-363f-4538-a895-c93b70622324" providerId="ADAL" clId="{4E29F18D-263C-4A90-8704-DCA971C70E79}" dt="2022-11-21T17:06:53.941" v="722" actId="47"/>
        <pc:sldMkLst>
          <pc:docMk/>
          <pc:sldMk cId="305919862" sldId="306"/>
        </pc:sldMkLst>
      </pc:sldChg>
      <pc:sldChg chg="addSp delSp modSp mod">
        <pc:chgData name="eschinlle@espe.edu.ec" userId="3dc390fb-363f-4538-a895-c93b70622324" providerId="ADAL" clId="{4E29F18D-263C-4A90-8704-DCA971C70E79}" dt="2022-11-21T17:29:01.469" v="1076" actId="20577"/>
        <pc:sldMkLst>
          <pc:docMk/>
          <pc:sldMk cId="1828510229" sldId="310"/>
        </pc:sldMkLst>
        <pc:spChg chg="mod">
          <ac:chgData name="eschinlle@espe.edu.ec" userId="3dc390fb-363f-4538-a895-c93b70622324" providerId="ADAL" clId="{4E29F18D-263C-4A90-8704-DCA971C70E79}" dt="2022-11-21T16:42:06.475" v="338" actId="6549"/>
          <ac:spMkLst>
            <pc:docMk/>
            <pc:sldMk cId="1828510229" sldId="310"/>
            <ac:spMk id="2" creationId="{299E15FD-12A3-48E0-B51D-9B86D68183DA}"/>
          </ac:spMkLst>
        </pc:spChg>
        <pc:spChg chg="mod">
          <ac:chgData name="eschinlle@espe.edu.ec" userId="3dc390fb-363f-4538-a895-c93b70622324" providerId="ADAL" clId="{4E29F18D-263C-4A90-8704-DCA971C70E79}" dt="2022-11-21T16:42:44.672" v="366" actId="20577"/>
          <ac:spMkLst>
            <pc:docMk/>
            <pc:sldMk cId="1828510229" sldId="310"/>
            <ac:spMk id="3" creationId="{5C9CE18C-31CA-4412-9E0A-0A8F15F02B0F}"/>
          </ac:spMkLst>
        </pc:spChg>
        <pc:spChg chg="mod">
          <ac:chgData name="eschinlle@espe.edu.ec" userId="3dc390fb-363f-4538-a895-c93b70622324" providerId="ADAL" clId="{4E29F18D-263C-4A90-8704-DCA971C70E79}" dt="2022-11-21T17:23:26.057" v="959" actId="207"/>
          <ac:spMkLst>
            <pc:docMk/>
            <pc:sldMk cId="1828510229" sldId="310"/>
            <ac:spMk id="4" creationId="{07C128F2-CD1C-4BA9-BAD6-531D7A221528}"/>
          </ac:spMkLst>
        </pc:spChg>
        <pc:spChg chg="mod">
          <ac:chgData name="eschinlle@espe.edu.ec" userId="3dc390fb-363f-4538-a895-c93b70622324" providerId="ADAL" clId="{4E29F18D-263C-4A90-8704-DCA971C70E79}" dt="2022-11-21T17:29:01.469" v="1076" actId="20577"/>
          <ac:spMkLst>
            <pc:docMk/>
            <pc:sldMk cId="1828510229" sldId="310"/>
            <ac:spMk id="7" creationId="{BD4266D5-A7A8-40DF-8B93-989C97B37096}"/>
          </ac:spMkLst>
        </pc:spChg>
        <pc:picChg chg="add mod">
          <ac:chgData name="eschinlle@espe.edu.ec" userId="3dc390fb-363f-4538-a895-c93b70622324" providerId="ADAL" clId="{4E29F18D-263C-4A90-8704-DCA971C70E79}" dt="2022-11-21T16:43:12.169" v="387" actId="1037"/>
          <ac:picMkLst>
            <pc:docMk/>
            <pc:sldMk cId="1828510229" sldId="310"/>
            <ac:picMk id="5" creationId="{33922089-005D-4078-97AB-6AD9929B45AE}"/>
          </ac:picMkLst>
        </pc:picChg>
        <pc:picChg chg="del">
          <ac:chgData name="eschinlle@espe.edu.ec" userId="3dc390fb-363f-4538-a895-c93b70622324" providerId="ADAL" clId="{4E29F18D-263C-4A90-8704-DCA971C70E79}" dt="2022-11-21T16:42:10.773" v="339" actId="478"/>
          <ac:picMkLst>
            <pc:docMk/>
            <pc:sldMk cId="1828510229" sldId="310"/>
            <ac:picMk id="6" creationId="{E25E6234-2E7E-0FBA-87B3-6B839CBA87AB}"/>
          </ac:picMkLst>
        </pc:picChg>
        <pc:picChg chg="del">
          <ac:chgData name="eschinlle@espe.edu.ec" userId="3dc390fb-363f-4538-a895-c93b70622324" providerId="ADAL" clId="{4E29F18D-263C-4A90-8704-DCA971C70E79}" dt="2022-11-21T16:42:12.166" v="340" actId="478"/>
          <ac:picMkLst>
            <pc:docMk/>
            <pc:sldMk cId="1828510229" sldId="310"/>
            <ac:picMk id="8" creationId="{8BCF3EC6-5235-6EA8-E63C-13F01061D1FC}"/>
          </ac:picMkLst>
        </pc:picChg>
        <pc:picChg chg="add mod">
          <ac:chgData name="eschinlle@espe.edu.ec" userId="3dc390fb-363f-4538-a895-c93b70622324" providerId="ADAL" clId="{4E29F18D-263C-4A90-8704-DCA971C70E79}" dt="2022-11-21T16:43:10.250" v="381" actId="1038"/>
          <ac:picMkLst>
            <pc:docMk/>
            <pc:sldMk cId="1828510229" sldId="310"/>
            <ac:picMk id="9" creationId="{B666E0F6-DEBD-4026-9376-FE19CEDC9418}"/>
          </ac:picMkLst>
        </pc:picChg>
      </pc:sldChg>
      <pc:sldChg chg="addSp delSp modSp mod">
        <pc:chgData name="eschinlle@espe.edu.ec" userId="3dc390fb-363f-4538-a895-c93b70622324" providerId="ADAL" clId="{4E29F18D-263C-4A90-8704-DCA971C70E79}" dt="2022-11-21T17:28:47.735" v="1069" actId="20577"/>
        <pc:sldMkLst>
          <pc:docMk/>
          <pc:sldMk cId="2700470003" sldId="311"/>
        </pc:sldMkLst>
        <pc:spChg chg="mod">
          <ac:chgData name="eschinlle@espe.edu.ec" userId="3dc390fb-363f-4538-a895-c93b70622324" providerId="ADAL" clId="{4E29F18D-263C-4A90-8704-DCA971C70E79}" dt="2022-11-21T16:40:02.204" v="271" actId="6549"/>
          <ac:spMkLst>
            <pc:docMk/>
            <pc:sldMk cId="2700470003" sldId="311"/>
            <ac:spMk id="2" creationId="{299E15FD-12A3-48E0-B51D-9B86D68183DA}"/>
          </ac:spMkLst>
        </pc:spChg>
        <pc:spChg chg="mod">
          <ac:chgData name="eschinlle@espe.edu.ec" userId="3dc390fb-363f-4538-a895-c93b70622324" providerId="ADAL" clId="{4E29F18D-263C-4A90-8704-DCA971C70E79}" dt="2022-11-21T16:39:07.384" v="214"/>
          <ac:spMkLst>
            <pc:docMk/>
            <pc:sldMk cId="2700470003" sldId="311"/>
            <ac:spMk id="3" creationId="{5C9CE18C-31CA-4412-9E0A-0A8F15F02B0F}"/>
          </ac:spMkLst>
        </pc:spChg>
        <pc:spChg chg="mod">
          <ac:chgData name="eschinlle@espe.edu.ec" userId="3dc390fb-363f-4538-a895-c93b70622324" providerId="ADAL" clId="{4E29F18D-263C-4A90-8704-DCA971C70E79}" dt="2022-11-21T17:22:59.373" v="954"/>
          <ac:spMkLst>
            <pc:docMk/>
            <pc:sldMk cId="2700470003" sldId="311"/>
            <ac:spMk id="4" creationId="{07C128F2-CD1C-4BA9-BAD6-531D7A221528}"/>
          </ac:spMkLst>
        </pc:spChg>
        <pc:spChg chg="mod">
          <ac:chgData name="eschinlle@espe.edu.ec" userId="3dc390fb-363f-4538-a895-c93b70622324" providerId="ADAL" clId="{4E29F18D-263C-4A90-8704-DCA971C70E79}" dt="2022-11-21T17:28:47.735" v="1069" actId="20577"/>
          <ac:spMkLst>
            <pc:docMk/>
            <pc:sldMk cId="2700470003" sldId="311"/>
            <ac:spMk id="7" creationId="{BD4266D5-A7A8-40DF-8B93-989C97B37096}"/>
          </ac:spMkLst>
        </pc:spChg>
        <pc:picChg chg="del">
          <ac:chgData name="eschinlle@espe.edu.ec" userId="3dc390fb-363f-4538-a895-c93b70622324" providerId="ADAL" clId="{4E29F18D-263C-4A90-8704-DCA971C70E79}" dt="2022-11-21T16:39:15.758" v="215" actId="478"/>
          <ac:picMkLst>
            <pc:docMk/>
            <pc:sldMk cId="2700470003" sldId="311"/>
            <ac:picMk id="5" creationId="{1F6943F4-5E6E-C3BC-756F-5A89956D390B}"/>
          </ac:picMkLst>
        </pc:picChg>
        <pc:picChg chg="add mod">
          <ac:chgData name="eschinlle@espe.edu.ec" userId="3dc390fb-363f-4538-a895-c93b70622324" providerId="ADAL" clId="{4E29F18D-263C-4A90-8704-DCA971C70E79}" dt="2022-11-21T16:39:29.779" v="217" actId="1076"/>
          <ac:picMkLst>
            <pc:docMk/>
            <pc:sldMk cId="2700470003" sldId="311"/>
            <ac:picMk id="6" creationId="{43CA78CD-9E6E-3290-5836-505B698DE354}"/>
          </ac:picMkLst>
        </pc:picChg>
      </pc:sldChg>
      <pc:sldChg chg="del">
        <pc:chgData name="eschinlle@espe.edu.ec" userId="3dc390fb-363f-4538-a895-c93b70622324" providerId="ADAL" clId="{4E29F18D-263C-4A90-8704-DCA971C70E79}" dt="2022-11-21T16:43:29.628" v="388" actId="47"/>
        <pc:sldMkLst>
          <pc:docMk/>
          <pc:sldMk cId="2019111002" sldId="312"/>
        </pc:sldMkLst>
      </pc:sldChg>
      <pc:sldChg chg="addSp delSp modSp mod">
        <pc:chgData name="eschinlle@espe.edu.ec" userId="3dc390fb-363f-4538-a895-c93b70622324" providerId="ADAL" clId="{4E29F18D-263C-4A90-8704-DCA971C70E79}" dt="2022-11-21T17:29:29.256" v="1090" actId="20577"/>
        <pc:sldMkLst>
          <pc:docMk/>
          <pc:sldMk cId="4019626180" sldId="313"/>
        </pc:sldMkLst>
        <pc:spChg chg="mod">
          <ac:chgData name="eschinlle@espe.edu.ec" userId="3dc390fb-363f-4538-a895-c93b70622324" providerId="ADAL" clId="{4E29F18D-263C-4A90-8704-DCA971C70E79}" dt="2022-11-21T16:56:18.591" v="556" actId="20577"/>
          <ac:spMkLst>
            <pc:docMk/>
            <pc:sldMk cId="4019626180" sldId="313"/>
            <ac:spMk id="2" creationId="{299E15FD-12A3-48E0-B51D-9B86D68183DA}"/>
          </ac:spMkLst>
        </pc:spChg>
        <pc:spChg chg="mod">
          <ac:chgData name="eschinlle@espe.edu.ec" userId="3dc390fb-363f-4538-a895-c93b70622324" providerId="ADAL" clId="{4E29F18D-263C-4A90-8704-DCA971C70E79}" dt="2022-11-21T16:57:07.571" v="585" actId="27636"/>
          <ac:spMkLst>
            <pc:docMk/>
            <pc:sldMk cId="4019626180" sldId="313"/>
            <ac:spMk id="3" creationId="{5C9CE18C-31CA-4412-9E0A-0A8F15F02B0F}"/>
          </ac:spMkLst>
        </pc:spChg>
        <pc:spChg chg="mod">
          <ac:chgData name="eschinlle@espe.edu.ec" userId="3dc390fb-363f-4538-a895-c93b70622324" providerId="ADAL" clId="{4E29F18D-263C-4A90-8704-DCA971C70E79}" dt="2022-11-21T17:24:21.275" v="969" actId="207"/>
          <ac:spMkLst>
            <pc:docMk/>
            <pc:sldMk cId="4019626180" sldId="313"/>
            <ac:spMk id="4" creationId="{07C128F2-CD1C-4BA9-BAD6-531D7A221528}"/>
          </ac:spMkLst>
        </pc:spChg>
        <pc:spChg chg="mod">
          <ac:chgData name="eschinlle@espe.edu.ec" userId="3dc390fb-363f-4538-a895-c93b70622324" providerId="ADAL" clId="{4E29F18D-263C-4A90-8704-DCA971C70E79}" dt="2022-11-21T17:29:29.256" v="1090" actId="20577"/>
          <ac:spMkLst>
            <pc:docMk/>
            <pc:sldMk cId="4019626180" sldId="313"/>
            <ac:spMk id="7" creationId="{BD4266D5-A7A8-40DF-8B93-989C97B37096}"/>
          </ac:spMkLst>
        </pc:spChg>
        <pc:picChg chg="add mod">
          <ac:chgData name="eschinlle@espe.edu.ec" userId="3dc390fb-363f-4538-a895-c93b70622324" providerId="ADAL" clId="{4E29F18D-263C-4A90-8704-DCA971C70E79}" dt="2022-11-21T16:57:33.832" v="606" actId="1035"/>
          <ac:picMkLst>
            <pc:docMk/>
            <pc:sldMk cId="4019626180" sldId="313"/>
            <ac:picMk id="5" creationId="{09242A19-C115-BA08-D893-6EA256A89BFC}"/>
          </ac:picMkLst>
        </pc:picChg>
        <pc:picChg chg="del">
          <ac:chgData name="eschinlle@espe.edu.ec" userId="3dc390fb-363f-4538-a895-c93b70622324" providerId="ADAL" clId="{4E29F18D-263C-4A90-8704-DCA971C70E79}" dt="2022-11-21T16:57:09.152" v="586" actId="478"/>
          <ac:picMkLst>
            <pc:docMk/>
            <pc:sldMk cId="4019626180" sldId="313"/>
            <ac:picMk id="6" creationId="{3989DCC8-77DC-F482-E0AC-E1BB838947C1}"/>
          </ac:picMkLst>
        </pc:picChg>
        <pc:picChg chg="add mod">
          <ac:chgData name="eschinlle@espe.edu.ec" userId="3dc390fb-363f-4538-a895-c93b70622324" providerId="ADAL" clId="{4E29F18D-263C-4A90-8704-DCA971C70E79}" dt="2022-11-21T16:57:21.191" v="590" actId="1076"/>
          <ac:picMkLst>
            <pc:docMk/>
            <pc:sldMk cId="4019626180" sldId="313"/>
            <ac:picMk id="8" creationId="{E963AD5A-1ABB-1FB3-4966-62B899EE8E73}"/>
          </ac:picMkLst>
        </pc:picChg>
      </pc:sldChg>
      <pc:sldChg chg="del">
        <pc:chgData name="eschinlle@espe.edu.ec" userId="3dc390fb-363f-4538-a895-c93b70622324" providerId="ADAL" clId="{4E29F18D-263C-4A90-8704-DCA971C70E79}" dt="2022-11-21T17:02:44.021" v="641" actId="47"/>
        <pc:sldMkLst>
          <pc:docMk/>
          <pc:sldMk cId="1546857379" sldId="314"/>
        </pc:sldMkLst>
      </pc:sldChg>
      <pc:sldChg chg="modSp mod">
        <pc:chgData name="eschinlle@espe.edu.ec" userId="3dc390fb-363f-4538-a895-c93b70622324" providerId="ADAL" clId="{4E29F18D-263C-4A90-8704-DCA971C70E79}" dt="2022-11-21T17:26:09.091" v="988" actId="20577"/>
        <pc:sldMkLst>
          <pc:docMk/>
          <pc:sldMk cId="1856299820" sldId="315"/>
        </pc:sldMkLst>
        <pc:spChg chg="mod">
          <ac:chgData name="eschinlle@espe.edu.ec" userId="3dc390fb-363f-4538-a895-c93b70622324" providerId="ADAL" clId="{4E29F18D-263C-4A90-8704-DCA971C70E79}" dt="2022-11-21T17:20:22.087" v="935" actId="207"/>
          <ac:spMkLst>
            <pc:docMk/>
            <pc:sldMk cId="1856299820" sldId="315"/>
            <ac:spMk id="4" creationId="{3EC86FE0-3B43-49C3-A243-01239BBC396F}"/>
          </ac:spMkLst>
        </pc:spChg>
        <pc:spChg chg="mod">
          <ac:chgData name="eschinlle@espe.edu.ec" userId="3dc390fb-363f-4538-a895-c93b70622324" providerId="ADAL" clId="{4E29F18D-263C-4A90-8704-DCA971C70E79}" dt="2022-11-21T17:26:09.091" v="988" actId="20577"/>
          <ac:spMkLst>
            <pc:docMk/>
            <pc:sldMk cId="1856299820" sldId="315"/>
            <ac:spMk id="8" creationId="{4E8F99F6-FEFB-410C-A159-8D600C3D6FCE}"/>
          </ac:spMkLst>
        </pc:spChg>
      </pc:sldChg>
      <pc:sldChg chg="modSp mod">
        <pc:chgData name="eschinlle@espe.edu.ec" userId="3dc390fb-363f-4538-a895-c93b70622324" providerId="ADAL" clId="{4E29F18D-263C-4A90-8704-DCA971C70E79}" dt="2022-11-21T17:26:14.979" v="991" actId="20577"/>
        <pc:sldMkLst>
          <pc:docMk/>
          <pc:sldMk cId="3077131138" sldId="316"/>
        </pc:sldMkLst>
        <pc:spChg chg="mod">
          <ac:chgData name="eschinlle@espe.edu.ec" userId="3dc390fb-363f-4538-a895-c93b70622324" providerId="ADAL" clId="{4E29F18D-263C-4A90-8704-DCA971C70E79}" dt="2022-11-21T17:20:58.005" v="937" actId="207"/>
          <ac:spMkLst>
            <pc:docMk/>
            <pc:sldMk cId="3077131138" sldId="316"/>
            <ac:spMk id="4" creationId="{3EC86FE0-3B43-49C3-A243-01239BBC396F}"/>
          </ac:spMkLst>
        </pc:spChg>
        <pc:spChg chg="mod">
          <ac:chgData name="eschinlle@espe.edu.ec" userId="3dc390fb-363f-4538-a895-c93b70622324" providerId="ADAL" clId="{4E29F18D-263C-4A90-8704-DCA971C70E79}" dt="2022-11-21T17:26:14.979" v="991" actId="20577"/>
          <ac:spMkLst>
            <pc:docMk/>
            <pc:sldMk cId="3077131138" sldId="316"/>
            <ac:spMk id="8" creationId="{4E8F99F6-FEFB-410C-A159-8D600C3D6FCE}"/>
          </ac:spMkLst>
        </pc:spChg>
      </pc:sldChg>
      <pc:sldChg chg="modSp mod">
        <pc:chgData name="eschinlle@espe.edu.ec" userId="3dc390fb-363f-4538-a895-c93b70622324" providerId="ADAL" clId="{4E29F18D-263C-4A90-8704-DCA971C70E79}" dt="2022-11-21T17:26:19.651" v="993" actId="20577"/>
        <pc:sldMkLst>
          <pc:docMk/>
          <pc:sldMk cId="1590836266" sldId="317"/>
        </pc:sldMkLst>
        <pc:spChg chg="mod">
          <ac:chgData name="eschinlle@espe.edu.ec" userId="3dc390fb-363f-4538-a895-c93b70622324" providerId="ADAL" clId="{4E29F18D-263C-4A90-8704-DCA971C70E79}" dt="2022-11-21T17:21:11.689" v="939" actId="207"/>
          <ac:spMkLst>
            <pc:docMk/>
            <pc:sldMk cId="1590836266" sldId="317"/>
            <ac:spMk id="4" creationId="{3EC86FE0-3B43-49C3-A243-01239BBC396F}"/>
          </ac:spMkLst>
        </pc:spChg>
        <pc:spChg chg="mod">
          <ac:chgData name="eschinlle@espe.edu.ec" userId="3dc390fb-363f-4538-a895-c93b70622324" providerId="ADAL" clId="{4E29F18D-263C-4A90-8704-DCA971C70E79}" dt="2022-11-21T17:26:19.651" v="993" actId="20577"/>
          <ac:spMkLst>
            <pc:docMk/>
            <pc:sldMk cId="1590836266" sldId="317"/>
            <ac:spMk id="8" creationId="{4E8F99F6-FEFB-410C-A159-8D600C3D6FCE}"/>
          </ac:spMkLst>
        </pc:spChg>
      </pc:sldChg>
      <pc:sldChg chg="modSp mod">
        <pc:chgData name="eschinlle@espe.edu.ec" userId="3dc390fb-363f-4538-a895-c93b70622324" providerId="ADAL" clId="{4E29F18D-263C-4A90-8704-DCA971C70E79}" dt="2022-11-21T17:26:25.346" v="996" actId="20577"/>
        <pc:sldMkLst>
          <pc:docMk/>
          <pc:sldMk cId="3709971906" sldId="318"/>
        </pc:sldMkLst>
        <pc:spChg chg="mod">
          <ac:chgData name="eschinlle@espe.edu.ec" userId="3dc390fb-363f-4538-a895-c93b70622324" providerId="ADAL" clId="{4E29F18D-263C-4A90-8704-DCA971C70E79}" dt="2022-11-21T17:21:22.205" v="941" actId="207"/>
          <ac:spMkLst>
            <pc:docMk/>
            <pc:sldMk cId="3709971906" sldId="318"/>
            <ac:spMk id="4" creationId="{3EC86FE0-3B43-49C3-A243-01239BBC396F}"/>
          </ac:spMkLst>
        </pc:spChg>
        <pc:spChg chg="mod">
          <ac:chgData name="eschinlle@espe.edu.ec" userId="3dc390fb-363f-4538-a895-c93b70622324" providerId="ADAL" clId="{4E29F18D-263C-4A90-8704-DCA971C70E79}" dt="2022-11-21T17:26:25.346" v="996" actId="20577"/>
          <ac:spMkLst>
            <pc:docMk/>
            <pc:sldMk cId="3709971906" sldId="318"/>
            <ac:spMk id="8" creationId="{4E8F99F6-FEFB-410C-A159-8D600C3D6FCE}"/>
          </ac:spMkLst>
        </pc:spChg>
      </pc:sldChg>
      <pc:sldChg chg="modSp add mod ord">
        <pc:chgData name="eschinlle@espe.edu.ec" userId="3dc390fb-363f-4538-a895-c93b70622324" providerId="ADAL" clId="{4E29F18D-263C-4A90-8704-DCA971C70E79}" dt="2022-11-21T17:27:09.370" v="1024" actId="20577"/>
        <pc:sldMkLst>
          <pc:docMk/>
          <pc:sldMk cId="3342235169" sldId="319"/>
        </pc:sldMkLst>
        <pc:spChg chg="mod">
          <ac:chgData name="eschinlle@espe.edu.ec" userId="3dc390fb-363f-4538-a895-c93b70622324" providerId="ADAL" clId="{4E29F18D-263C-4A90-8704-DCA971C70E79}" dt="2022-11-21T16:34:38.218" v="80" actId="20577"/>
          <ac:spMkLst>
            <pc:docMk/>
            <pc:sldMk cId="3342235169" sldId="319"/>
            <ac:spMk id="2" creationId="{299E15FD-12A3-48E0-B51D-9B86D68183DA}"/>
          </ac:spMkLst>
        </pc:spChg>
        <pc:spChg chg="mod">
          <ac:chgData name="eschinlle@espe.edu.ec" userId="3dc390fb-363f-4538-a895-c93b70622324" providerId="ADAL" clId="{4E29F18D-263C-4A90-8704-DCA971C70E79}" dt="2022-11-21T16:35:48.312" v="106" actId="20577"/>
          <ac:spMkLst>
            <pc:docMk/>
            <pc:sldMk cId="3342235169" sldId="319"/>
            <ac:spMk id="3" creationId="{5C9CE18C-31CA-4412-9E0A-0A8F15F02B0F}"/>
          </ac:spMkLst>
        </pc:spChg>
        <pc:spChg chg="mod">
          <ac:chgData name="eschinlle@espe.edu.ec" userId="3dc390fb-363f-4538-a895-c93b70622324" providerId="ADAL" clId="{4E29F18D-263C-4A90-8704-DCA971C70E79}" dt="2022-11-21T17:22:29.957" v="950"/>
          <ac:spMkLst>
            <pc:docMk/>
            <pc:sldMk cId="3342235169" sldId="319"/>
            <ac:spMk id="4" creationId="{07C128F2-CD1C-4BA9-BAD6-531D7A221528}"/>
          </ac:spMkLst>
        </pc:spChg>
        <pc:spChg chg="mod">
          <ac:chgData name="eschinlle@espe.edu.ec" userId="3dc390fb-363f-4538-a895-c93b70622324" providerId="ADAL" clId="{4E29F18D-263C-4A90-8704-DCA971C70E79}" dt="2022-11-21T17:27:09.370" v="1024" actId="20577"/>
          <ac:spMkLst>
            <pc:docMk/>
            <pc:sldMk cId="3342235169" sldId="319"/>
            <ac:spMk id="7" creationId="{D0442B11-3B8E-41BD-9A02-0064F4503CB2}"/>
          </ac:spMkLst>
        </pc:spChg>
      </pc:sldChg>
      <pc:sldChg chg="addSp delSp modSp add mod ord">
        <pc:chgData name="eschinlle@espe.edu.ec" userId="3dc390fb-363f-4538-a895-c93b70622324" providerId="ADAL" clId="{4E29F18D-263C-4A90-8704-DCA971C70E79}" dt="2022-11-21T17:27:13.544" v="1026" actId="20577"/>
        <pc:sldMkLst>
          <pc:docMk/>
          <pc:sldMk cId="894013100" sldId="320"/>
        </pc:sldMkLst>
        <pc:spChg chg="mod">
          <ac:chgData name="eschinlle@espe.edu.ec" userId="3dc390fb-363f-4538-a895-c93b70622324" providerId="ADAL" clId="{4E29F18D-263C-4A90-8704-DCA971C70E79}" dt="2022-11-21T16:36:38.986" v="130" actId="20577"/>
          <ac:spMkLst>
            <pc:docMk/>
            <pc:sldMk cId="894013100" sldId="320"/>
            <ac:spMk id="3" creationId="{5C9CE18C-31CA-4412-9E0A-0A8F15F02B0F}"/>
          </ac:spMkLst>
        </pc:spChg>
        <pc:spChg chg="mod">
          <ac:chgData name="eschinlle@espe.edu.ec" userId="3dc390fb-363f-4538-a895-c93b70622324" providerId="ADAL" clId="{4E29F18D-263C-4A90-8704-DCA971C70E79}" dt="2022-11-21T17:22:33.957" v="951"/>
          <ac:spMkLst>
            <pc:docMk/>
            <pc:sldMk cId="894013100" sldId="320"/>
            <ac:spMk id="11" creationId="{7074A013-704D-4B73-8216-BF15F9938D01}"/>
          </ac:spMkLst>
        </pc:spChg>
        <pc:spChg chg="mod">
          <ac:chgData name="eschinlle@espe.edu.ec" userId="3dc390fb-363f-4538-a895-c93b70622324" providerId="ADAL" clId="{4E29F18D-263C-4A90-8704-DCA971C70E79}" dt="2022-11-21T17:27:13.544" v="1026" actId="20577"/>
          <ac:spMkLst>
            <pc:docMk/>
            <pc:sldMk cId="894013100" sldId="320"/>
            <ac:spMk id="14" creationId="{F9E24F6C-C9E1-4AD1-9D87-A4959C9B0611}"/>
          </ac:spMkLst>
        </pc:spChg>
        <pc:picChg chg="del">
          <ac:chgData name="eschinlle@espe.edu.ec" userId="3dc390fb-363f-4538-a895-c93b70622324" providerId="ADAL" clId="{4E29F18D-263C-4A90-8704-DCA971C70E79}" dt="2022-11-21T16:36:00.186" v="108" actId="478"/>
          <ac:picMkLst>
            <pc:docMk/>
            <pc:sldMk cId="894013100" sldId="320"/>
            <ac:picMk id="2" creationId="{7C6DB7B5-7F20-86AB-B7EA-734D3380723F}"/>
          </ac:picMkLst>
        </pc:picChg>
        <pc:picChg chg="del">
          <ac:chgData name="eschinlle@espe.edu.ec" userId="3dc390fb-363f-4538-a895-c93b70622324" providerId="ADAL" clId="{4E29F18D-263C-4A90-8704-DCA971C70E79}" dt="2022-11-21T16:35:58.414" v="107" actId="478"/>
          <ac:picMkLst>
            <pc:docMk/>
            <pc:sldMk cId="894013100" sldId="320"/>
            <ac:picMk id="4" creationId="{96529442-7766-8F81-E2C6-D9D46C2841F7}"/>
          </ac:picMkLst>
        </pc:picChg>
        <pc:picChg chg="add mod">
          <ac:chgData name="eschinlle@espe.edu.ec" userId="3dc390fb-363f-4538-a895-c93b70622324" providerId="ADAL" clId="{4E29F18D-263C-4A90-8704-DCA971C70E79}" dt="2022-11-21T16:36:07.894" v="112" actId="1076"/>
          <ac:picMkLst>
            <pc:docMk/>
            <pc:sldMk cId="894013100" sldId="320"/>
            <ac:picMk id="5" creationId="{2AACE02F-76EB-5EFE-CF48-FE2D39B948BB}"/>
          </ac:picMkLst>
        </pc:picChg>
      </pc:sldChg>
      <pc:sldChg chg="delSp modSp add mod">
        <pc:chgData name="eschinlle@espe.edu.ec" userId="3dc390fb-363f-4538-a895-c93b70622324" providerId="ADAL" clId="{4E29F18D-263C-4A90-8704-DCA971C70E79}" dt="2022-11-21T17:28:52.535" v="1072" actId="20577"/>
        <pc:sldMkLst>
          <pc:docMk/>
          <pc:sldMk cId="2442348081" sldId="321"/>
        </pc:sldMkLst>
        <pc:spChg chg="mod">
          <ac:chgData name="eschinlle@espe.edu.ec" userId="3dc390fb-363f-4538-a895-c93b70622324" providerId="ADAL" clId="{4E29F18D-263C-4A90-8704-DCA971C70E79}" dt="2022-11-21T16:41:44.126" v="301" actId="6549"/>
          <ac:spMkLst>
            <pc:docMk/>
            <pc:sldMk cId="2442348081" sldId="321"/>
            <ac:spMk id="3" creationId="{5C9CE18C-31CA-4412-9E0A-0A8F15F02B0F}"/>
          </ac:spMkLst>
        </pc:spChg>
        <pc:spChg chg="mod">
          <ac:chgData name="eschinlle@espe.edu.ec" userId="3dc390fb-363f-4538-a895-c93b70622324" providerId="ADAL" clId="{4E29F18D-263C-4A90-8704-DCA971C70E79}" dt="2022-11-21T17:23:06.444" v="955"/>
          <ac:spMkLst>
            <pc:docMk/>
            <pc:sldMk cId="2442348081" sldId="321"/>
            <ac:spMk id="4" creationId="{07C128F2-CD1C-4BA9-BAD6-531D7A221528}"/>
          </ac:spMkLst>
        </pc:spChg>
        <pc:spChg chg="mod">
          <ac:chgData name="eschinlle@espe.edu.ec" userId="3dc390fb-363f-4538-a895-c93b70622324" providerId="ADAL" clId="{4E29F18D-263C-4A90-8704-DCA971C70E79}" dt="2022-11-21T17:28:52.535" v="1072" actId="20577"/>
          <ac:spMkLst>
            <pc:docMk/>
            <pc:sldMk cId="2442348081" sldId="321"/>
            <ac:spMk id="7" creationId="{BD4266D5-A7A8-40DF-8B93-989C97B37096}"/>
          </ac:spMkLst>
        </pc:spChg>
        <pc:picChg chg="del">
          <ac:chgData name="eschinlle@espe.edu.ec" userId="3dc390fb-363f-4538-a895-c93b70622324" providerId="ADAL" clId="{4E29F18D-263C-4A90-8704-DCA971C70E79}" dt="2022-11-21T16:41:07.640" v="279" actId="478"/>
          <ac:picMkLst>
            <pc:docMk/>
            <pc:sldMk cId="2442348081" sldId="321"/>
            <ac:picMk id="6" creationId="{43CA78CD-9E6E-3290-5836-505B698DE354}"/>
          </ac:picMkLst>
        </pc:picChg>
      </pc:sldChg>
      <pc:sldChg chg="addSp delSp modSp add mod">
        <pc:chgData name="eschinlle@espe.edu.ec" userId="3dc390fb-363f-4538-a895-c93b70622324" providerId="ADAL" clId="{4E29F18D-263C-4A90-8704-DCA971C70E79}" dt="2022-11-21T17:28:57.254" v="1074" actId="20577"/>
        <pc:sldMkLst>
          <pc:docMk/>
          <pc:sldMk cId="635976211" sldId="322"/>
        </pc:sldMkLst>
        <pc:spChg chg="del">
          <ac:chgData name="eschinlle@espe.edu.ec" userId="3dc390fb-363f-4538-a895-c93b70622324" providerId="ADAL" clId="{4E29F18D-263C-4A90-8704-DCA971C70E79}" dt="2022-11-21T16:41:26.079" v="283" actId="478"/>
          <ac:spMkLst>
            <pc:docMk/>
            <pc:sldMk cId="635976211" sldId="322"/>
            <ac:spMk id="3" creationId="{5C9CE18C-31CA-4412-9E0A-0A8F15F02B0F}"/>
          </ac:spMkLst>
        </pc:spChg>
        <pc:spChg chg="mod">
          <ac:chgData name="eschinlle@espe.edu.ec" userId="3dc390fb-363f-4538-a895-c93b70622324" providerId="ADAL" clId="{4E29F18D-263C-4A90-8704-DCA971C70E79}" dt="2022-11-21T17:23:11.256" v="956"/>
          <ac:spMkLst>
            <pc:docMk/>
            <pc:sldMk cId="635976211" sldId="322"/>
            <ac:spMk id="4" creationId="{07C128F2-CD1C-4BA9-BAD6-531D7A221528}"/>
          </ac:spMkLst>
        </pc:spChg>
        <pc:spChg chg="add del mod">
          <ac:chgData name="eschinlle@espe.edu.ec" userId="3dc390fb-363f-4538-a895-c93b70622324" providerId="ADAL" clId="{4E29F18D-263C-4A90-8704-DCA971C70E79}" dt="2022-11-21T17:23:14.203" v="957" actId="478"/>
          <ac:spMkLst>
            <pc:docMk/>
            <pc:sldMk cId="635976211" sldId="322"/>
            <ac:spMk id="6" creationId="{34183377-B54E-E41E-1A37-4A4C8FED614D}"/>
          </ac:spMkLst>
        </pc:spChg>
        <pc:spChg chg="mod">
          <ac:chgData name="eschinlle@espe.edu.ec" userId="3dc390fb-363f-4538-a895-c93b70622324" providerId="ADAL" clId="{4E29F18D-263C-4A90-8704-DCA971C70E79}" dt="2022-11-21T17:28:57.254" v="1074" actId="20577"/>
          <ac:spMkLst>
            <pc:docMk/>
            <pc:sldMk cId="635976211" sldId="322"/>
            <ac:spMk id="7" creationId="{BD4266D5-A7A8-40DF-8B93-989C97B37096}"/>
          </ac:spMkLst>
        </pc:spChg>
        <pc:picChg chg="add mod">
          <ac:chgData name="eschinlle@espe.edu.ec" userId="3dc390fb-363f-4538-a895-c93b70622324" providerId="ADAL" clId="{4E29F18D-263C-4A90-8704-DCA971C70E79}" dt="2022-11-21T16:41:29.535" v="285" actId="1076"/>
          <ac:picMkLst>
            <pc:docMk/>
            <pc:sldMk cId="635976211" sldId="322"/>
            <ac:picMk id="8" creationId="{9ED9E2B3-DF8C-DB41-EA73-0623CA3E45F3}"/>
          </ac:picMkLst>
        </pc:picChg>
      </pc:sldChg>
      <pc:sldChg chg="addSp delSp modSp add mod">
        <pc:chgData name="eschinlle@espe.edu.ec" userId="3dc390fb-363f-4538-a895-c93b70622324" providerId="ADAL" clId="{4E29F18D-263C-4A90-8704-DCA971C70E79}" dt="2022-11-21T17:29:05.548" v="1078" actId="20577"/>
        <pc:sldMkLst>
          <pc:docMk/>
          <pc:sldMk cId="514620043" sldId="323"/>
        </pc:sldMkLst>
        <pc:spChg chg="mod">
          <ac:chgData name="eschinlle@espe.edu.ec" userId="3dc390fb-363f-4538-a895-c93b70622324" providerId="ADAL" clId="{4E29F18D-263C-4A90-8704-DCA971C70E79}" dt="2022-11-21T16:45:55.802" v="417" actId="27636"/>
          <ac:spMkLst>
            <pc:docMk/>
            <pc:sldMk cId="514620043" sldId="323"/>
            <ac:spMk id="3" creationId="{5C9CE18C-31CA-4412-9E0A-0A8F15F02B0F}"/>
          </ac:spMkLst>
        </pc:spChg>
        <pc:spChg chg="mod">
          <ac:chgData name="eschinlle@espe.edu.ec" userId="3dc390fb-363f-4538-a895-c93b70622324" providerId="ADAL" clId="{4E29F18D-263C-4A90-8704-DCA971C70E79}" dt="2022-11-21T17:23:33.132" v="960"/>
          <ac:spMkLst>
            <pc:docMk/>
            <pc:sldMk cId="514620043" sldId="323"/>
            <ac:spMk id="4" creationId="{07C128F2-CD1C-4BA9-BAD6-531D7A221528}"/>
          </ac:spMkLst>
        </pc:spChg>
        <pc:spChg chg="mod">
          <ac:chgData name="eschinlle@espe.edu.ec" userId="3dc390fb-363f-4538-a895-c93b70622324" providerId="ADAL" clId="{4E29F18D-263C-4A90-8704-DCA971C70E79}" dt="2022-11-21T17:29:05.548" v="1078" actId="20577"/>
          <ac:spMkLst>
            <pc:docMk/>
            <pc:sldMk cId="514620043" sldId="323"/>
            <ac:spMk id="7" creationId="{BD4266D5-A7A8-40DF-8B93-989C97B37096}"/>
          </ac:spMkLst>
        </pc:spChg>
        <pc:picChg chg="del">
          <ac:chgData name="eschinlle@espe.edu.ec" userId="3dc390fb-363f-4538-a895-c93b70622324" providerId="ADAL" clId="{4E29F18D-263C-4A90-8704-DCA971C70E79}" dt="2022-11-21T16:46:00.921" v="418" actId="478"/>
          <ac:picMkLst>
            <pc:docMk/>
            <pc:sldMk cId="514620043" sldId="323"/>
            <ac:picMk id="5" creationId="{33922089-005D-4078-97AB-6AD9929B45AE}"/>
          </ac:picMkLst>
        </pc:picChg>
        <pc:picChg chg="add mod">
          <ac:chgData name="eschinlle@espe.edu.ec" userId="3dc390fb-363f-4538-a895-c93b70622324" providerId="ADAL" clId="{4E29F18D-263C-4A90-8704-DCA971C70E79}" dt="2022-11-21T16:46:09.296" v="422" actId="1076"/>
          <ac:picMkLst>
            <pc:docMk/>
            <pc:sldMk cId="514620043" sldId="323"/>
            <ac:picMk id="6" creationId="{DD859A09-AED6-A7DA-53C7-E9E9AD47B0EB}"/>
          </ac:picMkLst>
        </pc:picChg>
        <pc:picChg chg="add mod">
          <ac:chgData name="eschinlle@espe.edu.ec" userId="3dc390fb-363f-4538-a895-c93b70622324" providerId="ADAL" clId="{4E29F18D-263C-4A90-8704-DCA971C70E79}" dt="2022-11-21T16:46:17.836" v="424" actId="1076"/>
          <ac:picMkLst>
            <pc:docMk/>
            <pc:sldMk cId="514620043" sldId="323"/>
            <ac:picMk id="8" creationId="{4FF03595-7F04-4621-BB49-D8EEBD720A64}"/>
          </ac:picMkLst>
        </pc:picChg>
        <pc:picChg chg="del">
          <ac:chgData name="eschinlle@espe.edu.ec" userId="3dc390fb-363f-4538-a895-c93b70622324" providerId="ADAL" clId="{4E29F18D-263C-4A90-8704-DCA971C70E79}" dt="2022-11-21T16:46:02.322" v="419" actId="478"/>
          <ac:picMkLst>
            <pc:docMk/>
            <pc:sldMk cId="514620043" sldId="323"/>
            <ac:picMk id="9" creationId="{B666E0F6-DEBD-4026-9376-FE19CEDC9418}"/>
          </ac:picMkLst>
        </pc:picChg>
      </pc:sldChg>
      <pc:sldChg chg="addSp delSp modSp add mod">
        <pc:chgData name="eschinlle@espe.edu.ec" userId="3dc390fb-363f-4538-a895-c93b70622324" providerId="ADAL" clId="{4E29F18D-263C-4A90-8704-DCA971C70E79}" dt="2022-11-21T17:29:09.579" v="1080" actId="20577"/>
        <pc:sldMkLst>
          <pc:docMk/>
          <pc:sldMk cId="3598754461" sldId="324"/>
        </pc:sldMkLst>
        <pc:spChg chg="mod">
          <ac:chgData name="eschinlle@espe.edu.ec" userId="3dc390fb-363f-4538-a895-c93b70622324" providerId="ADAL" clId="{4E29F18D-263C-4A90-8704-DCA971C70E79}" dt="2022-11-21T16:51:24.624" v="432" actId="20577"/>
          <ac:spMkLst>
            <pc:docMk/>
            <pc:sldMk cId="3598754461" sldId="324"/>
            <ac:spMk id="3" creationId="{5C9CE18C-31CA-4412-9E0A-0A8F15F02B0F}"/>
          </ac:spMkLst>
        </pc:spChg>
        <pc:spChg chg="mod">
          <ac:chgData name="eschinlle@espe.edu.ec" userId="3dc390fb-363f-4538-a895-c93b70622324" providerId="ADAL" clId="{4E29F18D-263C-4A90-8704-DCA971C70E79}" dt="2022-11-21T17:23:36.847" v="961"/>
          <ac:spMkLst>
            <pc:docMk/>
            <pc:sldMk cId="3598754461" sldId="324"/>
            <ac:spMk id="4" creationId="{07C128F2-CD1C-4BA9-BAD6-531D7A221528}"/>
          </ac:spMkLst>
        </pc:spChg>
        <pc:spChg chg="mod">
          <ac:chgData name="eschinlle@espe.edu.ec" userId="3dc390fb-363f-4538-a895-c93b70622324" providerId="ADAL" clId="{4E29F18D-263C-4A90-8704-DCA971C70E79}" dt="2022-11-21T17:29:09.579" v="1080" actId="20577"/>
          <ac:spMkLst>
            <pc:docMk/>
            <pc:sldMk cId="3598754461" sldId="324"/>
            <ac:spMk id="7" creationId="{BD4266D5-A7A8-40DF-8B93-989C97B37096}"/>
          </ac:spMkLst>
        </pc:spChg>
        <pc:picChg chg="add mod">
          <ac:chgData name="eschinlle@espe.edu.ec" userId="3dc390fb-363f-4538-a895-c93b70622324" providerId="ADAL" clId="{4E29F18D-263C-4A90-8704-DCA971C70E79}" dt="2022-11-21T16:51:34.892" v="436" actId="1076"/>
          <ac:picMkLst>
            <pc:docMk/>
            <pc:sldMk cId="3598754461" sldId="324"/>
            <ac:picMk id="5" creationId="{3EC7C734-4917-D7CE-1B5F-45F1191CB091}"/>
          </ac:picMkLst>
        </pc:picChg>
        <pc:picChg chg="del">
          <ac:chgData name="eschinlle@espe.edu.ec" userId="3dc390fb-363f-4538-a895-c93b70622324" providerId="ADAL" clId="{4E29F18D-263C-4A90-8704-DCA971C70E79}" dt="2022-11-21T16:51:28.019" v="433" actId="478"/>
          <ac:picMkLst>
            <pc:docMk/>
            <pc:sldMk cId="3598754461" sldId="324"/>
            <ac:picMk id="6" creationId="{DD859A09-AED6-A7DA-53C7-E9E9AD47B0EB}"/>
          </ac:picMkLst>
        </pc:picChg>
        <pc:picChg chg="del">
          <ac:chgData name="eschinlle@espe.edu.ec" userId="3dc390fb-363f-4538-a895-c93b70622324" providerId="ADAL" clId="{4E29F18D-263C-4A90-8704-DCA971C70E79}" dt="2022-11-21T16:51:29.502" v="434" actId="478"/>
          <ac:picMkLst>
            <pc:docMk/>
            <pc:sldMk cId="3598754461" sldId="324"/>
            <ac:picMk id="8" creationId="{4FF03595-7F04-4621-BB49-D8EEBD720A64}"/>
          </ac:picMkLst>
        </pc:picChg>
      </pc:sldChg>
      <pc:sldChg chg="addSp delSp modSp add mod">
        <pc:chgData name="eschinlle@espe.edu.ec" userId="3dc390fb-363f-4538-a895-c93b70622324" providerId="ADAL" clId="{4E29F18D-263C-4A90-8704-DCA971C70E79}" dt="2022-11-21T17:29:13.362" v="1082" actId="20577"/>
        <pc:sldMkLst>
          <pc:docMk/>
          <pc:sldMk cId="627850191" sldId="325"/>
        </pc:sldMkLst>
        <pc:spChg chg="mod">
          <ac:chgData name="eschinlle@espe.edu.ec" userId="3dc390fb-363f-4538-a895-c93b70622324" providerId="ADAL" clId="{4E29F18D-263C-4A90-8704-DCA971C70E79}" dt="2022-11-21T16:51:54.369" v="441" actId="20577"/>
          <ac:spMkLst>
            <pc:docMk/>
            <pc:sldMk cId="627850191" sldId="325"/>
            <ac:spMk id="3" creationId="{5C9CE18C-31CA-4412-9E0A-0A8F15F02B0F}"/>
          </ac:spMkLst>
        </pc:spChg>
        <pc:spChg chg="mod">
          <ac:chgData name="eschinlle@espe.edu.ec" userId="3dc390fb-363f-4538-a895-c93b70622324" providerId="ADAL" clId="{4E29F18D-263C-4A90-8704-DCA971C70E79}" dt="2022-11-21T17:23:41.316" v="962"/>
          <ac:spMkLst>
            <pc:docMk/>
            <pc:sldMk cId="627850191" sldId="325"/>
            <ac:spMk id="4" creationId="{07C128F2-CD1C-4BA9-BAD6-531D7A221528}"/>
          </ac:spMkLst>
        </pc:spChg>
        <pc:spChg chg="mod">
          <ac:chgData name="eschinlle@espe.edu.ec" userId="3dc390fb-363f-4538-a895-c93b70622324" providerId="ADAL" clId="{4E29F18D-263C-4A90-8704-DCA971C70E79}" dt="2022-11-21T17:29:13.362" v="1082" actId="20577"/>
          <ac:spMkLst>
            <pc:docMk/>
            <pc:sldMk cId="627850191" sldId="325"/>
            <ac:spMk id="7" creationId="{BD4266D5-A7A8-40DF-8B93-989C97B37096}"/>
          </ac:spMkLst>
        </pc:spChg>
        <pc:picChg chg="del">
          <ac:chgData name="eschinlle@espe.edu.ec" userId="3dc390fb-363f-4538-a895-c93b70622324" providerId="ADAL" clId="{4E29F18D-263C-4A90-8704-DCA971C70E79}" dt="2022-11-21T16:51:56.672" v="442" actId="478"/>
          <ac:picMkLst>
            <pc:docMk/>
            <pc:sldMk cId="627850191" sldId="325"/>
            <ac:picMk id="5" creationId="{3EC7C734-4917-D7CE-1B5F-45F1191CB091}"/>
          </ac:picMkLst>
        </pc:picChg>
        <pc:picChg chg="add mod">
          <ac:chgData name="eschinlle@espe.edu.ec" userId="3dc390fb-363f-4538-a895-c93b70622324" providerId="ADAL" clId="{4E29F18D-263C-4A90-8704-DCA971C70E79}" dt="2022-11-21T16:52:15.741" v="445" actId="1076"/>
          <ac:picMkLst>
            <pc:docMk/>
            <pc:sldMk cId="627850191" sldId="325"/>
            <ac:picMk id="6" creationId="{02687F79-244E-9A1A-B6F9-4E0BE70B2A27}"/>
          </ac:picMkLst>
        </pc:picChg>
      </pc:sldChg>
      <pc:sldChg chg="addSp delSp modSp add mod">
        <pc:chgData name="eschinlle@espe.edu.ec" userId="3dc390fb-363f-4538-a895-c93b70622324" providerId="ADAL" clId="{4E29F18D-263C-4A90-8704-DCA971C70E79}" dt="2022-11-21T17:29:17.445" v="1084" actId="20577"/>
        <pc:sldMkLst>
          <pc:docMk/>
          <pc:sldMk cId="1761633093" sldId="326"/>
        </pc:sldMkLst>
        <pc:spChg chg="mod">
          <ac:chgData name="eschinlle@espe.edu.ec" userId="3dc390fb-363f-4538-a895-c93b70622324" providerId="ADAL" clId="{4E29F18D-263C-4A90-8704-DCA971C70E79}" dt="2022-11-21T16:52:33.592" v="449"/>
          <ac:spMkLst>
            <pc:docMk/>
            <pc:sldMk cId="1761633093" sldId="326"/>
            <ac:spMk id="3" creationId="{5C9CE18C-31CA-4412-9E0A-0A8F15F02B0F}"/>
          </ac:spMkLst>
        </pc:spChg>
        <pc:spChg chg="mod">
          <ac:chgData name="eschinlle@espe.edu.ec" userId="3dc390fb-363f-4538-a895-c93b70622324" providerId="ADAL" clId="{4E29F18D-263C-4A90-8704-DCA971C70E79}" dt="2022-11-21T17:23:45.814" v="963"/>
          <ac:spMkLst>
            <pc:docMk/>
            <pc:sldMk cId="1761633093" sldId="326"/>
            <ac:spMk id="4" creationId="{07C128F2-CD1C-4BA9-BAD6-531D7A221528}"/>
          </ac:spMkLst>
        </pc:spChg>
        <pc:spChg chg="mod">
          <ac:chgData name="eschinlle@espe.edu.ec" userId="3dc390fb-363f-4538-a895-c93b70622324" providerId="ADAL" clId="{4E29F18D-263C-4A90-8704-DCA971C70E79}" dt="2022-11-21T17:29:17.445" v="1084" actId="20577"/>
          <ac:spMkLst>
            <pc:docMk/>
            <pc:sldMk cId="1761633093" sldId="326"/>
            <ac:spMk id="7" creationId="{BD4266D5-A7A8-40DF-8B93-989C97B37096}"/>
          </ac:spMkLst>
        </pc:spChg>
        <pc:picChg chg="add mod">
          <ac:chgData name="eschinlle@espe.edu.ec" userId="3dc390fb-363f-4538-a895-c93b70622324" providerId="ADAL" clId="{4E29F18D-263C-4A90-8704-DCA971C70E79}" dt="2022-11-21T16:52:41.561" v="452" actId="1076"/>
          <ac:picMkLst>
            <pc:docMk/>
            <pc:sldMk cId="1761633093" sldId="326"/>
            <ac:picMk id="5" creationId="{EC585FF2-F9F4-D40B-D1D5-8311AC4983AE}"/>
          </ac:picMkLst>
        </pc:picChg>
        <pc:picChg chg="del">
          <ac:chgData name="eschinlle@espe.edu.ec" userId="3dc390fb-363f-4538-a895-c93b70622324" providerId="ADAL" clId="{4E29F18D-263C-4A90-8704-DCA971C70E79}" dt="2022-11-21T16:52:39.642" v="450" actId="478"/>
          <ac:picMkLst>
            <pc:docMk/>
            <pc:sldMk cId="1761633093" sldId="326"/>
            <ac:picMk id="6" creationId="{02687F79-244E-9A1A-B6F9-4E0BE70B2A27}"/>
          </ac:picMkLst>
        </pc:picChg>
      </pc:sldChg>
      <pc:sldChg chg="addSp delSp modSp add mod">
        <pc:chgData name="eschinlle@espe.edu.ec" userId="3dc390fb-363f-4538-a895-c93b70622324" providerId="ADAL" clId="{4E29F18D-263C-4A90-8704-DCA971C70E79}" dt="2022-11-21T17:29:21.844" v="1086" actId="20577"/>
        <pc:sldMkLst>
          <pc:docMk/>
          <pc:sldMk cId="3450002195" sldId="327"/>
        </pc:sldMkLst>
        <pc:spChg chg="mod">
          <ac:chgData name="eschinlle@espe.edu.ec" userId="3dc390fb-363f-4538-a895-c93b70622324" providerId="ADAL" clId="{4E29F18D-263C-4A90-8704-DCA971C70E79}" dt="2022-11-21T16:53:29.583" v="462" actId="20577"/>
          <ac:spMkLst>
            <pc:docMk/>
            <pc:sldMk cId="3450002195" sldId="327"/>
            <ac:spMk id="3" creationId="{5C9CE18C-31CA-4412-9E0A-0A8F15F02B0F}"/>
          </ac:spMkLst>
        </pc:spChg>
        <pc:spChg chg="mod">
          <ac:chgData name="eschinlle@espe.edu.ec" userId="3dc390fb-363f-4538-a895-c93b70622324" providerId="ADAL" clId="{4E29F18D-263C-4A90-8704-DCA971C70E79}" dt="2022-11-21T17:23:50.275" v="964"/>
          <ac:spMkLst>
            <pc:docMk/>
            <pc:sldMk cId="3450002195" sldId="327"/>
            <ac:spMk id="4" creationId="{07C128F2-CD1C-4BA9-BAD6-531D7A221528}"/>
          </ac:spMkLst>
        </pc:spChg>
        <pc:spChg chg="mod">
          <ac:chgData name="eschinlle@espe.edu.ec" userId="3dc390fb-363f-4538-a895-c93b70622324" providerId="ADAL" clId="{4E29F18D-263C-4A90-8704-DCA971C70E79}" dt="2022-11-21T17:29:21.844" v="1086" actId="20577"/>
          <ac:spMkLst>
            <pc:docMk/>
            <pc:sldMk cId="3450002195" sldId="327"/>
            <ac:spMk id="7" creationId="{BD4266D5-A7A8-40DF-8B93-989C97B37096}"/>
          </ac:spMkLst>
        </pc:spChg>
        <pc:picChg chg="del">
          <ac:chgData name="eschinlle@espe.edu.ec" userId="3dc390fb-363f-4538-a895-c93b70622324" providerId="ADAL" clId="{4E29F18D-263C-4A90-8704-DCA971C70E79}" dt="2022-11-21T16:53:32.922" v="463" actId="478"/>
          <ac:picMkLst>
            <pc:docMk/>
            <pc:sldMk cId="3450002195" sldId="327"/>
            <ac:picMk id="5" creationId="{EC585FF2-F9F4-D40B-D1D5-8311AC4983AE}"/>
          </ac:picMkLst>
        </pc:picChg>
        <pc:picChg chg="add mod">
          <ac:chgData name="eschinlle@espe.edu.ec" userId="3dc390fb-363f-4538-a895-c93b70622324" providerId="ADAL" clId="{4E29F18D-263C-4A90-8704-DCA971C70E79}" dt="2022-11-21T16:53:40.872" v="466" actId="1076"/>
          <ac:picMkLst>
            <pc:docMk/>
            <pc:sldMk cId="3450002195" sldId="327"/>
            <ac:picMk id="6" creationId="{7DC0DA6E-D139-0592-2BD8-86C349AA4203}"/>
          </ac:picMkLst>
        </pc:picChg>
        <pc:picChg chg="add mod">
          <ac:chgData name="eschinlle@espe.edu.ec" userId="3dc390fb-363f-4538-a895-c93b70622324" providerId="ADAL" clId="{4E29F18D-263C-4A90-8704-DCA971C70E79}" dt="2022-11-21T16:53:48.812" v="468" actId="1076"/>
          <ac:picMkLst>
            <pc:docMk/>
            <pc:sldMk cId="3450002195" sldId="327"/>
            <ac:picMk id="8" creationId="{606A9A0A-41E7-8925-CAA3-EC2304D4CD4A}"/>
          </ac:picMkLst>
        </pc:picChg>
      </pc:sldChg>
      <pc:sldChg chg="addSp delSp modSp add mod">
        <pc:chgData name="eschinlle@espe.edu.ec" userId="3dc390fb-363f-4538-a895-c93b70622324" providerId="ADAL" clId="{4E29F18D-263C-4A90-8704-DCA971C70E79}" dt="2022-11-21T17:29:25.805" v="1088" actId="20577"/>
        <pc:sldMkLst>
          <pc:docMk/>
          <pc:sldMk cId="580872344" sldId="328"/>
        </pc:sldMkLst>
        <pc:spChg chg="mod">
          <ac:chgData name="eschinlle@espe.edu.ec" userId="3dc390fb-363f-4538-a895-c93b70622324" providerId="ADAL" clId="{4E29F18D-263C-4A90-8704-DCA971C70E79}" dt="2022-11-21T16:54:31.567" v="487" actId="27636"/>
          <ac:spMkLst>
            <pc:docMk/>
            <pc:sldMk cId="580872344" sldId="328"/>
            <ac:spMk id="3" creationId="{5C9CE18C-31CA-4412-9E0A-0A8F15F02B0F}"/>
          </ac:spMkLst>
        </pc:spChg>
        <pc:spChg chg="mod">
          <ac:chgData name="eschinlle@espe.edu.ec" userId="3dc390fb-363f-4538-a895-c93b70622324" providerId="ADAL" clId="{4E29F18D-263C-4A90-8704-DCA971C70E79}" dt="2022-11-21T17:24:05.510" v="967"/>
          <ac:spMkLst>
            <pc:docMk/>
            <pc:sldMk cId="580872344" sldId="328"/>
            <ac:spMk id="4" creationId="{07C128F2-CD1C-4BA9-BAD6-531D7A221528}"/>
          </ac:spMkLst>
        </pc:spChg>
        <pc:spChg chg="mod">
          <ac:chgData name="eschinlle@espe.edu.ec" userId="3dc390fb-363f-4538-a895-c93b70622324" providerId="ADAL" clId="{4E29F18D-263C-4A90-8704-DCA971C70E79}" dt="2022-11-21T17:29:25.805" v="1088" actId="20577"/>
          <ac:spMkLst>
            <pc:docMk/>
            <pc:sldMk cId="580872344" sldId="328"/>
            <ac:spMk id="7" creationId="{BD4266D5-A7A8-40DF-8B93-989C97B37096}"/>
          </ac:spMkLst>
        </pc:spChg>
        <pc:picChg chg="add mod">
          <ac:chgData name="eschinlle@espe.edu.ec" userId="3dc390fb-363f-4538-a895-c93b70622324" providerId="ADAL" clId="{4E29F18D-263C-4A90-8704-DCA971C70E79}" dt="2022-11-21T16:54:54.511" v="492" actId="1076"/>
          <ac:picMkLst>
            <pc:docMk/>
            <pc:sldMk cId="580872344" sldId="328"/>
            <ac:picMk id="5" creationId="{7F63C1CA-FCDD-8FAB-A18E-1EB23993DD3D}"/>
          </ac:picMkLst>
        </pc:picChg>
        <pc:picChg chg="del">
          <ac:chgData name="eschinlle@espe.edu.ec" userId="3dc390fb-363f-4538-a895-c93b70622324" providerId="ADAL" clId="{4E29F18D-263C-4A90-8704-DCA971C70E79}" dt="2022-11-21T16:54:37.077" v="488" actId="478"/>
          <ac:picMkLst>
            <pc:docMk/>
            <pc:sldMk cId="580872344" sldId="328"/>
            <ac:picMk id="6" creationId="{7DC0DA6E-D139-0592-2BD8-86C349AA4203}"/>
          </ac:picMkLst>
        </pc:picChg>
        <pc:picChg chg="del">
          <ac:chgData name="eschinlle@espe.edu.ec" userId="3dc390fb-363f-4538-a895-c93b70622324" providerId="ADAL" clId="{4E29F18D-263C-4A90-8704-DCA971C70E79}" dt="2022-11-21T16:54:38.422" v="489" actId="478"/>
          <ac:picMkLst>
            <pc:docMk/>
            <pc:sldMk cId="580872344" sldId="328"/>
            <ac:picMk id="8" creationId="{606A9A0A-41E7-8925-CAA3-EC2304D4CD4A}"/>
          </ac:picMkLst>
        </pc:picChg>
        <pc:picChg chg="add mod">
          <ac:chgData name="eschinlle@espe.edu.ec" userId="3dc390fb-363f-4538-a895-c93b70622324" providerId="ADAL" clId="{4E29F18D-263C-4A90-8704-DCA971C70E79}" dt="2022-11-21T16:55:04.418" v="496" actId="1076"/>
          <ac:picMkLst>
            <pc:docMk/>
            <pc:sldMk cId="580872344" sldId="328"/>
            <ac:picMk id="9" creationId="{6CD9E91E-7518-01BC-0CC9-F9B2DBFD6B32}"/>
          </ac:picMkLst>
        </pc:picChg>
      </pc:sldChg>
      <pc:sldChg chg="addSp delSp modSp add mod">
        <pc:chgData name="eschinlle@espe.edu.ec" userId="3dc390fb-363f-4538-a895-c93b70622324" providerId="ADAL" clId="{4E29F18D-263C-4A90-8704-DCA971C70E79}" dt="2022-11-21T17:29:32.770" v="1092" actId="20577"/>
        <pc:sldMkLst>
          <pc:docMk/>
          <pc:sldMk cId="120481915" sldId="329"/>
        </pc:sldMkLst>
        <pc:spChg chg="mod">
          <ac:chgData name="eschinlle@espe.edu.ec" userId="3dc390fb-363f-4538-a895-c93b70622324" providerId="ADAL" clId="{4E29F18D-263C-4A90-8704-DCA971C70E79}" dt="2022-11-21T17:00:45.941" v="621" actId="20577"/>
          <ac:spMkLst>
            <pc:docMk/>
            <pc:sldMk cId="120481915" sldId="329"/>
            <ac:spMk id="3" creationId="{5C9CE18C-31CA-4412-9E0A-0A8F15F02B0F}"/>
          </ac:spMkLst>
        </pc:spChg>
        <pc:spChg chg="mod">
          <ac:chgData name="eschinlle@espe.edu.ec" userId="3dc390fb-363f-4538-a895-c93b70622324" providerId="ADAL" clId="{4E29F18D-263C-4A90-8704-DCA971C70E79}" dt="2022-11-21T17:24:29.606" v="970"/>
          <ac:spMkLst>
            <pc:docMk/>
            <pc:sldMk cId="120481915" sldId="329"/>
            <ac:spMk id="4" creationId="{07C128F2-CD1C-4BA9-BAD6-531D7A221528}"/>
          </ac:spMkLst>
        </pc:spChg>
        <pc:spChg chg="mod">
          <ac:chgData name="eschinlle@espe.edu.ec" userId="3dc390fb-363f-4538-a895-c93b70622324" providerId="ADAL" clId="{4E29F18D-263C-4A90-8704-DCA971C70E79}" dt="2022-11-21T17:29:32.770" v="1092" actId="20577"/>
          <ac:spMkLst>
            <pc:docMk/>
            <pc:sldMk cId="120481915" sldId="329"/>
            <ac:spMk id="7" creationId="{BD4266D5-A7A8-40DF-8B93-989C97B37096}"/>
          </ac:spMkLst>
        </pc:spChg>
        <pc:picChg chg="del">
          <ac:chgData name="eschinlle@espe.edu.ec" userId="3dc390fb-363f-4538-a895-c93b70622324" providerId="ADAL" clId="{4E29F18D-263C-4A90-8704-DCA971C70E79}" dt="2022-11-21T17:00:55.401" v="622" actId="478"/>
          <ac:picMkLst>
            <pc:docMk/>
            <pc:sldMk cId="120481915" sldId="329"/>
            <ac:picMk id="5" creationId="{09242A19-C115-BA08-D893-6EA256A89BFC}"/>
          </ac:picMkLst>
        </pc:picChg>
        <pc:picChg chg="add mod">
          <ac:chgData name="eschinlle@espe.edu.ec" userId="3dc390fb-363f-4538-a895-c93b70622324" providerId="ADAL" clId="{4E29F18D-263C-4A90-8704-DCA971C70E79}" dt="2022-11-21T17:01:15.726" v="630" actId="1076"/>
          <ac:picMkLst>
            <pc:docMk/>
            <pc:sldMk cId="120481915" sldId="329"/>
            <ac:picMk id="6" creationId="{A1899574-0EC2-C454-E121-34FD9872B70C}"/>
          </ac:picMkLst>
        </pc:picChg>
        <pc:picChg chg="del">
          <ac:chgData name="eschinlle@espe.edu.ec" userId="3dc390fb-363f-4538-a895-c93b70622324" providerId="ADAL" clId="{4E29F18D-263C-4A90-8704-DCA971C70E79}" dt="2022-11-21T17:00:56.731" v="623" actId="478"/>
          <ac:picMkLst>
            <pc:docMk/>
            <pc:sldMk cId="120481915" sldId="329"/>
            <ac:picMk id="8" creationId="{E963AD5A-1ABB-1FB3-4966-62B899EE8E73}"/>
          </ac:picMkLst>
        </pc:picChg>
        <pc:picChg chg="add mod">
          <ac:chgData name="eschinlle@espe.edu.ec" userId="3dc390fb-363f-4538-a895-c93b70622324" providerId="ADAL" clId="{4E29F18D-263C-4A90-8704-DCA971C70E79}" dt="2022-11-21T17:01:20.917" v="632" actId="14100"/>
          <ac:picMkLst>
            <pc:docMk/>
            <pc:sldMk cId="120481915" sldId="329"/>
            <ac:picMk id="9" creationId="{A933882C-6FA1-F346-AB0B-D65B9E1C95F9}"/>
          </ac:picMkLst>
        </pc:picChg>
      </pc:sldChg>
      <pc:sldChg chg="addSp delSp modSp add mod">
        <pc:chgData name="eschinlle@espe.edu.ec" userId="3dc390fb-363f-4538-a895-c93b70622324" providerId="ADAL" clId="{4E29F18D-263C-4A90-8704-DCA971C70E79}" dt="2022-11-21T17:29:38.120" v="1097" actId="20577"/>
        <pc:sldMkLst>
          <pc:docMk/>
          <pc:sldMk cId="3750554937" sldId="330"/>
        </pc:sldMkLst>
        <pc:spChg chg="mod">
          <ac:chgData name="eschinlle@espe.edu.ec" userId="3dc390fb-363f-4538-a895-c93b70622324" providerId="ADAL" clId="{4E29F18D-263C-4A90-8704-DCA971C70E79}" dt="2022-11-21T17:01:44.011" v="636"/>
          <ac:spMkLst>
            <pc:docMk/>
            <pc:sldMk cId="3750554937" sldId="330"/>
            <ac:spMk id="3" creationId="{5C9CE18C-31CA-4412-9E0A-0A8F15F02B0F}"/>
          </ac:spMkLst>
        </pc:spChg>
        <pc:spChg chg="mod">
          <ac:chgData name="eschinlle@espe.edu.ec" userId="3dc390fb-363f-4538-a895-c93b70622324" providerId="ADAL" clId="{4E29F18D-263C-4A90-8704-DCA971C70E79}" dt="2022-11-21T17:24:33.032" v="971"/>
          <ac:spMkLst>
            <pc:docMk/>
            <pc:sldMk cId="3750554937" sldId="330"/>
            <ac:spMk id="4" creationId="{07C128F2-CD1C-4BA9-BAD6-531D7A221528}"/>
          </ac:spMkLst>
        </pc:spChg>
        <pc:spChg chg="mod">
          <ac:chgData name="eschinlle@espe.edu.ec" userId="3dc390fb-363f-4538-a895-c93b70622324" providerId="ADAL" clId="{4E29F18D-263C-4A90-8704-DCA971C70E79}" dt="2022-11-21T17:29:38.120" v="1097" actId="20577"/>
          <ac:spMkLst>
            <pc:docMk/>
            <pc:sldMk cId="3750554937" sldId="330"/>
            <ac:spMk id="7" creationId="{BD4266D5-A7A8-40DF-8B93-989C97B37096}"/>
          </ac:spMkLst>
        </pc:spChg>
        <pc:picChg chg="add mod">
          <ac:chgData name="eschinlle@espe.edu.ec" userId="3dc390fb-363f-4538-a895-c93b70622324" providerId="ADAL" clId="{4E29F18D-263C-4A90-8704-DCA971C70E79}" dt="2022-11-21T17:01:54.981" v="640" actId="1076"/>
          <ac:picMkLst>
            <pc:docMk/>
            <pc:sldMk cId="3750554937" sldId="330"/>
            <ac:picMk id="5" creationId="{79FDA22E-6BF4-4ECD-B97D-BB8ECAAE2560}"/>
          </ac:picMkLst>
        </pc:picChg>
        <pc:picChg chg="del">
          <ac:chgData name="eschinlle@espe.edu.ec" userId="3dc390fb-363f-4538-a895-c93b70622324" providerId="ADAL" clId="{4E29F18D-263C-4A90-8704-DCA971C70E79}" dt="2022-11-21T17:01:52.791" v="638" actId="478"/>
          <ac:picMkLst>
            <pc:docMk/>
            <pc:sldMk cId="3750554937" sldId="330"/>
            <ac:picMk id="6" creationId="{A1899574-0EC2-C454-E121-34FD9872B70C}"/>
          </ac:picMkLst>
        </pc:picChg>
        <pc:picChg chg="del">
          <ac:chgData name="eschinlle@espe.edu.ec" userId="3dc390fb-363f-4538-a895-c93b70622324" providerId="ADAL" clId="{4E29F18D-263C-4A90-8704-DCA971C70E79}" dt="2022-11-21T17:01:51.401" v="637" actId="478"/>
          <ac:picMkLst>
            <pc:docMk/>
            <pc:sldMk cId="3750554937" sldId="330"/>
            <ac:picMk id="9" creationId="{A933882C-6FA1-F346-AB0B-D65B9E1C95F9}"/>
          </ac:picMkLst>
        </pc:picChg>
      </pc:sldChg>
      <pc:sldChg chg="addSp delSp modSp add mod">
        <pc:chgData name="eschinlle@espe.edu.ec" userId="3dc390fb-363f-4538-a895-c93b70622324" providerId="ADAL" clId="{4E29F18D-263C-4A90-8704-DCA971C70E79}" dt="2022-11-21T17:29:47.221" v="1103" actId="20577"/>
        <pc:sldMkLst>
          <pc:docMk/>
          <pc:sldMk cId="627670294" sldId="331"/>
        </pc:sldMkLst>
        <pc:spChg chg="mod">
          <ac:chgData name="eschinlle@espe.edu.ec" userId="3dc390fb-363f-4538-a895-c93b70622324" providerId="ADAL" clId="{4E29F18D-263C-4A90-8704-DCA971C70E79}" dt="2022-11-21T17:07:45.216" v="733" actId="14100"/>
          <ac:spMkLst>
            <pc:docMk/>
            <pc:sldMk cId="627670294" sldId="331"/>
            <ac:spMk id="3" creationId="{5C9CE18C-31CA-4412-9E0A-0A8F15F02B0F}"/>
          </ac:spMkLst>
        </pc:spChg>
        <pc:spChg chg="mod">
          <ac:chgData name="eschinlle@espe.edu.ec" userId="3dc390fb-363f-4538-a895-c93b70622324" providerId="ADAL" clId="{4E29F18D-263C-4A90-8704-DCA971C70E79}" dt="2022-11-21T17:24:55.694" v="974"/>
          <ac:spMkLst>
            <pc:docMk/>
            <pc:sldMk cId="627670294" sldId="331"/>
            <ac:spMk id="4" creationId="{07C128F2-CD1C-4BA9-BAD6-531D7A221528}"/>
          </ac:spMkLst>
        </pc:spChg>
        <pc:spChg chg="mod">
          <ac:chgData name="eschinlle@espe.edu.ec" userId="3dc390fb-363f-4538-a895-c93b70622324" providerId="ADAL" clId="{4E29F18D-263C-4A90-8704-DCA971C70E79}" dt="2022-11-21T17:29:47.221" v="1103" actId="20577"/>
          <ac:spMkLst>
            <pc:docMk/>
            <pc:sldMk cId="627670294" sldId="331"/>
            <ac:spMk id="6" creationId="{33733DFD-0566-414E-929B-BC1AE5C86D18}"/>
          </ac:spMkLst>
        </pc:spChg>
        <pc:picChg chg="add mod">
          <ac:chgData name="eschinlle@espe.edu.ec" userId="3dc390fb-363f-4538-a895-c93b70622324" providerId="ADAL" clId="{4E29F18D-263C-4A90-8704-DCA971C70E79}" dt="2022-11-21T17:08:29.181" v="745" actId="1076"/>
          <ac:picMkLst>
            <pc:docMk/>
            <pc:sldMk cId="627670294" sldId="331"/>
            <ac:picMk id="5" creationId="{A8166A4F-00EA-1394-9636-FF55418CB956}"/>
          </ac:picMkLst>
        </pc:picChg>
        <pc:picChg chg="del">
          <ac:chgData name="eschinlle@espe.edu.ec" userId="3dc390fb-363f-4538-a895-c93b70622324" providerId="ADAL" clId="{4E29F18D-263C-4A90-8704-DCA971C70E79}" dt="2022-11-21T17:07:55.481" v="735" actId="478"/>
          <ac:picMkLst>
            <pc:docMk/>
            <pc:sldMk cId="627670294" sldId="331"/>
            <ac:picMk id="7" creationId="{E9E05668-506A-4C74-14B3-0EABF73001E5}"/>
          </ac:picMkLst>
        </pc:picChg>
        <pc:picChg chg="del">
          <ac:chgData name="eschinlle@espe.edu.ec" userId="3dc390fb-363f-4538-a895-c93b70622324" providerId="ADAL" clId="{4E29F18D-263C-4A90-8704-DCA971C70E79}" dt="2022-11-21T17:07:46.621" v="734" actId="478"/>
          <ac:picMkLst>
            <pc:docMk/>
            <pc:sldMk cId="627670294" sldId="331"/>
            <ac:picMk id="8" creationId="{4100AA5D-FE20-E2E5-52B1-B513C77D577C}"/>
          </ac:picMkLst>
        </pc:picChg>
        <pc:picChg chg="add mod">
          <ac:chgData name="eschinlle@espe.edu.ec" userId="3dc390fb-363f-4538-a895-c93b70622324" providerId="ADAL" clId="{4E29F18D-263C-4A90-8704-DCA971C70E79}" dt="2022-11-21T17:08:23.641" v="742" actId="1076"/>
          <ac:picMkLst>
            <pc:docMk/>
            <pc:sldMk cId="627670294" sldId="331"/>
            <ac:picMk id="9" creationId="{B0EC4F87-B500-A4F2-4DC9-49AFAAF7A05E}"/>
          </ac:picMkLst>
        </pc:picChg>
      </pc:sldChg>
      <pc:sldChg chg="addSp delSp modSp add mod">
        <pc:chgData name="eschinlle@espe.edu.ec" userId="3dc390fb-363f-4538-a895-c93b70622324" providerId="ADAL" clId="{4E29F18D-263C-4A90-8704-DCA971C70E79}" dt="2022-11-21T17:29:51.294" v="1105" actId="20577"/>
        <pc:sldMkLst>
          <pc:docMk/>
          <pc:sldMk cId="4004271060" sldId="332"/>
        </pc:sldMkLst>
        <pc:spChg chg="mod">
          <ac:chgData name="eschinlle@espe.edu.ec" userId="3dc390fb-363f-4538-a895-c93b70622324" providerId="ADAL" clId="{4E29F18D-263C-4A90-8704-DCA971C70E79}" dt="2022-11-21T17:09:33.291" v="751" actId="6549"/>
          <ac:spMkLst>
            <pc:docMk/>
            <pc:sldMk cId="4004271060" sldId="332"/>
            <ac:spMk id="3" creationId="{5C9CE18C-31CA-4412-9E0A-0A8F15F02B0F}"/>
          </ac:spMkLst>
        </pc:spChg>
        <pc:spChg chg="mod">
          <ac:chgData name="eschinlle@espe.edu.ec" userId="3dc390fb-363f-4538-a895-c93b70622324" providerId="ADAL" clId="{4E29F18D-263C-4A90-8704-DCA971C70E79}" dt="2022-11-21T17:25:00.333" v="975"/>
          <ac:spMkLst>
            <pc:docMk/>
            <pc:sldMk cId="4004271060" sldId="332"/>
            <ac:spMk id="4" creationId="{07C128F2-CD1C-4BA9-BAD6-531D7A221528}"/>
          </ac:spMkLst>
        </pc:spChg>
        <pc:spChg chg="mod">
          <ac:chgData name="eschinlle@espe.edu.ec" userId="3dc390fb-363f-4538-a895-c93b70622324" providerId="ADAL" clId="{4E29F18D-263C-4A90-8704-DCA971C70E79}" dt="2022-11-21T17:29:51.294" v="1105" actId="20577"/>
          <ac:spMkLst>
            <pc:docMk/>
            <pc:sldMk cId="4004271060" sldId="332"/>
            <ac:spMk id="6" creationId="{33733DFD-0566-414E-929B-BC1AE5C86D18}"/>
          </ac:spMkLst>
        </pc:spChg>
        <pc:picChg chg="del">
          <ac:chgData name="eschinlle@espe.edu.ec" userId="3dc390fb-363f-4538-a895-c93b70622324" providerId="ADAL" clId="{4E29F18D-263C-4A90-8704-DCA971C70E79}" dt="2022-11-21T17:09:47.161" v="753" actId="478"/>
          <ac:picMkLst>
            <pc:docMk/>
            <pc:sldMk cId="4004271060" sldId="332"/>
            <ac:picMk id="5" creationId="{A8166A4F-00EA-1394-9636-FF55418CB956}"/>
          </ac:picMkLst>
        </pc:picChg>
        <pc:picChg chg="add mod">
          <ac:chgData name="eschinlle@espe.edu.ec" userId="3dc390fb-363f-4538-a895-c93b70622324" providerId="ADAL" clId="{4E29F18D-263C-4A90-8704-DCA971C70E79}" dt="2022-11-21T17:09:53.206" v="757" actId="1076"/>
          <ac:picMkLst>
            <pc:docMk/>
            <pc:sldMk cId="4004271060" sldId="332"/>
            <ac:picMk id="7" creationId="{19BE8F40-4908-9A39-0516-2A747F8E2A33}"/>
          </ac:picMkLst>
        </pc:picChg>
        <pc:picChg chg="del">
          <ac:chgData name="eschinlle@espe.edu.ec" userId="3dc390fb-363f-4538-a895-c93b70622324" providerId="ADAL" clId="{4E29F18D-263C-4A90-8704-DCA971C70E79}" dt="2022-11-21T17:09:45.681" v="752" actId="478"/>
          <ac:picMkLst>
            <pc:docMk/>
            <pc:sldMk cId="4004271060" sldId="332"/>
            <ac:picMk id="9" creationId="{B0EC4F87-B500-A4F2-4DC9-49AFAAF7A05E}"/>
          </ac:picMkLst>
        </pc:picChg>
      </pc:sldChg>
      <pc:sldChg chg="addSp delSp modSp add mod">
        <pc:chgData name="eschinlle@espe.edu.ec" userId="3dc390fb-363f-4538-a895-c93b70622324" providerId="ADAL" clId="{4E29F18D-263C-4A90-8704-DCA971C70E79}" dt="2022-11-21T17:29:56.608" v="1107" actId="20577"/>
        <pc:sldMkLst>
          <pc:docMk/>
          <pc:sldMk cId="2941294017" sldId="333"/>
        </pc:sldMkLst>
        <pc:spChg chg="mod">
          <ac:chgData name="eschinlle@espe.edu.ec" userId="3dc390fb-363f-4538-a895-c93b70622324" providerId="ADAL" clId="{4E29F18D-263C-4A90-8704-DCA971C70E79}" dt="2022-11-21T17:12:16.661" v="796" actId="20577"/>
          <ac:spMkLst>
            <pc:docMk/>
            <pc:sldMk cId="2941294017" sldId="333"/>
            <ac:spMk id="3" creationId="{5C9CE18C-31CA-4412-9E0A-0A8F15F02B0F}"/>
          </ac:spMkLst>
        </pc:spChg>
        <pc:spChg chg="mod">
          <ac:chgData name="eschinlle@espe.edu.ec" userId="3dc390fb-363f-4538-a895-c93b70622324" providerId="ADAL" clId="{4E29F18D-263C-4A90-8704-DCA971C70E79}" dt="2022-11-21T17:25:04.176" v="976"/>
          <ac:spMkLst>
            <pc:docMk/>
            <pc:sldMk cId="2941294017" sldId="333"/>
            <ac:spMk id="4" creationId="{07C128F2-CD1C-4BA9-BAD6-531D7A221528}"/>
          </ac:spMkLst>
        </pc:spChg>
        <pc:spChg chg="mod">
          <ac:chgData name="eschinlle@espe.edu.ec" userId="3dc390fb-363f-4538-a895-c93b70622324" providerId="ADAL" clId="{4E29F18D-263C-4A90-8704-DCA971C70E79}" dt="2022-11-21T17:29:56.608" v="1107" actId="20577"/>
          <ac:spMkLst>
            <pc:docMk/>
            <pc:sldMk cId="2941294017" sldId="333"/>
            <ac:spMk id="6" creationId="{33733DFD-0566-414E-929B-BC1AE5C86D18}"/>
          </ac:spMkLst>
        </pc:spChg>
        <pc:picChg chg="add mod">
          <ac:chgData name="eschinlle@espe.edu.ec" userId="3dc390fb-363f-4538-a895-c93b70622324" providerId="ADAL" clId="{4E29F18D-263C-4A90-8704-DCA971C70E79}" dt="2022-11-21T17:11:29.971" v="790" actId="1076"/>
          <ac:picMkLst>
            <pc:docMk/>
            <pc:sldMk cId="2941294017" sldId="333"/>
            <ac:picMk id="5" creationId="{E64DFADF-529A-B544-EEF6-486D7B8E2F15}"/>
          </ac:picMkLst>
        </pc:picChg>
        <pc:picChg chg="del">
          <ac:chgData name="eschinlle@espe.edu.ec" userId="3dc390fb-363f-4538-a895-c93b70622324" providerId="ADAL" clId="{4E29F18D-263C-4A90-8704-DCA971C70E79}" dt="2022-11-21T17:11:20.492" v="786" actId="478"/>
          <ac:picMkLst>
            <pc:docMk/>
            <pc:sldMk cId="2941294017" sldId="333"/>
            <ac:picMk id="7" creationId="{19BE8F40-4908-9A39-0516-2A747F8E2A33}"/>
          </ac:picMkLst>
        </pc:picChg>
        <pc:picChg chg="add mod">
          <ac:chgData name="eschinlle@espe.edu.ec" userId="3dc390fb-363f-4538-a895-c93b70622324" providerId="ADAL" clId="{4E29F18D-263C-4A90-8704-DCA971C70E79}" dt="2022-11-21T17:11:32.551" v="791" actId="1076"/>
          <ac:picMkLst>
            <pc:docMk/>
            <pc:sldMk cId="2941294017" sldId="333"/>
            <ac:picMk id="8" creationId="{F8901379-55B2-0091-66D0-BFDC2D669182}"/>
          </ac:picMkLst>
        </pc:picChg>
      </pc:sldChg>
      <pc:sldChg chg="addSp delSp modSp add mod">
        <pc:chgData name="eschinlle@espe.edu.ec" userId="3dc390fb-363f-4538-a895-c93b70622324" providerId="ADAL" clId="{4E29F18D-263C-4A90-8704-DCA971C70E79}" dt="2022-11-21T17:30:00.978" v="1109" actId="20577"/>
        <pc:sldMkLst>
          <pc:docMk/>
          <pc:sldMk cId="1804826558" sldId="334"/>
        </pc:sldMkLst>
        <pc:spChg chg="mod">
          <ac:chgData name="eschinlle@espe.edu.ec" userId="3dc390fb-363f-4538-a895-c93b70622324" providerId="ADAL" clId="{4E29F18D-263C-4A90-8704-DCA971C70E79}" dt="2022-11-21T17:11:46.381" v="792"/>
          <ac:spMkLst>
            <pc:docMk/>
            <pc:sldMk cId="1804826558" sldId="334"/>
            <ac:spMk id="3" creationId="{5C9CE18C-31CA-4412-9E0A-0A8F15F02B0F}"/>
          </ac:spMkLst>
        </pc:spChg>
        <pc:spChg chg="mod">
          <ac:chgData name="eschinlle@espe.edu.ec" userId="3dc390fb-363f-4538-a895-c93b70622324" providerId="ADAL" clId="{4E29F18D-263C-4A90-8704-DCA971C70E79}" dt="2022-11-21T17:25:09.065" v="977"/>
          <ac:spMkLst>
            <pc:docMk/>
            <pc:sldMk cId="1804826558" sldId="334"/>
            <ac:spMk id="4" creationId="{07C128F2-CD1C-4BA9-BAD6-531D7A221528}"/>
          </ac:spMkLst>
        </pc:spChg>
        <pc:spChg chg="mod">
          <ac:chgData name="eschinlle@espe.edu.ec" userId="3dc390fb-363f-4538-a895-c93b70622324" providerId="ADAL" clId="{4E29F18D-263C-4A90-8704-DCA971C70E79}" dt="2022-11-21T17:30:00.978" v="1109" actId="20577"/>
          <ac:spMkLst>
            <pc:docMk/>
            <pc:sldMk cId="1804826558" sldId="334"/>
            <ac:spMk id="6" creationId="{33733DFD-0566-414E-929B-BC1AE5C86D18}"/>
          </ac:spMkLst>
        </pc:spChg>
        <pc:picChg chg="add mod">
          <ac:chgData name="eschinlle@espe.edu.ec" userId="3dc390fb-363f-4538-a895-c93b70622324" providerId="ADAL" clId="{4E29F18D-263C-4A90-8704-DCA971C70E79}" dt="2022-11-21T17:11:54.771" v="795" actId="1076"/>
          <ac:picMkLst>
            <pc:docMk/>
            <pc:sldMk cId="1804826558" sldId="334"/>
            <ac:picMk id="5" creationId="{CE502EA1-5D9F-10BD-040D-828B6415AB3E}"/>
          </ac:picMkLst>
        </pc:picChg>
        <pc:picChg chg="del">
          <ac:chgData name="eschinlle@espe.edu.ec" userId="3dc390fb-363f-4538-a895-c93b70622324" providerId="ADAL" clId="{4E29F18D-263C-4A90-8704-DCA971C70E79}" dt="2022-11-21T17:11:49.551" v="793" actId="478"/>
          <ac:picMkLst>
            <pc:docMk/>
            <pc:sldMk cId="1804826558" sldId="334"/>
            <ac:picMk id="7" creationId="{19BE8F40-4908-9A39-0516-2A747F8E2A33}"/>
          </ac:picMkLst>
        </pc:picChg>
      </pc:sldChg>
      <pc:sldChg chg="addSp delSp modSp add mod">
        <pc:chgData name="eschinlle@espe.edu.ec" userId="3dc390fb-363f-4538-a895-c93b70622324" providerId="ADAL" clId="{4E29F18D-263C-4A90-8704-DCA971C70E79}" dt="2022-11-21T17:30:05.216" v="1111" actId="20577"/>
        <pc:sldMkLst>
          <pc:docMk/>
          <pc:sldMk cId="1394505840" sldId="335"/>
        </pc:sldMkLst>
        <pc:spChg chg="mod">
          <ac:chgData name="eschinlle@espe.edu.ec" userId="3dc390fb-363f-4538-a895-c93b70622324" providerId="ADAL" clId="{4E29F18D-263C-4A90-8704-DCA971C70E79}" dt="2022-11-21T17:13:06.531" v="835" actId="20577"/>
          <ac:spMkLst>
            <pc:docMk/>
            <pc:sldMk cId="1394505840" sldId="335"/>
            <ac:spMk id="2" creationId="{299E15FD-12A3-48E0-B51D-9B86D68183DA}"/>
          </ac:spMkLst>
        </pc:spChg>
        <pc:spChg chg="mod">
          <ac:chgData name="eschinlle@espe.edu.ec" userId="3dc390fb-363f-4538-a895-c93b70622324" providerId="ADAL" clId="{4E29F18D-263C-4A90-8704-DCA971C70E79}" dt="2022-11-21T17:13:42.521" v="847" actId="20577"/>
          <ac:spMkLst>
            <pc:docMk/>
            <pc:sldMk cId="1394505840" sldId="335"/>
            <ac:spMk id="3" creationId="{5C9CE18C-31CA-4412-9E0A-0A8F15F02B0F}"/>
          </ac:spMkLst>
        </pc:spChg>
        <pc:spChg chg="mod">
          <ac:chgData name="eschinlle@espe.edu.ec" userId="3dc390fb-363f-4538-a895-c93b70622324" providerId="ADAL" clId="{4E29F18D-263C-4A90-8704-DCA971C70E79}" dt="2022-11-21T17:25:20.234" v="979" actId="207"/>
          <ac:spMkLst>
            <pc:docMk/>
            <pc:sldMk cId="1394505840" sldId="335"/>
            <ac:spMk id="4" creationId="{07C128F2-CD1C-4BA9-BAD6-531D7A221528}"/>
          </ac:spMkLst>
        </pc:spChg>
        <pc:spChg chg="mod">
          <ac:chgData name="eschinlle@espe.edu.ec" userId="3dc390fb-363f-4538-a895-c93b70622324" providerId="ADAL" clId="{4E29F18D-263C-4A90-8704-DCA971C70E79}" dt="2022-11-21T17:30:05.216" v="1111" actId="20577"/>
          <ac:spMkLst>
            <pc:docMk/>
            <pc:sldMk cId="1394505840" sldId="335"/>
            <ac:spMk id="6" creationId="{33733DFD-0566-414E-929B-BC1AE5C86D18}"/>
          </ac:spMkLst>
        </pc:spChg>
        <pc:picChg chg="del">
          <ac:chgData name="eschinlle@espe.edu.ec" userId="3dc390fb-363f-4538-a895-c93b70622324" providerId="ADAL" clId="{4E29F18D-263C-4A90-8704-DCA971C70E79}" dt="2022-11-21T17:13:13.351" v="836" actId="478"/>
          <ac:picMkLst>
            <pc:docMk/>
            <pc:sldMk cId="1394505840" sldId="335"/>
            <ac:picMk id="5" creationId="{CE502EA1-5D9F-10BD-040D-828B6415AB3E}"/>
          </ac:picMkLst>
        </pc:picChg>
        <pc:picChg chg="add mod">
          <ac:chgData name="eschinlle@espe.edu.ec" userId="3dc390fb-363f-4538-a895-c93b70622324" providerId="ADAL" clId="{4E29F18D-263C-4A90-8704-DCA971C70E79}" dt="2022-11-21T17:13:53.211" v="851" actId="1076"/>
          <ac:picMkLst>
            <pc:docMk/>
            <pc:sldMk cId="1394505840" sldId="335"/>
            <ac:picMk id="7" creationId="{0D143B20-5AED-B49B-275B-D80F651C602C}"/>
          </ac:picMkLst>
        </pc:picChg>
      </pc:sldChg>
      <pc:sldChg chg="addSp delSp modSp add mod">
        <pc:chgData name="eschinlle@espe.edu.ec" userId="3dc390fb-363f-4538-a895-c93b70622324" providerId="ADAL" clId="{4E29F18D-263C-4A90-8704-DCA971C70E79}" dt="2022-11-21T17:30:09.191" v="1113" actId="20577"/>
        <pc:sldMkLst>
          <pc:docMk/>
          <pc:sldMk cId="898038318" sldId="336"/>
        </pc:sldMkLst>
        <pc:spChg chg="mod">
          <ac:chgData name="eschinlle@espe.edu.ec" userId="3dc390fb-363f-4538-a895-c93b70622324" providerId="ADAL" clId="{4E29F18D-263C-4A90-8704-DCA971C70E79}" dt="2022-11-21T17:14:26.701" v="863" actId="20577"/>
          <ac:spMkLst>
            <pc:docMk/>
            <pc:sldMk cId="898038318" sldId="336"/>
            <ac:spMk id="3" creationId="{5C9CE18C-31CA-4412-9E0A-0A8F15F02B0F}"/>
          </ac:spMkLst>
        </pc:spChg>
        <pc:spChg chg="mod">
          <ac:chgData name="eschinlle@espe.edu.ec" userId="3dc390fb-363f-4538-a895-c93b70622324" providerId="ADAL" clId="{4E29F18D-263C-4A90-8704-DCA971C70E79}" dt="2022-11-21T17:25:30.885" v="980"/>
          <ac:spMkLst>
            <pc:docMk/>
            <pc:sldMk cId="898038318" sldId="336"/>
            <ac:spMk id="4" creationId="{07C128F2-CD1C-4BA9-BAD6-531D7A221528}"/>
          </ac:spMkLst>
        </pc:spChg>
        <pc:spChg chg="mod">
          <ac:chgData name="eschinlle@espe.edu.ec" userId="3dc390fb-363f-4538-a895-c93b70622324" providerId="ADAL" clId="{4E29F18D-263C-4A90-8704-DCA971C70E79}" dt="2022-11-21T17:30:09.191" v="1113" actId="20577"/>
          <ac:spMkLst>
            <pc:docMk/>
            <pc:sldMk cId="898038318" sldId="336"/>
            <ac:spMk id="6" creationId="{33733DFD-0566-414E-929B-BC1AE5C86D18}"/>
          </ac:spMkLst>
        </pc:spChg>
        <pc:picChg chg="add mod">
          <ac:chgData name="eschinlle@espe.edu.ec" userId="3dc390fb-363f-4538-a895-c93b70622324" providerId="ADAL" clId="{4E29F18D-263C-4A90-8704-DCA971C70E79}" dt="2022-11-21T17:14:56.188" v="867" actId="1076"/>
          <ac:picMkLst>
            <pc:docMk/>
            <pc:sldMk cId="898038318" sldId="336"/>
            <ac:picMk id="5" creationId="{C94090DF-D517-CF12-0DB6-D14229E569E0}"/>
          </ac:picMkLst>
        </pc:picChg>
        <pc:picChg chg="del">
          <ac:chgData name="eschinlle@espe.edu.ec" userId="3dc390fb-363f-4538-a895-c93b70622324" providerId="ADAL" clId="{4E29F18D-263C-4A90-8704-DCA971C70E79}" dt="2022-11-21T17:14:49.241" v="864" actId="478"/>
          <ac:picMkLst>
            <pc:docMk/>
            <pc:sldMk cId="898038318" sldId="336"/>
            <ac:picMk id="7" creationId="{0D143B20-5AED-B49B-275B-D80F651C602C}"/>
          </ac:picMkLst>
        </pc:picChg>
      </pc:sldChg>
      <pc:sldChg chg="addSp delSp modSp add mod">
        <pc:chgData name="eschinlle@espe.edu.ec" userId="3dc390fb-363f-4538-a895-c93b70622324" providerId="ADAL" clId="{4E29F18D-263C-4A90-8704-DCA971C70E79}" dt="2022-11-21T17:30:13.002" v="1115" actId="20577"/>
        <pc:sldMkLst>
          <pc:docMk/>
          <pc:sldMk cId="3909503593" sldId="337"/>
        </pc:sldMkLst>
        <pc:spChg chg="mod">
          <ac:chgData name="eschinlle@espe.edu.ec" userId="3dc390fb-363f-4538-a895-c93b70622324" providerId="ADAL" clId="{4E29F18D-263C-4A90-8704-DCA971C70E79}" dt="2022-11-21T17:15:49.081" v="882" actId="20577"/>
          <ac:spMkLst>
            <pc:docMk/>
            <pc:sldMk cId="3909503593" sldId="337"/>
            <ac:spMk id="3" creationId="{5C9CE18C-31CA-4412-9E0A-0A8F15F02B0F}"/>
          </ac:spMkLst>
        </pc:spChg>
        <pc:spChg chg="mod">
          <ac:chgData name="eschinlle@espe.edu.ec" userId="3dc390fb-363f-4538-a895-c93b70622324" providerId="ADAL" clId="{4E29F18D-263C-4A90-8704-DCA971C70E79}" dt="2022-11-21T17:25:35.350" v="981"/>
          <ac:spMkLst>
            <pc:docMk/>
            <pc:sldMk cId="3909503593" sldId="337"/>
            <ac:spMk id="4" creationId="{07C128F2-CD1C-4BA9-BAD6-531D7A221528}"/>
          </ac:spMkLst>
        </pc:spChg>
        <pc:spChg chg="mod">
          <ac:chgData name="eschinlle@espe.edu.ec" userId="3dc390fb-363f-4538-a895-c93b70622324" providerId="ADAL" clId="{4E29F18D-263C-4A90-8704-DCA971C70E79}" dt="2022-11-21T17:30:13.002" v="1115" actId="20577"/>
          <ac:spMkLst>
            <pc:docMk/>
            <pc:sldMk cId="3909503593" sldId="337"/>
            <ac:spMk id="6" creationId="{33733DFD-0566-414E-929B-BC1AE5C86D18}"/>
          </ac:spMkLst>
        </pc:spChg>
        <pc:picChg chg="del">
          <ac:chgData name="eschinlle@espe.edu.ec" userId="3dc390fb-363f-4538-a895-c93b70622324" providerId="ADAL" clId="{4E29F18D-263C-4A90-8704-DCA971C70E79}" dt="2022-11-21T17:15:27.251" v="878" actId="478"/>
          <ac:picMkLst>
            <pc:docMk/>
            <pc:sldMk cId="3909503593" sldId="337"/>
            <ac:picMk id="5" creationId="{C94090DF-D517-CF12-0DB6-D14229E569E0}"/>
          </ac:picMkLst>
        </pc:picChg>
        <pc:picChg chg="add mod">
          <ac:chgData name="eschinlle@espe.edu.ec" userId="3dc390fb-363f-4538-a895-c93b70622324" providerId="ADAL" clId="{4E29F18D-263C-4A90-8704-DCA971C70E79}" dt="2022-11-21T17:15:31.971" v="880" actId="1076"/>
          <ac:picMkLst>
            <pc:docMk/>
            <pc:sldMk cId="3909503593" sldId="337"/>
            <ac:picMk id="7" creationId="{E8955359-71D5-66B5-E9C0-66DBD78902B1}"/>
          </ac:picMkLst>
        </pc:picChg>
      </pc:sldChg>
      <pc:sldChg chg="addSp delSp modSp add mod">
        <pc:chgData name="eschinlle@espe.edu.ec" userId="3dc390fb-363f-4538-a895-c93b70622324" providerId="ADAL" clId="{4E29F18D-263C-4A90-8704-DCA971C70E79}" dt="2022-11-21T17:30:17.991" v="1119" actId="20577"/>
        <pc:sldMkLst>
          <pc:docMk/>
          <pc:sldMk cId="1720475924" sldId="338"/>
        </pc:sldMkLst>
        <pc:spChg chg="mod">
          <ac:chgData name="eschinlle@espe.edu.ec" userId="3dc390fb-363f-4538-a895-c93b70622324" providerId="ADAL" clId="{4E29F18D-263C-4A90-8704-DCA971C70E79}" dt="2022-11-21T17:16:21.211" v="891" actId="20577"/>
          <ac:spMkLst>
            <pc:docMk/>
            <pc:sldMk cId="1720475924" sldId="338"/>
            <ac:spMk id="3" creationId="{5C9CE18C-31CA-4412-9E0A-0A8F15F02B0F}"/>
          </ac:spMkLst>
        </pc:spChg>
        <pc:spChg chg="mod">
          <ac:chgData name="eschinlle@espe.edu.ec" userId="3dc390fb-363f-4538-a895-c93b70622324" providerId="ADAL" clId="{4E29F18D-263C-4A90-8704-DCA971C70E79}" dt="2022-11-21T17:25:39.005" v="982"/>
          <ac:spMkLst>
            <pc:docMk/>
            <pc:sldMk cId="1720475924" sldId="338"/>
            <ac:spMk id="4" creationId="{07C128F2-CD1C-4BA9-BAD6-531D7A221528}"/>
          </ac:spMkLst>
        </pc:spChg>
        <pc:spChg chg="mod">
          <ac:chgData name="eschinlle@espe.edu.ec" userId="3dc390fb-363f-4538-a895-c93b70622324" providerId="ADAL" clId="{4E29F18D-263C-4A90-8704-DCA971C70E79}" dt="2022-11-21T17:30:17.991" v="1119" actId="20577"/>
          <ac:spMkLst>
            <pc:docMk/>
            <pc:sldMk cId="1720475924" sldId="338"/>
            <ac:spMk id="6" creationId="{33733DFD-0566-414E-929B-BC1AE5C86D18}"/>
          </ac:spMkLst>
        </pc:spChg>
        <pc:picChg chg="add mod">
          <ac:chgData name="eschinlle@espe.edu.ec" userId="3dc390fb-363f-4538-a895-c93b70622324" providerId="ADAL" clId="{4E29F18D-263C-4A90-8704-DCA971C70E79}" dt="2022-11-21T17:16:09.941" v="889" actId="1076"/>
          <ac:picMkLst>
            <pc:docMk/>
            <pc:sldMk cId="1720475924" sldId="338"/>
            <ac:picMk id="5" creationId="{85E4D170-EABA-845D-6ED7-A26B756AC1B1}"/>
          </ac:picMkLst>
        </pc:picChg>
        <pc:picChg chg="del">
          <ac:chgData name="eschinlle@espe.edu.ec" userId="3dc390fb-363f-4538-a895-c93b70622324" providerId="ADAL" clId="{4E29F18D-263C-4A90-8704-DCA971C70E79}" dt="2022-11-21T17:16:02.941" v="885" actId="478"/>
          <ac:picMkLst>
            <pc:docMk/>
            <pc:sldMk cId="1720475924" sldId="338"/>
            <ac:picMk id="7" creationId="{E8955359-71D5-66B5-E9C0-66DBD78902B1}"/>
          </ac:picMkLst>
        </pc:picChg>
      </pc:sldChg>
      <pc:sldChg chg="addSp delSp modSp add mod">
        <pc:chgData name="eschinlle@espe.edu.ec" userId="3dc390fb-363f-4538-a895-c93b70622324" providerId="ADAL" clId="{4E29F18D-263C-4A90-8704-DCA971C70E79}" dt="2022-11-21T17:30:22.764" v="1121" actId="20577"/>
        <pc:sldMkLst>
          <pc:docMk/>
          <pc:sldMk cId="1256373502" sldId="339"/>
        </pc:sldMkLst>
        <pc:spChg chg="mod">
          <ac:chgData name="eschinlle@espe.edu.ec" userId="3dc390fb-363f-4538-a895-c93b70622324" providerId="ADAL" clId="{4E29F18D-263C-4A90-8704-DCA971C70E79}" dt="2022-11-21T17:16:38.561" v="895"/>
          <ac:spMkLst>
            <pc:docMk/>
            <pc:sldMk cId="1256373502" sldId="339"/>
            <ac:spMk id="3" creationId="{5C9CE18C-31CA-4412-9E0A-0A8F15F02B0F}"/>
          </ac:spMkLst>
        </pc:spChg>
        <pc:spChg chg="mod">
          <ac:chgData name="eschinlle@espe.edu.ec" userId="3dc390fb-363f-4538-a895-c93b70622324" providerId="ADAL" clId="{4E29F18D-263C-4A90-8704-DCA971C70E79}" dt="2022-11-21T17:25:42.956" v="983"/>
          <ac:spMkLst>
            <pc:docMk/>
            <pc:sldMk cId="1256373502" sldId="339"/>
            <ac:spMk id="4" creationId="{07C128F2-CD1C-4BA9-BAD6-531D7A221528}"/>
          </ac:spMkLst>
        </pc:spChg>
        <pc:spChg chg="mod">
          <ac:chgData name="eschinlle@espe.edu.ec" userId="3dc390fb-363f-4538-a895-c93b70622324" providerId="ADAL" clId="{4E29F18D-263C-4A90-8704-DCA971C70E79}" dt="2022-11-21T17:30:22.764" v="1121" actId="20577"/>
          <ac:spMkLst>
            <pc:docMk/>
            <pc:sldMk cId="1256373502" sldId="339"/>
            <ac:spMk id="6" creationId="{33733DFD-0566-414E-929B-BC1AE5C86D18}"/>
          </ac:spMkLst>
        </pc:spChg>
        <pc:picChg chg="del">
          <ac:chgData name="eschinlle@espe.edu.ec" userId="3dc390fb-363f-4538-a895-c93b70622324" providerId="ADAL" clId="{4E29F18D-263C-4A90-8704-DCA971C70E79}" dt="2022-11-21T17:16:40.653" v="896" actId="478"/>
          <ac:picMkLst>
            <pc:docMk/>
            <pc:sldMk cId="1256373502" sldId="339"/>
            <ac:picMk id="5" creationId="{85E4D170-EABA-845D-6ED7-A26B756AC1B1}"/>
          </ac:picMkLst>
        </pc:picChg>
        <pc:picChg chg="add mod">
          <ac:chgData name="eschinlle@espe.edu.ec" userId="3dc390fb-363f-4538-a895-c93b70622324" providerId="ADAL" clId="{4E29F18D-263C-4A90-8704-DCA971C70E79}" dt="2022-11-21T17:16:46.791" v="898" actId="1076"/>
          <ac:picMkLst>
            <pc:docMk/>
            <pc:sldMk cId="1256373502" sldId="339"/>
            <ac:picMk id="7" creationId="{E34F530D-84FB-0345-7B44-76EFDD643CD5}"/>
          </ac:picMkLst>
        </pc:picChg>
      </pc:sldChg>
    </pc:docChg>
  </pc:docChgLst>
  <pc:docChgLst>
    <pc:chgData name="eschinlle@espe.edu.ec" userId="3dc390fb-363f-4538-a895-c93b70622324" providerId="ADAL" clId="{D90B7A8B-6265-4F4B-A065-E90D007DE779}"/>
    <pc:docChg chg="undo custSel addSld delSld modSld sldOrd">
      <pc:chgData name="eschinlle@espe.edu.ec" userId="3dc390fb-363f-4538-a895-c93b70622324" providerId="ADAL" clId="{D90B7A8B-6265-4F4B-A065-E90D007DE779}" dt="2022-11-30T17:19:53.210" v="2953" actId="207"/>
      <pc:docMkLst>
        <pc:docMk/>
      </pc:docMkLst>
      <pc:sldChg chg="modSp mod">
        <pc:chgData name="eschinlle@espe.edu.ec" userId="3dc390fb-363f-4538-a895-c93b70622324" providerId="ADAL" clId="{D90B7A8B-6265-4F4B-A065-E90D007DE779}" dt="2022-11-30T17:07:52.592" v="2941" actId="20577"/>
        <pc:sldMkLst>
          <pc:docMk/>
          <pc:sldMk cId="4206866613" sldId="258"/>
        </pc:sldMkLst>
        <pc:spChg chg="mod">
          <ac:chgData name="eschinlle@espe.edu.ec" userId="3dc390fb-363f-4538-a895-c93b70622324" providerId="ADAL" clId="{D90B7A8B-6265-4F4B-A065-E90D007DE779}" dt="2022-11-30T17:07:52.592" v="2941" actId="20577"/>
          <ac:spMkLst>
            <pc:docMk/>
            <pc:sldMk cId="4206866613" sldId="258"/>
            <ac:spMk id="2" creationId="{E8956176-055A-4F41-9A1C-5A8ABC57AE1B}"/>
          </ac:spMkLst>
        </pc:spChg>
        <pc:spChg chg="mod">
          <ac:chgData name="eschinlle@espe.edu.ec" userId="3dc390fb-363f-4538-a895-c93b70622324" providerId="ADAL" clId="{D90B7A8B-6265-4F4B-A065-E90D007DE779}" dt="2022-11-30T15:10:52.790" v="7" actId="20577"/>
          <ac:spMkLst>
            <pc:docMk/>
            <pc:sldMk cId="4206866613" sldId="258"/>
            <ac:spMk id="5" creationId="{1967A448-01D9-4956-A50F-F9BFFBEC42EB}"/>
          </ac:spMkLst>
        </pc:spChg>
      </pc:sldChg>
      <pc:sldChg chg="modSp mod">
        <pc:chgData name="eschinlle@espe.edu.ec" userId="3dc390fb-363f-4538-a895-c93b70622324" providerId="ADAL" clId="{D90B7A8B-6265-4F4B-A065-E90D007DE779}" dt="2022-11-30T16:57:25.543" v="2803" actId="20577"/>
        <pc:sldMkLst>
          <pc:docMk/>
          <pc:sldMk cId="1395632902" sldId="259"/>
        </pc:sldMkLst>
        <pc:spChg chg="mod">
          <ac:chgData name="eschinlle@espe.edu.ec" userId="3dc390fb-363f-4538-a895-c93b70622324" providerId="ADAL" clId="{D90B7A8B-6265-4F4B-A065-E90D007DE779}" dt="2022-11-30T16:57:25.543" v="2803" actId="20577"/>
          <ac:spMkLst>
            <pc:docMk/>
            <pc:sldMk cId="1395632902" sldId="259"/>
            <ac:spMk id="3" creationId="{7A39ECEA-994A-44EA-8958-E37D54DBA968}"/>
          </ac:spMkLst>
        </pc:spChg>
      </pc:sldChg>
      <pc:sldChg chg="modSp mod">
        <pc:chgData name="eschinlle@espe.edu.ec" userId="3dc390fb-363f-4538-a895-c93b70622324" providerId="ADAL" clId="{D90B7A8B-6265-4F4B-A065-E90D007DE779}" dt="2022-11-30T16:57:33.374" v="2804"/>
        <pc:sldMkLst>
          <pc:docMk/>
          <pc:sldMk cId="4206259790" sldId="260"/>
        </pc:sldMkLst>
        <pc:spChg chg="mod">
          <ac:chgData name="eschinlle@espe.edu.ec" userId="3dc390fb-363f-4538-a895-c93b70622324" providerId="ADAL" clId="{D90B7A8B-6265-4F4B-A065-E90D007DE779}" dt="2022-11-30T16:57:33.374" v="2804"/>
          <ac:spMkLst>
            <pc:docMk/>
            <pc:sldMk cId="4206259790" sldId="260"/>
            <ac:spMk id="5" creationId="{5FA1E8E5-FD2D-4BD0-AA9A-D003145D602F}"/>
          </ac:spMkLst>
        </pc:spChg>
        <pc:graphicFrameChg chg="mod">
          <ac:chgData name="eschinlle@espe.edu.ec" userId="3dc390fb-363f-4538-a895-c93b70622324" providerId="ADAL" clId="{D90B7A8B-6265-4F4B-A065-E90D007DE779}" dt="2022-11-30T15:12:44.587" v="8"/>
          <ac:graphicFrameMkLst>
            <pc:docMk/>
            <pc:sldMk cId="4206259790" sldId="260"/>
            <ac:graphicFrameMk id="7" creationId="{0AAFBEA0-C6C4-489E-AB02-CDD8B089AE87}"/>
          </ac:graphicFrameMkLst>
        </pc:graphicFrameChg>
      </pc:sldChg>
      <pc:sldChg chg="modSp mod">
        <pc:chgData name="eschinlle@espe.edu.ec" userId="3dc390fb-363f-4538-a895-c93b70622324" providerId="ADAL" clId="{D90B7A8B-6265-4F4B-A065-E90D007DE779}" dt="2022-11-30T16:57:36.625" v="2805"/>
        <pc:sldMkLst>
          <pc:docMk/>
          <pc:sldMk cId="2045499546" sldId="261"/>
        </pc:sldMkLst>
        <pc:spChg chg="mod">
          <ac:chgData name="eschinlle@espe.edu.ec" userId="3dc390fb-363f-4538-a895-c93b70622324" providerId="ADAL" clId="{D90B7A8B-6265-4F4B-A065-E90D007DE779}" dt="2022-11-30T16:00:50.227" v="507" actId="14100"/>
          <ac:spMkLst>
            <pc:docMk/>
            <pc:sldMk cId="2045499546" sldId="261"/>
            <ac:spMk id="3" creationId="{24450567-4B65-45C0-A0CF-8E25C31398B6}"/>
          </ac:spMkLst>
        </pc:spChg>
        <pc:spChg chg="mod">
          <ac:chgData name="eschinlle@espe.edu.ec" userId="3dc390fb-363f-4538-a895-c93b70622324" providerId="ADAL" clId="{D90B7A8B-6265-4F4B-A065-E90D007DE779}" dt="2022-11-30T16:57:36.625" v="2805"/>
          <ac:spMkLst>
            <pc:docMk/>
            <pc:sldMk cId="2045499546" sldId="261"/>
            <ac:spMk id="4" creationId="{3EC86FE0-3B43-49C3-A243-01239BBC396F}"/>
          </ac:spMkLst>
        </pc:spChg>
      </pc:sldChg>
      <pc:sldChg chg="modSp mod">
        <pc:chgData name="eschinlle@espe.edu.ec" userId="3dc390fb-363f-4538-a895-c93b70622324" providerId="ADAL" clId="{D90B7A8B-6265-4F4B-A065-E90D007DE779}" dt="2022-11-30T17:03:00.940" v="2863" actId="20577"/>
        <pc:sldMkLst>
          <pc:docMk/>
          <pc:sldMk cId="3092708979" sldId="264"/>
        </pc:sldMkLst>
        <pc:spChg chg="mod">
          <ac:chgData name="eschinlle@espe.edu.ec" userId="3dc390fb-363f-4538-a895-c93b70622324" providerId="ADAL" clId="{D90B7A8B-6265-4F4B-A065-E90D007DE779}" dt="2022-11-30T17:03:00.940" v="2863" actId="20577"/>
          <ac:spMkLst>
            <pc:docMk/>
            <pc:sldMk cId="3092708979" sldId="264"/>
            <ac:spMk id="20" creationId="{63D2310E-26B1-4889-8EDE-811C71ECE2B7}"/>
          </ac:spMkLst>
        </pc:spChg>
      </pc:sldChg>
      <pc:sldChg chg="addSp delSp modSp mod">
        <pc:chgData name="eschinlle@espe.edu.ec" userId="3dc390fb-363f-4538-a895-c93b70622324" providerId="ADAL" clId="{D90B7A8B-6265-4F4B-A065-E90D007DE779}" dt="2022-11-30T17:03:03.900" v="2865" actId="20577"/>
        <pc:sldMkLst>
          <pc:docMk/>
          <pc:sldMk cId="1702569369" sldId="265"/>
        </pc:sldMkLst>
        <pc:spChg chg="mod">
          <ac:chgData name="eschinlle@espe.edu.ec" userId="3dc390fb-363f-4538-a895-c93b70622324" providerId="ADAL" clId="{D90B7A8B-6265-4F4B-A065-E90D007DE779}" dt="2022-11-30T16:10:42.769" v="645" actId="20577"/>
          <ac:spMkLst>
            <pc:docMk/>
            <pc:sldMk cId="1702569369" sldId="265"/>
            <ac:spMk id="2" creationId="{299E15FD-12A3-48E0-B51D-9B86D68183DA}"/>
          </ac:spMkLst>
        </pc:spChg>
        <pc:spChg chg="mod">
          <ac:chgData name="eschinlle@espe.edu.ec" userId="3dc390fb-363f-4538-a895-c93b70622324" providerId="ADAL" clId="{D90B7A8B-6265-4F4B-A065-E90D007DE779}" dt="2022-11-30T16:13:22.371" v="764" actId="27636"/>
          <ac:spMkLst>
            <pc:docMk/>
            <pc:sldMk cId="1702569369" sldId="265"/>
            <ac:spMk id="3" creationId="{5C9CE18C-31CA-4412-9E0A-0A8F15F02B0F}"/>
          </ac:spMkLst>
        </pc:spChg>
        <pc:spChg chg="mod">
          <ac:chgData name="eschinlle@espe.edu.ec" userId="3dc390fb-363f-4538-a895-c93b70622324" providerId="ADAL" clId="{D90B7A8B-6265-4F4B-A065-E90D007DE779}" dt="2022-11-30T16:58:06.681" v="2813" actId="207"/>
          <ac:spMkLst>
            <pc:docMk/>
            <pc:sldMk cId="1702569369" sldId="265"/>
            <ac:spMk id="4" creationId="{07C128F2-CD1C-4BA9-BAD6-531D7A221528}"/>
          </ac:spMkLst>
        </pc:spChg>
        <pc:spChg chg="mod">
          <ac:chgData name="eschinlle@espe.edu.ec" userId="3dc390fb-363f-4538-a895-c93b70622324" providerId="ADAL" clId="{D90B7A8B-6265-4F4B-A065-E90D007DE779}" dt="2022-11-30T17:03:03.900" v="2865" actId="20577"/>
          <ac:spMkLst>
            <pc:docMk/>
            <pc:sldMk cId="1702569369" sldId="265"/>
            <ac:spMk id="9" creationId="{C09A62F3-0504-4D17-9656-5FC748800A81}"/>
          </ac:spMkLst>
        </pc:spChg>
        <pc:picChg chg="del">
          <ac:chgData name="eschinlle@espe.edu.ec" userId="3dc390fb-363f-4538-a895-c93b70622324" providerId="ADAL" clId="{D90B7A8B-6265-4F4B-A065-E90D007DE779}" dt="2022-11-30T16:12:24.389" v="658" actId="478"/>
          <ac:picMkLst>
            <pc:docMk/>
            <pc:sldMk cId="1702569369" sldId="265"/>
            <ac:picMk id="5" creationId="{5046FC34-3625-5DC1-9654-5AF790858716}"/>
          </ac:picMkLst>
        </pc:picChg>
        <pc:picChg chg="add mod">
          <ac:chgData name="eschinlle@espe.edu.ec" userId="3dc390fb-363f-4538-a895-c93b70622324" providerId="ADAL" clId="{D90B7A8B-6265-4F4B-A065-E90D007DE779}" dt="2022-11-30T16:13:27.359" v="766" actId="1076"/>
          <ac:picMkLst>
            <pc:docMk/>
            <pc:sldMk cId="1702569369" sldId="265"/>
            <ac:picMk id="7" creationId="{4EC19F86-2C9C-BB96-19C7-EEF7ADFF0107}"/>
          </ac:picMkLst>
        </pc:picChg>
        <pc:picChg chg="del">
          <ac:chgData name="eschinlle@espe.edu.ec" userId="3dc390fb-363f-4538-a895-c93b70622324" providerId="ADAL" clId="{D90B7A8B-6265-4F4B-A065-E90D007DE779}" dt="2022-11-30T16:12:23.769" v="657" actId="478"/>
          <ac:picMkLst>
            <pc:docMk/>
            <pc:sldMk cId="1702569369" sldId="265"/>
            <ac:picMk id="8" creationId="{070CD5B7-A5CB-3243-2244-9C4FDDB5FB36}"/>
          </ac:picMkLst>
        </pc:picChg>
      </pc:sldChg>
      <pc:sldChg chg="modSp del mod">
        <pc:chgData name="eschinlle@espe.edu.ec" userId="3dc390fb-363f-4538-a895-c93b70622324" providerId="ADAL" clId="{D90B7A8B-6265-4F4B-A065-E90D007DE779}" dt="2022-11-30T16:10:53.739" v="646" actId="47"/>
        <pc:sldMkLst>
          <pc:docMk/>
          <pc:sldMk cId="3250019331" sldId="266"/>
        </pc:sldMkLst>
        <pc:spChg chg="mod">
          <ac:chgData name="eschinlle@espe.edu.ec" userId="3dc390fb-363f-4538-a895-c93b70622324" providerId="ADAL" clId="{D90B7A8B-6265-4F4B-A065-E90D007DE779}" dt="2022-11-30T16:10:19.264" v="620"/>
          <ac:spMkLst>
            <pc:docMk/>
            <pc:sldMk cId="3250019331" sldId="266"/>
            <ac:spMk id="22" creationId="{E3387597-C401-4C09-9BFA-F7AF8B220BA9}"/>
          </ac:spMkLst>
        </pc:spChg>
      </pc:sldChg>
      <pc:sldChg chg="modSp del mod">
        <pc:chgData name="eschinlle@espe.edu.ec" userId="3dc390fb-363f-4538-a895-c93b70622324" providerId="ADAL" clId="{D90B7A8B-6265-4F4B-A065-E90D007DE779}" dt="2022-11-30T16:33:55.335" v="2009" actId="47"/>
        <pc:sldMkLst>
          <pc:docMk/>
          <pc:sldMk cId="1419264885" sldId="270"/>
        </pc:sldMkLst>
        <pc:spChg chg="mod">
          <ac:chgData name="eschinlle@espe.edu.ec" userId="3dc390fb-363f-4538-a895-c93b70622324" providerId="ADAL" clId="{D90B7A8B-6265-4F4B-A065-E90D007DE779}" dt="2022-11-30T16:10:27.191" v="623"/>
          <ac:spMkLst>
            <pc:docMk/>
            <pc:sldMk cId="1419264885" sldId="270"/>
            <ac:spMk id="4" creationId="{07C128F2-CD1C-4BA9-BAD6-531D7A221528}"/>
          </ac:spMkLst>
        </pc:spChg>
      </pc:sldChg>
      <pc:sldChg chg="modSp del mod">
        <pc:chgData name="eschinlle@espe.edu.ec" userId="3dc390fb-363f-4538-a895-c93b70622324" providerId="ADAL" clId="{D90B7A8B-6265-4F4B-A065-E90D007DE779}" dt="2022-11-30T16:10:54.539" v="647" actId="47"/>
        <pc:sldMkLst>
          <pc:docMk/>
          <pc:sldMk cId="1719175280" sldId="271"/>
        </pc:sldMkLst>
        <pc:spChg chg="mod">
          <ac:chgData name="eschinlle@espe.edu.ec" userId="3dc390fb-363f-4538-a895-c93b70622324" providerId="ADAL" clId="{D90B7A8B-6265-4F4B-A065-E90D007DE779}" dt="2022-11-30T16:10:22.299" v="621"/>
          <ac:spMkLst>
            <pc:docMk/>
            <pc:sldMk cId="1719175280" sldId="271"/>
            <ac:spMk id="22" creationId="{E3387597-C401-4C09-9BFA-F7AF8B220BA9}"/>
          </ac:spMkLst>
        </pc:spChg>
      </pc:sldChg>
      <pc:sldChg chg="del">
        <pc:chgData name="eschinlle@espe.edu.ec" userId="3dc390fb-363f-4538-a895-c93b70622324" providerId="ADAL" clId="{D90B7A8B-6265-4F4B-A065-E90D007DE779}" dt="2022-11-30T16:33:59.950" v="2014" actId="47"/>
        <pc:sldMkLst>
          <pc:docMk/>
          <pc:sldMk cId="685057743" sldId="276"/>
        </pc:sldMkLst>
      </pc:sldChg>
      <pc:sldChg chg="modSp mod">
        <pc:chgData name="eschinlle@espe.edu.ec" userId="3dc390fb-363f-4538-a895-c93b70622324" providerId="ADAL" clId="{D90B7A8B-6265-4F4B-A065-E90D007DE779}" dt="2022-11-30T17:19:29.850" v="2947"/>
        <pc:sldMkLst>
          <pc:docMk/>
          <pc:sldMk cId="2703950532" sldId="279"/>
        </pc:sldMkLst>
        <pc:spChg chg="mod">
          <ac:chgData name="eschinlle@espe.edu.ec" userId="3dc390fb-363f-4538-a895-c93b70622324" providerId="ADAL" clId="{D90B7A8B-6265-4F4B-A065-E90D007DE779}" dt="2022-11-30T16:54:16.978" v="2751" actId="20577"/>
          <ac:spMkLst>
            <pc:docMk/>
            <pc:sldMk cId="2703950532" sldId="279"/>
            <ac:spMk id="3" creationId="{5C9CE18C-31CA-4412-9E0A-0A8F15F02B0F}"/>
          </ac:spMkLst>
        </pc:spChg>
        <pc:spChg chg="mod">
          <ac:chgData name="eschinlle@espe.edu.ec" userId="3dc390fb-363f-4538-a895-c93b70622324" providerId="ADAL" clId="{D90B7A8B-6265-4F4B-A065-E90D007DE779}" dt="2022-11-30T17:19:29.850" v="2947"/>
          <ac:spMkLst>
            <pc:docMk/>
            <pc:sldMk cId="2703950532" sldId="279"/>
            <ac:spMk id="4" creationId="{07C128F2-CD1C-4BA9-BAD6-531D7A221528}"/>
          </ac:spMkLst>
        </pc:spChg>
        <pc:spChg chg="mod">
          <ac:chgData name="eschinlle@espe.edu.ec" userId="3dc390fb-363f-4538-a895-c93b70622324" providerId="ADAL" clId="{D90B7A8B-6265-4F4B-A065-E90D007DE779}" dt="2022-11-30T17:04:11.839" v="2911" actId="20577"/>
          <ac:spMkLst>
            <pc:docMk/>
            <pc:sldMk cId="2703950532" sldId="279"/>
            <ac:spMk id="7" creationId="{A978D314-FD9C-4669-B7FA-7E06DC6557EA}"/>
          </ac:spMkLst>
        </pc:spChg>
      </pc:sldChg>
      <pc:sldChg chg="modSp mod">
        <pc:chgData name="eschinlle@espe.edu.ec" userId="3dc390fb-363f-4538-a895-c93b70622324" providerId="ADAL" clId="{D90B7A8B-6265-4F4B-A065-E90D007DE779}" dt="2022-11-30T17:19:53.210" v="2953" actId="207"/>
        <pc:sldMkLst>
          <pc:docMk/>
          <pc:sldMk cId="644582508" sldId="280"/>
        </pc:sldMkLst>
        <pc:spChg chg="mod">
          <ac:chgData name="eschinlle@espe.edu.ec" userId="3dc390fb-363f-4538-a895-c93b70622324" providerId="ADAL" clId="{D90B7A8B-6265-4F4B-A065-E90D007DE779}" dt="2022-11-30T16:54:33.314" v="2756" actId="20577"/>
          <ac:spMkLst>
            <pc:docMk/>
            <pc:sldMk cId="644582508" sldId="280"/>
            <ac:spMk id="3" creationId="{5C9CE18C-31CA-4412-9E0A-0A8F15F02B0F}"/>
          </ac:spMkLst>
        </pc:spChg>
        <pc:spChg chg="mod">
          <ac:chgData name="eschinlle@espe.edu.ec" userId="3dc390fb-363f-4538-a895-c93b70622324" providerId="ADAL" clId="{D90B7A8B-6265-4F4B-A065-E90D007DE779}" dt="2022-11-30T17:19:53.210" v="2953" actId="207"/>
          <ac:spMkLst>
            <pc:docMk/>
            <pc:sldMk cId="644582508" sldId="280"/>
            <ac:spMk id="4" creationId="{07C128F2-CD1C-4BA9-BAD6-531D7A221528}"/>
          </ac:spMkLst>
        </pc:spChg>
        <pc:spChg chg="mod">
          <ac:chgData name="eschinlle@espe.edu.ec" userId="3dc390fb-363f-4538-a895-c93b70622324" providerId="ADAL" clId="{D90B7A8B-6265-4F4B-A065-E90D007DE779}" dt="2022-11-30T17:04:14.764" v="2913" actId="20577"/>
          <ac:spMkLst>
            <pc:docMk/>
            <pc:sldMk cId="644582508" sldId="280"/>
            <ac:spMk id="6" creationId="{4236A358-5F4F-4723-B839-023BA1F1C54C}"/>
          </ac:spMkLst>
        </pc:spChg>
      </pc:sldChg>
      <pc:sldChg chg="modSp mod">
        <pc:chgData name="eschinlle@espe.edu.ec" userId="3dc390fb-363f-4538-a895-c93b70622324" providerId="ADAL" clId="{D90B7A8B-6265-4F4B-A065-E90D007DE779}" dt="2022-11-30T17:19:45.040" v="2951" actId="207"/>
        <pc:sldMkLst>
          <pc:docMk/>
          <pc:sldMk cId="404966312" sldId="281"/>
        </pc:sldMkLst>
        <pc:spChg chg="mod">
          <ac:chgData name="eschinlle@espe.edu.ec" userId="3dc390fb-363f-4538-a895-c93b70622324" providerId="ADAL" clId="{D90B7A8B-6265-4F4B-A065-E90D007DE779}" dt="2022-11-30T16:55:24.346" v="2774" actId="6549"/>
          <ac:spMkLst>
            <pc:docMk/>
            <pc:sldMk cId="404966312" sldId="281"/>
            <ac:spMk id="3" creationId="{5C9CE18C-31CA-4412-9E0A-0A8F15F02B0F}"/>
          </ac:spMkLst>
        </pc:spChg>
        <pc:spChg chg="mod">
          <ac:chgData name="eschinlle@espe.edu.ec" userId="3dc390fb-363f-4538-a895-c93b70622324" providerId="ADAL" clId="{D90B7A8B-6265-4F4B-A065-E90D007DE779}" dt="2022-11-30T17:19:45.040" v="2951" actId="207"/>
          <ac:spMkLst>
            <pc:docMk/>
            <pc:sldMk cId="404966312" sldId="281"/>
            <ac:spMk id="4" creationId="{07C128F2-CD1C-4BA9-BAD6-531D7A221528}"/>
          </ac:spMkLst>
        </pc:spChg>
        <pc:spChg chg="mod">
          <ac:chgData name="eschinlle@espe.edu.ec" userId="3dc390fb-363f-4538-a895-c93b70622324" providerId="ADAL" clId="{D90B7A8B-6265-4F4B-A065-E90D007DE779}" dt="2022-11-30T17:04:17.230" v="2915" actId="20577"/>
          <ac:spMkLst>
            <pc:docMk/>
            <pc:sldMk cId="404966312" sldId="281"/>
            <ac:spMk id="6" creationId="{21314641-8071-4086-903A-8C6574F4A565}"/>
          </ac:spMkLst>
        </pc:spChg>
      </pc:sldChg>
      <pc:sldChg chg="del">
        <pc:chgData name="eschinlle@espe.edu.ec" userId="3dc390fb-363f-4538-a895-c93b70622324" providerId="ADAL" clId="{D90B7A8B-6265-4F4B-A065-E90D007DE779}" dt="2022-11-30T16:33:56.286" v="2010" actId="47"/>
        <pc:sldMkLst>
          <pc:docMk/>
          <pc:sldMk cId="2192766281" sldId="285"/>
        </pc:sldMkLst>
      </pc:sldChg>
      <pc:sldChg chg="del">
        <pc:chgData name="eschinlle@espe.edu.ec" userId="3dc390fb-363f-4538-a895-c93b70622324" providerId="ADAL" clId="{D90B7A8B-6265-4F4B-A065-E90D007DE779}" dt="2022-11-30T16:33:57.051" v="2011" actId="47"/>
        <pc:sldMkLst>
          <pc:docMk/>
          <pc:sldMk cId="3117754412" sldId="286"/>
        </pc:sldMkLst>
      </pc:sldChg>
      <pc:sldChg chg="del">
        <pc:chgData name="eschinlle@espe.edu.ec" userId="3dc390fb-363f-4538-a895-c93b70622324" providerId="ADAL" clId="{D90B7A8B-6265-4F4B-A065-E90D007DE779}" dt="2022-11-30T16:34:03.799" v="2028" actId="47"/>
        <pc:sldMkLst>
          <pc:docMk/>
          <pc:sldMk cId="172814844" sldId="296"/>
        </pc:sldMkLst>
      </pc:sldChg>
      <pc:sldChg chg="modSp mod">
        <pc:chgData name="eschinlle@espe.edu.ec" userId="3dc390fb-363f-4538-a895-c93b70622324" providerId="ADAL" clId="{D90B7A8B-6265-4F4B-A065-E90D007DE779}" dt="2022-11-30T16:57:40.913" v="2806"/>
        <pc:sldMkLst>
          <pc:docMk/>
          <pc:sldMk cId="1993200883" sldId="301"/>
        </pc:sldMkLst>
        <pc:spChg chg="mod">
          <ac:chgData name="eschinlle@espe.edu.ec" userId="3dc390fb-363f-4538-a895-c93b70622324" providerId="ADAL" clId="{D90B7A8B-6265-4F4B-A065-E90D007DE779}" dt="2022-11-30T15:59:05.088" v="473" actId="20577"/>
          <ac:spMkLst>
            <pc:docMk/>
            <pc:sldMk cId="1993200883" sldId="301"/>
            <ac:spMk id="3" creationId="{24450567-4B65-45C0-A0CF-8E25C31398B6}"/>
          </ac:spMkLst>
        </pc:spChg>
        <pc:spChg chg="mod">
          <ac:chgData name="eschinlle@espe.edu.ec" userId="3dc390fb-363f-4538-a895-c93b70622324" providerId="ADAL" clId="{D90B7A8B-6265-4F4B-A065-E90D007DE779}" dt="2022-11-30T16:57:40.913" v="2806"/>
          <ac:spMkLst>
            <pc:docMk/>
            <pc:sldMk cId="1993200883" sldId="301"/>
            <ac:spMk id="4" creationId="{3EC86FE0-3B43-49C3-A243-01239BBC396F}"/>
          </ac:spMkLst>
        </pc:spChg>
      </pc:sldChg>
      <pc:sldChg chg="modSp del mod">
        <pc:chgData name="eschinlle@espe.edu.ec" userId="3dc390fb-363f-4538-a895-c93b70622324" providerId="ADAL" clId="{D90B7A8B-6265-4F4B-A065-E90D007DE779}" dt="2022-11-30T16:10:58.741" v="648" actId="47"/>
        <pc:sldMkLst>
          <pc:docMk/>
          <pc:sldMk cId="4067603209" sldId="304"/>
        </pc:sldMkLst>
        <pc:spChg chg="mod">
          <ac:chgData name="eschinlle@espe.edu.ec" userId="3dc390fb-363f-4538-a895-c93b70622324" providerId="ADAL" clId="{D90B7A8B-6265-4F4B-A065-E90D007DE779}" dt="2022-11-30T16:10:24.731" v="622"/>
          <ac:spMkLst>
            <pc:docMk/>
            <pc:sldMk cId="4067603209" sldId="304"/>
            <ac:spMk id="22" creationId="{E3387597-C401-4C09-9BFA-F7AF8B220BA9}"/>
          </ac:spMkLst>
        </pc:spChg>
      </pc:sldChg>
      <pc:sldChg chg="del">
        <pc:chgData name="eschinlle@espe.edu.ec" userId="3dc390fb-363f-4538-a895-c93b70622324" providerId="ADAL" clId="{D90B7A8B-6265-4F4B-A065-E90D007DE779}" dt="2022-11-30T16:34:00.608" v="2018" actId="47"/>
        <pc:sldMkLst>
          <pc:docMk/>
          <pc:sldMk cId="1828510229" sldId="310"/>
        </pc:sldMkLst>
      </pc:sldChg>
      <pc:sldChg chg="del">
        <pc:chgData name="eschinlle@espe.edu.ec" userId="3dc390fb-363f-4538-a895-c93b70622324" providerId="ADAL" clId="{D90B7A8B-6265-4F4B-A065-E90D007DE779}" dt="2022-11-30T16:34:00.156" v="2015" actId="47"/>
        <pc:sldMkLst>
          <pc:docMk/>
          <pc:sldMk cId="2700470003" sldId="311"/>
        </pc:sldMkLst>
      </pc:sldChg>
      <pc:sldChg chg="del">
        <pc:chgData name="eschinlle@espe.edu.ec" userId="3dc390fb-363f-4538-a895-c93b70622324" providerId="ADAL" clId="{D90B7A8B-6265-4F4B-A065-E90D007DE779}" dt="2022-11-30T16:34:03.218" v="2025" actId="47"/>
        <pc:sldMkLst>
          <pc:docMk/>
          <pc:sldMk cId="4019626180" sldId="313"/>
        </pc:sldMkLst>
      </pc:sldChg>
      <pc:sldChg chg="modSp del mod">
        <pc:chgData name="eschinlle@espe.edu.ec" userId="3dc390fb-363f-4538-a895-c93b70622324" providerId="ADAL" clId="{D90B7A8B-6265-4F4B-A065-E90D007DE779}" dt="2022-11-30T15:59:13.976" v="474" actId="47"/>
        <pc:sldMkLst>
          <pc:docMk/>
          <pc:sldMk cId="1856299820" sldId="315"/>
        </pc:sldMkLst>
        <pc:spChg chg="mod">
          <ac:chgData name="eschinlle@espe.edu.ec" userId="3dc390fb-363f-4538-a895-c93b70622324" providerId="ADAL" clId="{D90B7A8B-6265-4F4B-A065-E90D007DE779}" dt="2022-11-30T15:53:32.213" v="431"/>
          <ac:spMkLst>
            <pc:docMk/>
            <pc:sldMk cId="1856299820" sldId="315"/>
            <ac:spMk id="4" creationId="{3EC86FE0-3B43-49C3-A243-01239BBC396F}"/>
          </ac:spMkLst>
        </pc:spChg>
      </pc:sldChg>
      <pc:sldChg chg="modSp mod">
        <pc:chgData name="eschinlle@espe.edu.ec" userId="3dc390fb-363f-4538-a895-c93b70622324" providerId="ADAL" clId="{D90B7A8B-6265-4F4B-A065-E90D007DE779}" dt="2022-11-30T16:57:46.545" v="2808"/>
        <pc:sldMkLst>
          <pc:docMk/>
          <pc:sldMk cId="3077131138" sldId="316"/>
        </pc:sldMkLst>
        <pc:spChg chg="mod">
          <ac:chgData name="eschinlle@espe.edu.ec" userId="3dc390fb-363f-4538-a895-c93b70622324" providerId="ADAL" clId="{D90B7A8B-6265-4F4B-A065-E90D007DE779}" dt="2022-11-30T16:05:26.444" v="604" actId="27636"/>
          <ac:spMkLst>
            <pc:docMk/>
            <pc:sldMk cId="3077131138" sldId="316"/>
            <ac:spMk id="3" creationId="{24450567-4B65-45C0-A0CF-8E25C31398B6}"/>
          </ac:spMkLst>
        </pc:spChg>
        <pc:spChg chg="mod">
          <ac:chgData name="eschinlle@espe.edu.ec" userId="3dc390fb-363f-4538-a895-c93b70622324" providerId="ADAL" clId="{D90B7A8B-6265-4F4B-A065-E90D007DE779}" dt="2022-11-30T16:57:46.545" v="2808"/>
          <ac:spMkLst>
            <pc:docMk/>
            <pc:sldMk cId="3077131138" sldId="316"/>
            <ac:spMk id="4" creationId="{3EC86FE0-3B43-49C3-A243-01239BBC396F}"/>
          </ac:spMkLst>
        </pc:spChg>
      </pc:sldChg>
      <pc:sldChg chg="modSp mod">
        <pc:chgData name="eschinlle@espe.edu.ec" userId="3dc390fb-363f-4538-a895-c93b70622324" providerId="ADAL" clId="{D90B7A8B-6265-4F4B-A065-E90D007DE779}" dt="2022-11-30T16:57:50.876" v="2809"/>
        <pc:sldMkLst>
          <pc:docMk/>
          <pc:sldMk cId="1590836266" sldId="317"/>
        </pc:sldMkLst>
        <pc:spChg chg="mod">
          <ac:chgData name="eschinlle@espe.edu.ec" userId="3dc390fb-363f-4538-a895-c93b70622324" providerId="ADAL" clId="{D90B7A8B-6265-4F4B-A065-E90D007DE779}" dt="2022-11-30T16:05:40.589" v="606" actId="14100"/>
          <ac:spMkLst>
            <pc:docMk/>
            <pc:sldMk cId="1590836266" sldId="317"/>
            <ac:spMk id="3" creationId="{24450567-4B65-45C0-A0CF-8E25C31398B6}"/>
          </ac:spMkLst>
        </pc:spChg>
        <pc:spChg chg="mod">
          <ac:chgData name="eschinlle@espe.edu.ec" userId="3dc390fb-363f-4538-a895-c93b70622324" providerId="ADAL" clId="{D90B7A8B-6265-4F4B-A065-E90D007DE779}" dt="2022-11-30T16:57:50.876" v="2809"/>
          <ac:spMkLst>
            <pc:docMk/>
            <pc:sldMk cId="1590836266" sldId="317"/>
            <ac:spMk id="4" creationId="{3EC86FE0-3B43-49C3-A243-01239BBC396F}"/>
          </ac:spMkLst>
        </pc:spChg>
      </pc:sldChg>
      <pc:sldChg chg="modSp mod">
        <pc:chgData name="eschinlle@espe.edu.ec" userId="3dc390fb-363f-4538-a895-c93b70622324" providerId="ADAL" clId="{D90B7A8B-6265-4F4B-A065-E90D007DE779}" dt="2022-11-30T16:57:53.699" v="2810"/>
        <pc:sldMkLst>
          <pc:docMk/>
          <pc:sldMk cId="3709971906" sldId="318"/>
        </pc:sldMkLst>
        <pc:spChg chg="mod">
          <ac:chgData name="eschinlle@espe.edu.ec" userId="3dc390fb-363f-4538-a895-c93b70622324" providerId="ADAL" clId="{D90B7A8B-6265-4F4B-A065-E90D007DE779}" dt="2022-11-30T16:05:51.662" v="610" actId="27636"/>
          <ac:spMkLst>
            <pc:docMk/>
            <pc:sldMk cId="3709971906" sldId="318"/>
            <ac:spMk id="3" creationId="{24450567-4B65-45C0-A0CF-8E25C31398B6}"/>
          </ac:spMkLst>
        </pc:spChg>
        <pc:spChg chg="mod">
          <ac:chgData name="eschinlle@espe.edu.ec" userId="3dc390fb-363f-4538-a895-c93b70622324" providerId="ADAL" clId="{D90B7A8B-6265-4F4B-A065-E90D007DE779}" dt="2022-11-30T16:57:53.699" v="2810"/>
          <ac:spMkLst>
            <pc:docMk/>
            <pc:sldMk cId="3709971906" sldId="318"/>
            <ac:spMk id="4" creationId="{3EC86FE0-3B43-49C3-A243-01239BBC396F}"/>
          </ac:spMkLst>
        </pc:spChg>
      </pc:sldChg>
      <pc:sldChg chg="del">
        <pc:chgData name="eschinlle@espe.edu.ec" userId="3dc390fb-363f-4538-a895-c93b70622324" providerId="ADAL" clId="{D90B7A8B-6265-4F4B-A065-E90D007DE779}" dt="2022-11-30T16:33:57.879" v="2012" actId="47"/>
        <pc:sldMkLst>
          <pc:docMk/>
          <pc:sldMk cId="3342235169" sldId="319"/>
        </pc:sldMkLst>
      </pc:sldChg>
      <pc:sldChg chg="del">
        <pc:chgData name="eschinlle@espe.edu.ec" userId="3dc390fb-363f-4538-a895-c93b70622324" providerId="ADAL" clId="{D90B7A8B-6265-4F4B-A065-E90D007DE779}" dt="2022-11-30T16:33:58.993" v="2013" actId="47"/>
        <pc:sldMkLst>
          <pc:docMk/>
          <pc:sldMk cId="894013100" sldId="320"/>
        </pc:sldMkLst>
      </pc:sldChg>
      <pc:sldChg chg="del">
        <pc:chgData name="eschinlle@espe.edu.ec" userId="3dc390fb-363f-4538-a895-c93b70622324" providerId="ADAL" clId="{D90B7A8B-6265-4F4B-A065-E90D007DE779}" dt="2022-11-30T16:34:00.304" v="2016" actId="47"/>
        <pc:sldMkLst>
          <pc:docMk/>
          <pc:sldMk cId="2442348081" sldId="321"/>
        </pc:sldMkLst>
      </pc:sldChg>
      <pc:sldChg chg="del">
        <pc:chgData name="eschinlle@espe.edu.ec" userId="3dc390fb-363f-4538-a895-c93b70622324" providerId="ADAL" clId="{D90B7A8B-6265-4F4B-A065-E90D007DE779}" dt="2022-11-30T16:34:00.458" v="2017" actId="47"/>
        <pc:sldMkLst>
          <pc:docMk/>
          <pc:sldMk cId="635976211" sldId="322"/>
        </pc:sldMkLst>
      </pc:sldChg>
      <pc:sldChg chg="del">
        <pc:chgData name="eschinlle@espe.edu.ec" userId="3dc390fb-363f-4538-a895-c93b70622324" providerId="ADAL" clId="{D90B7A8B-6265-4F4B-A065-E90D007DE779}" dt="2022-11-30T16:34:00.775" v="2019" actId="47"/>
        <pc:sldMkLst>
          <pc:docMk/>
          <pc:sldMk cId="514620043" sldId="323"/>
        </pc:sldMkLst>
      </pc:sldChg>
      <pc:sldChg chg="del">
        <pc:chgData name="eschinlle@espe.edu.ec" userId="3dc390fb-363f-4538-a895-c93b70622324" providerId="ADAL" clId="{D90B7A8B-6265-4F4B-A065-E90D007DE779}" dt="2022-11-30T16:34:00.924" v="2020" actId="47"/>
        <pc:sldMkLst>
          <pc:docMk/>
          <pc:sldMk cId="3598754461" sldId="324"/>
        </pc:sldMkLst>
      </pc:sldChg>
      <pc:sldChg chg="del">
        <pc:chgData name="eschinlle@espe.edu.ec" userId="3dc390fb-363f-4538-a895-c93b70622324" providerId="ADAL" clId="{D90B7A8B-6265-4F4B-A065-E90D007DE779}" dt="2022-11-30T16:34:01.085" v="2021" actId="47"/>
        <pc:sldMkLst>
          <pc:docMk/>
          <pc:sldMk cId="627850191" sldId="325"/>
        </pc:sldMkLst>
      </pc:sldChg>
      <pc:sldChg chg="del">
        <pc:chgData name="eschinlle@espe.edu.ec" userId="3dc390fb-363f-4538-a895-c93b70622324" providerId="ADAL" clId="{D90B7A8B-6265-4F4B-A065-E90D007DE779}" dt="2022-11-30T16:34:01.344" v="2022" actId="47"/>
        <pc:sldMkLst>
          <pc:docMk/>
          <pc:sldMk cId="1761633093" sldId="326"/>
        </pc:sldMkLst>
      </pc:sldChg>
      <pc:sldChg chg="del">
        <pc:chgData name="eschinlle@espe.edu.ec" userId="3dc390fb-363f-4538-a895-c93b70622324" providerId="ADAL" clId="{D90B7A8B-6265-4F4B-A065-E90D007DE779}" dt="2022-11-30T16:34:01.570" v="2023" actId="47"/>
        <pc:sldMkLst>
          <pc:docMk/>
          <pc:sldMk cId="3450002195" sldId="327"/>
        </pc:sldMkLst>
      </pc:sldChg>
      <pc:sldChg chg="del">
        <pc:chgData name="eschinlle@espe.edu.ec" userId="3dc390fb-363f-4538-a895-c93b70622324" providerId="ADAL" clId="{D90B7A8B-6265-4F4B-A065-E90D007DE779}" dt="2022-11-30T16:34:01.961" v="2024" actId="47"/>
        <pc:sldMkLst>
          <pc:docMk/>
          <pc:sldMk cId="580872344" sldId="328"/>
        </pc:sldMkLst>
      </pc:sldChg>
      <pc:sldChg chg="del">
        <pc:chgData name="eschinlle@espe.edu.ec" userId="3dc390fb-363f-4538-a895-c93b70622324" providerId="ADAL" clId="{D90B7A8B-6265-4F4B-A065-E90D007DE779}" dt="2022-11-30T16:34:03.428" v="2026" actId="47"/>
        <pc:sldMkLst>
          <pc:docMk/>
          <pc:sldMk cId="120481915" sldId="329"/>
        </pc:sldMkLst>
      </pc:sldChg>
      <pc:sldChg chg="del">
        <pc:chgData name="eschinlle@espe.edu.ec" userId="3dc390fb-363f-4538-a895-c93b70622324" providerId="ADAL" clId="{D90B7A8B-6265-4F4B-A065-E90D007DE779}" dt="2022-11-30T16:34:03.613" v="2027" actId="47"/>
        <pc:sldMkLst>
          <pc:docMk/>
          <pc:sldMk cId="3750554937" sldId="330"/>
        </pc:sldMkLst>
      </pc:sldChg>
      <pc:sldChg chg="del">
        <pc:chgData name="eschinlle@espe.edu.ec" userId="3dc390fb-363f-4538-a895-c93b70622324" providerId="ADAL" clId="{D90B7A8B-6265-4F4B-A065-E90D007DE779}" dt="2022-11-30T16:34:04.110" v="2029" actId="47"/>
        <pc:sldMkLst>
          <pc:docMk/>
          <pc:sldMk cId="627670294" sldId="331"/>
        </pc:sldMkLst>
      </pc:sldChg>
      <pc:sldChg chg="del">
        <pc:chgData name="eschinlle@espe.edu.ec" userId="3dc390fb-363f-4538-a895-c93b70622324" providerId="ADAL" clId="{D90B7A8B-6265-4F4B-A065-E90D007DE779}" dt="2022-11-30T16:34:04.346" v="2030" actId="47"/>
        <pc:sldMkLst>
          <pc:docMk/>
          <pc:sldMk cId="4004271060" sldId="332"/>
        </pc:sldMkLst>
      </pc:sldChg>
      <pc:sldChg chg="del">
        <pc:chgData name="eschinlle@espe.edu.ec" userId="3dc390fb-363f-4538-a895-c93b70622324" providerId="ADAL" clId="{D90B7A8B-6265-4F4B-A065-E90D007DE779}" dt="2022-11-30T16:34:04.553" v="2031" actId="47"/>
        <pc:sldMkLst>
          <pc:docMk/>
          <pc:sldMk cId="2941294017" sldId="333"/>
        </pc:sldMkLst>
      </pc:sldChg>
      <pc:sldChg chg="del">
        <pc:chgData name="eschinlle@espe.edu.ec" userId="3dc390fb-363f-4538-a895-c93b70622324" providerId="ADAL" clId="{D90B7A8B-6265-4F4B-A065-E90D007DE779}" dt="2022-11-30T16:34:04.766" v="2032" actId="47"/>
        <pc:sldMkLst>
          <pc:docMk/>
          <pc:sldMk cId="1804826558" sldId="334"/>
        </pc:sldMkLst>
      </pc:sldChg>
      <pc:sldChg chg="del">
        <pc:chgData name="eschinlle@espe.edu.ec" userId="3dc390fb-363f-4538-a895-c93b70622324" providerId="ADAL" clId="{D90B7A8B-6265-4F4B-A065-E90D007DE779}" dt="2022-11-30T16:34:05.016" v="2033" actId="47"/>
        <pc:sldMkLst>
          <pc:docMk/>
          <pc:sldMk cId="1394505840" sldId="335"/>
        </pc:sldMkLst>
      </pc:sldChg>
      <pc:sldChg chg="del">
        <pc:chgData name="eschinlle@espe.edu.ec" userId="3dc390fb-363f-4538-a895-c93b70622324" providerId="ADAL" clId="{D90B7A8B-6265-4F4B-A065-E90D007DE779}" dt="2022-11-30T16:34:05.309" v="2034" actId="47"/>
        <pc:sldMkLst>
          <pc:docMk/>
          <pc:sldMk cId="898038318" sldId="336"/>
        </pc:sldMkLst>
      </pc:sldChg>
      <pc:sldChg chg="del">
        <pc:chgData name="eschinlle@espe.edu.ec" userId="3dc390fb-363f-4538-a895-c93b70622324" providerId="ADAL" clId="{D90B7A8B-6265-4F4B-A065-E90D007DE779}" dt="2022-11-30T16:34:05.605" v="2035" actId="47"/>
        <pc:sldMkLst>
          <pc:docMk/>
          <pc:sldMk cId="3909503593" sldId="337"/>
        </pc:sldMkLst>
      </pc:sldChg>
      <pc:sldChg chg="del">
        <pc:chgData name="eschinlle@espe.edu.ec" userId="3dc390fb-363f-4538-a895-c93b70622324" providerId="ADAL" clId="{D90B7A8B-6265-4F4B-A065-E90D007DE779}" dt="2022-11-30T16:34:05.947" v="2036" actId="47"/>
        <pc:sldMkLst>
          <pc:docMk/>
          <pc:sldMk cId="1720475924" sldId="338"/>
        </pc:sldMkLst>
      </pc:sldChg>
      <pc:sldChg chg="del">
        <pc:chgData name="eschinlle@espe.edu.ec" userId="3dc390fb-363f-4538-a895-c93b70622324" providerId="ADAL" clId="{D90B7A8B-6265-4F4B-A065-E90D007DE779}" dt="2022-11-30T16:34:06.310" v="2037" actId="47"/>
        <pc:sldMkLst>
          <pc:docMk/>
          <pc:sldMk cId="1256373502" sldId="339"/>
        </pc:sldMkLst>
      </pc:sldChg>
      <pc:sldChg chg="modSp add mod">
        <pc:chgData name="eschinlle@espe.edu.ec" userId="3dc390fb-363f-4538-a895-c93b70622324" providerId="ADAL" clId="{D90B7A8B-6265-4F4B-A065-E90D007DE779}" dt="2022-11-30T17:02:47.505" v="2855" actId="20577"/>
        <pc:sldMkLst>
          <pc:docMk/>
          <pc:sldMk cId="1566599032" sldId="340"/>
        </pc:sldMkLst>
        <pc:spChg chg="mod">
          <ac:chgData name="eschinlle@espe.edu.ec" userId="3dc390fb-363f-4538-a895-c93b70622324" providerId="ADAL" clId="{D90B7A8B-6265-4F4B-A065-E90D007DE779}" dt="2022-11-30T16:02:15.339" v="526" actId="20577"/>
          <ac:spMkLst>
            <pc:docMk/>
            <pc:sldMk cId="1566599032" sldId="340"/>
            <ac:spMk id="3" creationId="{24450567-4B65-45C0-A0CF-8E25C31398B6}"/>
          </ac:spMkLst>
        </pc:spChg>
        <pc:spChg chg="mod">
          <ac:chgData name="eschinlle@espe.edu.ec" userId="3dc390fb-363f-4538-a895-c93b70622324" providerId="ADAL" clId="{D90B7A8B-6265-4F4B-A065-E90D007DE779}" dt="2022-11-30T16:57:43.862" v="2807"/>
          <ac:spMkLst>
            <pc:docMk/>
            <pc:sldMk cId="1566599032" sldId="340"/>
            <ac:spMk id="4" creationId="{3EC86FE0-3B43-49C3-A243-01239BBC396F}"/>
          </ac:spMkLst>
        </pc:spChg>
        <pc:spChg chg="mod">
          <ac:chgData name="eschinlle@espe.edu.ec" userId="3dc390fb-363f-4538-a895-c93b70622324" providerId="ADAL" clId="{D90B7A8B-6265-4F4B-A065-E90D007DE779}" dt="2022-11-30T17:02:47.505" v="2855" actId="20577"/>
          <ac:spMkLst>
            <pc:docMk/>
            <pc:sldMk cId="1566599032" sldId="340"/>
            <ac:spMk id="8" creationId="{4E8F99F6-FEFB-410C-A159-8D600C3D6FCE}"/>
          </ac:spMkLst>
        </pc:spChg>
      </pc:sldChg>
      <pc:sldChg chg="modSp add mod">
        <pc:chgData name="eschinlle@espe.edu.ec" userId="3dc390fb-363f-4538-a895-c93b70622324" providerId="ADAL" clId="{D90B7A8B-6265-4F4B-A065-E90D007DE779}" dt="2022-11-30T17:02:57.913" v="2861" actId="14100"/>
        <pc:sldMkLst>
          <pc:docMk/>
          <pc:sldMk cId="1059290920" sldId="341"/>
        </pc:sldMkLst>
        <pc:spChg chg="mod">
          <ac:chgData name="eschinlle@espe.edu.ec" userId="3dc390fb-363f-4538-a895-c93b70622324" providerId="ADAL" clId="{D90B7A8B-6265-4F4B-A065-E90D007DE779}" dt="2022-11-30T16:06:08.759" v="614" actId="27636"/>
          <ac:spMkLst>
            <pc:docMk/>
            <pc:sldMk cId="1059290920" sldId="341"/>
            <ac:spMk id="3" creationId="{24450567-4B65-45C0-A0CF-8E25C31398B6}"/>
          </ac:spMkLst>
        </pc:spChg>
        <pc:spChg chg="mod">
          <ac:chgData name="eschinlle@espe.edu.ec" userId="3dc390fb-363f-4538-a895-c93b70622324" providerId="ADAL" clId="{D90B7A8B-6265-4F4B-A065-E90D007DE779}" dt="2022-11-30T16:57:57.057" v="2811"/>
          <ac:spMkLst>
            <pc:docMk/>
            <pc:sldMk cId="1059290920" sldId="341"/>
            <ac:spMk id="4" creationId="{3EC86FE0-3B43-49C3-A243-01239BBC396F}"/>
          </ac:spMkLst>
        </pc:spChg>
        <pc:spChg chg="mod">
          <ac:chgData name="eschinlle@espe.edu.ec" userId="3dc390fb-363f-4538-a895-c93b70622324" providerId="ADAL" clId="{D90B7A8B-6265-4F4B-A065-E90D007DE779}" dt="2022-11-30T17:02:57.913" v="2861" actId="14100"/>
          <ac:spMkLst>
            <pc:docMk/>
            <pc:sldMk cId="1059290920" sldId="341"/>
            <ac:spMk id="8" creationId="{4E8F99F6-FEFB-410C-A159-8D600C3D6FCE}"/>
          </ac:spMkLst>
        </pc:spChg>
      </pc:sldChg>
      <pc:sldChg chg="addSp delSp modSp add mod">
        <pc:chgData name="eschinlle@espe.edu.ec" userId="3dc390fb-363f-4538-a895-c93b70622324" providerId="ADAL" clId="{D90B7A8B-6265-4F4B-A065-E90D007DE779}" dt="2022-11-30T17:03:06.354" v="2867" actId="20577"/>
        <pc:sldMkLst>
          <pc:docMk/>
          <pc:sldMk cId="3643179308" sldId="342"/>
        </pc:sldMkLst>
        <pc:spChg chg="mod">
          <ac:chgData name="eschinlle@espe.edu.ec" userId="3dc390fb-363f-4538-a895-c93b70622324" providerId="ADAL" clId="{D90B7A8B-6265-4F4B-A065-E90D007DE779}" dt="2022-11-30T16:15:21.648" v="941" actId="20577"/>
          <ac:spMkLst>
            <pc:docMk/>
            <pc:sldMk cId="3643179308" sldId="342"/>
            <ac:spMk id="3" creationId="{5C9CE18C-31CA-4412-9E0A-0A8F15F02B0F}"/>
          </ac:spMkLst>
        </pc:spChg>
        <pc:spChg chg="mod">
          <ac:chgData name="eschinlle@espe.edu.ec" userId="3dc390fb-363f-4538-a895-c93b70622324" providerId="ADAL" clId="{D90B7A8B-6265-4F4B-A065-E90D007DE779}" dt="2022-11-30T16:58:57.600" v="2814"/>
          <ac:spMkLst>
            <pc:docMk/>
            <pc:sldMk cId="3643179308" sldId="342"/>
            <ac:spMk id="4" creationId="{07C128F2-CD1C-4BA9-BAD6-531D7A221528}"/>
          </ac:spMkLst>
        </pc:spChg>
        <pc:spChg chg="mod">
          <ac:chgData name="eschinlle@espe.edu.ec" userId="3dc390fb-363f-4538-a895-c93b70622324" providerId="ADAL" clId="{D90B7A8B-6265-4F4B-A065-E90D007DE779}" dt="2022-11-30T17:03:06.354" v="2867" actId="20577"/>
          <ac:spMkLst>
            <pc:docMk/>
            <pc:sldMk cId="3643179308" sldId="342"/>
            <ac:spMk id="9" creationId="{C09A62F3-0504-4D17-9656-5FC748800A81}"/>
          </ac:spMkLst>
        </pc:spChg>
        <pc:picChg chg="add mod">
          <ac:chgData name="eschinlle@espe.edu.ec" userId="3dc390fb-363f-4538-a895-c93b70622324" providerId="ADAL" clId="{D90B7A8B-6265-4F4B-A065-E90D007DE779}" dt="2022-11-30T16:15:17.270" v="939" actId="1076"/>
          <ac:picMkLst>
            <pc:docMk/>
            <pc:sldMk cId="3643179308" sldId="342"/>
            <ac:picMk id="6" creationId="{3B7C7DC5-3C46-BF4B-1A81-06126EDCD5B1}"/>
          </ac:picMkLst>
        </pc:picChg>
        <pc:picChg chg="del">
          <ac:chgData name="eschinlle@espe.edu.ec" userId="3dc390fb-363f-4538-a895-c93b70622324" providerId="ADAL" clId="{D90B7A8B-6265-4F4B-A065-E90D007DE779}" dt="2022-11-30T16:14:57.449" v="936" actId="478"/>
          <ac:picMkLst>
            <pc:docMk/>
            <pc:sldMk cId="3643179308" sldId="342"/>
            <ac:picMk id="7" creationId="{4EC19F86-2C9C-BB96-19C7-EEF7ADFF0107}"/>
          </ac:picMkLst>
        </pc:picChg>
      </pc:sldChg>
      <pc:sldChg chg="addSp delSp modSp add mod">
        <pc:chgData name="eschinlle@espe.edu.ec" userId="3dc390fb-363f-4538-a895-c93b70622324" providerId="ADAL" clId="{D90B7A8B-6265-4F4B-A065-E90D007DE779}" dt="2022-11-30T17:03:08.996" v="2869" actId="20577"/>
        <pc:sldMkLst>
          <pc:docMk/>
          <pc:sldMk cId="485906930" sldId="343"/>
        </pc:sldMkLst>
        <pc:spChg chg="mod">
          <ac:chgData name="eschinlle@espe.edu.ec" userId="3dc390fb-363f-4538-a895-c93b70622324" providerId="ADAL" clId="{D90B7A8B-6265-4F4B-A065-E90D007DE779}" dt="2022-11-30T16:16:54.889" v="1038" actId="20577"/>
          <ac:spMkLst>
            <pc:docMk/>
            <pc:sldMk cId="485906930" sldId="343"/>
            <ac:spMk id="3" creationId="{5C9CE18C-31CA-4412-9E0A-0A8F15F02B0F}"/>
          </ac:spMkLst>
        </pc:spChg>
        <pc:spChg chg="mod">
          <ac:chgData name="eschinlle@espe.edu.ec" userId="3dc390fb-363f-4538-a895-c93b70622324" providerId="ADAL" clId="{D90B7A8B-6265-4F4B-A065-E90D007DE779}" dt="2022-11-30T16:59:00.216" v="2815"/>
          <ac:spMkLst>
            <pc:docMk/>
            <pc:sldMk cId="485906930" sldId="343"/>
            <ac:spMk id="4" creationId="{07C128F2-CD1C-4BA9-BAD6-531D7A221528}"/>
          </ac:spMkLst>
        </pc:spChg>
        <pc:spChg chg="mod">
          <ac:chgData name="eschinlle@espe.edu.ec" userId="3dc390fb-363f-4538-a895-c93b70622324" providerId="ADAL" clId="{D90B7A8B-6265-4F4B-A065-E90D007DE779}" dt="2022-11-30T17:03:08.996" v="2869" actId="20577"/>
          <ac:spMkLst>
            <pc:docMk/>
            <pc:sldMk cId="485906930" sldId="343"/>
            <ac:spMk id="9" creationId="{C09A62F3-0504-4D17-9656-5FC748800A81}"/>
          </ac:spMkLst>
        </pc:spChg>
        <pc:picChg chg="del">
          <ac:chgData name="eschinlle@espe.edu.ec" userId="3dc390fb-363f-4538-a895-c93b70622324" providerId="ADAL" clId="{D90B7A8B-6265-4F4B-A065-E90D007DE779}" dt="2022-11-30T16:17:39.203" v="1040" actId="478"/>
          <ac:picMkLst>
            <pc:docMk/>
            <pc:sldMk cId="485906930" sldId="343"/>
            <ac:picMk id="6" creationId="{3B7C7DC5-3C46-BF4B-1A81-06126EDCD5B1}"/>
          </ac:picMkLst>
        </pc:picChg>
        <pc:picChg chg="add mod">
          <ac:chgData name="eschinlle@espe.edu.ec" userId="3dc390fb-363f-4538-a895-c93b70622324" providerId="ADAL" clId="{D90B7A8B-6265-4F4B-A065-E90D007DE779}" dt="2022-11-30T16:17:53.119" v="1043" actId="1076"/>
          <ac:picMkLst>
            <pc:docMk/>
            <pc:sldMk cId="485906930" sldId="343"/>
            <ac:picMk id="7" creationId="{5EFF5903-96F5-4FE1-2ADF-82F6910D2DA5}"/>
          </ac:picMkLst>
        </pc:picChg>
      </pc:sldChg>
      <pc:sldChg chg="addSp delSp modSp add mod">
        <pc:chgData name="eschinlle@espe.edu.ec" userId="3dc390fb-363f-4538-a895-c93b70622324" providerId="ADAL" clId="{D90B7A8B-6265-4F4B-A065-E90D007DE779}" dt="2022-11-30T17:03:11.765" v="2871" actId="20577"/>
        <pc:sldMkLst>
          <pc:docMk/>
          <pc:sldMk cId="2200265865" sldId="344"/>
        </pc:sldMkLst>
        <pc:spChg chg="mod">
          <ac:chgData name="eschinlle@espe.edu.ec" userId="3dc390fb-363f-4538-a895-c93b70622324" providerId="ADAL" clId="{D90B7A8B-6265-4F4B-A065-E90D007DE779}" dt="2022-11-30T16:21:17.859" v="1430" actId="20577"/>
          <ac:spMkLst>
            <pc:docMk/>
            <pc:sldMk cId="2200265865" sldId="344"/>
            <ac:spMk id="3" creationId="{5C9CE18C-31CA-4412-9E0A-0A8F15F02B0F}"/>
          </ac:spMkLst>
        </pc:spChg>
        <pc:spChg chg="mod">
          <ac:chgData name="eschinlle@espe.edu.ec" userId="3dc390fb-363f-4538-a895-c93b70622324" providerId="ADAL" clId="{D90B7A8B-6265-4F4B-A065-E90D007DE779}" dt="2022-11-30T16:59:02.995" v="2816"/>
          <ac:spMkLst>
            <pc:docMk/>
            <pc:sldMk cId="2200265865" sldId="344"/>
            <ac:spMk id="4" creationId="{07C128F2-CD1C-4BA9-BAD6-531D7A221528}"/>
          </ac:spMkLst>
        </pc:spChg>
        <pc:spChg chg="mod">
          <ac:chgData name="eschinlle@espe.edu.ec" userId="3dc390fb-363f-4538-a895-c93b70622324" providerId="ADAL" clId="{D90B7A8B-6265-4F4B-A065-E90D007DE779}" dt="2022-11-30T17:03:11.765" v="2871" actId="20577"/>
          <ac:spMkLst>
            <pc:docMk/>
            <pc:sldMk cId="2200265865" sldId="344"/>
            <ac:spMk id="9" creationId="{C09A62F3-0504-4D17-9656-5FC748800A81}"/>
          </ac:spMkLst>
        </pc:spChg>
        <pc:picChg chg="add mod">
          <ac:chgData name="eschinlle@espe.edu.ec" userId="3dc390fb-363f-4538-a895-c93b70622324" providerId="ADAL" clId="{D90B7A8B-6265-4F4B-A065-E90D007DE779}" dt="2022-11-30T16:20:07.662" v="1353" actId="1076"/>
          <ac:picMkLst>
            <pc:docMk/>
            <pc:sldMk cId="2200265865" sldId="344"/>
            <ac:picMk id="5" creationId="{90D59A52-6937-8EED-26E7-3FE699BC78AD}"/>
          </ac:picMkLst>
        </pc:picChg>
        <pc:picChg chg="del">
          <ac:chgData name="eschinlle@espe.edu.ec" userId="3dc390fb-363f-4538-a895-c93b70622324" providerId="ADAL" clId="{D90B7A8B-6265-4F4B-A065-E90D007DE779}" dt="2022-11-30T16:20:02.869" v="1351" actId="478"/>
          <ac:picMkLst>
            <pc:docMk/>
            <pc:sldMk cId="2200265865" sldId="344"/>
            <ac:picMk id="6" creationId="{3B7C7DC5-3C46-BF4B-1A81-06126EDCD5B1}"/>
          </ac:picMkLst>
        </pc:picChg>
      </pc:sldChg>
      <pc:sldChg chg="addSp delSp modSp add mod">
        <pc:chgData name="eschinlle@espe.edu.ec" userId="3dc390fb-363f-4538-a895-c93b70622324" providerId="ADAL" clId="{D90B7A8B-6265-4F4B-A065-E90D007DE779}" dt="2022-11-30T17:03:14.500" v="2873" actId="20577"/>
        <pc:sldMkLst>
          <pc:docMk/>
          <pc:sldMk cId="1668862183" sldId="345"/>
        </pc:sldMkLst>
        <pc:spChg chg="mod">
          <ac:chgData name="eschinlle@espe.edu.ec" userId="3dc390fb-363f-4538-a895-c93b70622324" providerId="ADAL" clId="{D90B7A8B-6265-4F4B-A065-E90D007DE779}" dt="2022-11-30T16:21:34.990" v="1441" actId="20577"/>
          <ac:spMkLst>
            <pc:docMk/>
            <pc:sldMk cId="1668862183" sldId="345"/>
            <ac:spMk id="3" creationId="{5C9CE18C-31CA-4412-9E0A-0A8F15F02B0F}"/>
          </ac:spMkLst>
        </pc:spChg>
        <pc:spChg chg="mod">
          <ac:chgData name="eschinlle@espe.edu.ec" userId="3dc390fb-363f-4538-a895-c93b70622324" providerId="ADAL" clId="{D90B7A8B-6265-4F4B-A065-E90D007DE779}" dt="2022-11-30T16:59:05.896" v="2817"/>
          <ac:spMkLst>
            <pc:docMk/>
            <pc:sldMk cId="1668862183" sldId="345"/>
            <ac:spMk id="4" creationId="{07C128F2-CD1C-4BA9-BAD6-531D7A221528}"/>
          </ac:spMkLst>
        </pc:spChg>
        <pc:spChg chg="mod">
          <ac:chgData name="eschinlle@espe.edu.ec" userId="3dc390fb-363f-4538-a895-c93b70622324" providerId="ADAL" clId="{D90B7A8B-6265-4F4B-A065-E90D007DE779}" dt="2022-11-30T17:03:14.500" v="2873" actId="20577"/>
          <ac:spMkLst>
            <pc:docMk/>
            <pc:sldMk cId="1668862183" sldId="345"/>
            <ac:spMk id="9" creationId="{C09A62F3-0504-4D17-9656-5FC748800A81}"/>
          </ac:spMkLst>
        </pc:spChg>
        <pc:picChg chg="del">
          <ac:chgData name="eschinlle@espe.edu.ec" userId="3dc390fb-363f-4538-a895-c93b70622324" providerId="ADAL" clId="{D90B7A8B-6265-4F4B-A065-E90D007DE779}" dt="2022-11-30T16:21:39.523" v="1442" actId="478"/>
          <ac:picMkLst>
            <pc:docMk/>
            <pc:sldMk cId="1668862183" sldId="345"/>
            <ac:picMk id="5" creationId="{90D59A52-6937-8EED-26E7-3FE699BC78AD}"/>
          </ac:picMkLst>
        </pc:picChg>
        <pc:picChg chg="add mod">
          <ac:chgData name="eschinlle@espe.edu.ec" userId="3dc390fb-363f-4538-a895-c93b70622324" providerId="ADAL" clId="{D90B7A8B-6265-4F4B-A065-E90D007DE779}" dt="2022-11-30T16:21:45.265" v="1444" actId="1076"/>
          <ac:picMkLst>
            <pc:docMk/>
            <pc:sldMk cId="1668862183" sldId="345"/>
            <ac:picMk id="6" creationId="{8A71FAFD-002B-7779-E116-E66D4409CD85}"/>
          </ac:picMkLst>
        </pc:picChg>
      </pc:sldChg>
      <pc:sldChg chg="addSp delSp modSp add mod">
        <pc:chgData name="eschinlle@espe.edu.ec" userId="3dc390fb-363f-4538-a895-c93b70622324" providerId="ADAL" clId="{D90B7A8B-6265-4F4B-A065-E90D007DE779}" dt="2022-11-30T17:03:16.891" v="2875" actId="20577"/>
        <pc:sldMkLst>
          <pc:docMk/>
          <pc:sldMk cId="3380658770" sldId="346"/>
        </pc:sldMkLst>
        <pc:spChg chg="mod">
          <ac:chgData name="eschinlle@espe.edu.ec" userId="3dc390fb-363f-4538-a895-c93b70622324" providerId="ADAL" clId="{D90B7A8B-6265-4F4B-A065-E90D007DE779}" dt="2022-11-30T16:24:36.350" v="1471" actId="20577"/>
          <ac:spMkLst>
            <pc:docMk/>
            <pc:sldMk cId="3380658770" sldId="346"/>
            <ac:spMk id="3" creationId="{5C9CE18C-31CA-4412-9E0A-0A8F15F02B0F}"/>
          </ac:spMkLst>
        </pc:spChg>
        <pc:spChg chg="mod">
          <ac:chgData name="eschinlle@espe.edu.ec" userId="3dc390fb-363f-4538-a895-c93b70622324" providerId="ADAL" clId="{D90B7A8B-6265-4F4B-A065-E90D007DE779}" dt="2022-11-30T16:59:09.449" v="2818"/>
          <ac:spMkLst>
            <pc:docMk/>
            <pc:sldMk cId="3380658770" sldId="346"/>
            <ac:spMk id="4" creationId="{07C128F2-CD1C-4BA9-BAD6-531D7A221528}"/>
          </ac:spMkLst>
        </pc:spChg>
        <pc:spChg chg="mod">
          <ac:chgData name="eschinlle@espe.edu.ec" userId="3dc390fb-363f-4538-a895-c93b70622324" providerId="ADAL" clId="{D90B7A8B-6265-4F4B-A065-E90D007DE779}" dt="2022-11-30T17:03:16.891" v="2875" actId="20577"/>
          <ac:spMkLst>
            <pc:docMk/>
            <pc:sldMk cId="3380658770" sldId="346"/>
            <ac:spMk id="9" creationId="{C09A62F3-0504-4D17-9656-5FC748800A81}"/>
          </ac:spMkLst>
        </pc:spChg>
        <pc:picChg chg="del">
          <ac:chgData name="eschinlle@espe.edu.ec" userId="3dc390fb-363f-4538-a895-c93b70622324" providerId="ADAL" clId="{D90B7A8B-6265-4F4B-A065-E90D007DE779}" dt="2022-11-30T16:24:39.339" v="1472" actId="478"/>
          <ac:picMkLst>
            <pc:docMk/>
            <pc:sldMk cId="3380658770" sldId="346"/>
            <ac:picMk id="6" creationId="{8A71FAFD-002B-7779-E116-E66D4409CD85}"/>
          </ac:picMkLst>
        </pc:picChg>
        <pc:picChg chg="add mod">
          <ac:chgData name="eschinlle@espe.edu.ec" userId="3dc390fb-363f-4538-a895-c93b70622324" providerId="ADAL" clId="{D90B7A8B-6265-4F4B-A065-E90D007DE779}" dt="2022-11-30T16:25:35.726" v="1475" actId="1076"/>
          <ac:picMkLst>
            <pc:docMk/>
            <pc:sldMk cId="3380658770" sldId="346"/>
            <ac:picMk id="7" creationId="{B8F5FD3E-7DD6-AC0C-6A81-486ADBCBABA6}"/>
          </ac:picMkLst>
        </pc:picChg>
      </pc:sldChg>
      <pc:sldChg chg="addSp delSp modSp add mod">
        <pc:chgData name="eschinlle@espe.edu.ec" userId="3dc390fb-363f-4538-a895-c93b70622324" providerId="ADAL" clId="{D90B7A8B-6265-4F4B-A065-E90D007DE779}" dt="2022-11-30T17:03:19.680" v="2877" actId="20577"/>
        <pc:sldMkLst>
          <pc:docMk/>
          <pc:sldMk cId="1197058693" sldId="347"/>
        </pc:sldMkLst>
        <pc:spChg chg="mod">
          <ac:chgData name="eschinlle@espe.edu.ec" userId="3dc390fb-363f-4538-a895-c93b70622324" providerId="ADAL" clId="{D90B7A8B-6265-4F4B-A065-E90D007DE779}" dt="2022-11-30T16:27:17.675" v="1567" actId="20577"/>
          <ac:spMkLst>
            <pc:docMk/>
            <pc:sldMk cId="1197058693" sldId="347"/>
            <ac:spMk id="3" creationId="{5C9CE18C-31CA-4412-9E0A-0A8F15F02B0F}"/>
          </ac:spMkLst>
        </pc:spChg>
        <pc:spChg chg="mod">
          <ac:chgData name="eschinlle@espe.edu.ec" userId="3dc390fb-363f-4538-a895-c93b70622324" providerId="ADAL" clId="{D90B7A8B-6265-4F4B-A065-E90D007DE779}" dt="2022-11-30T16:59:14.231" v="2819"/>
          <ac:spMkLst>
            <pc:docMk/>
            <pc:sldMk cId="1197058693" sldId="347"/>
            <ac:spMk id="4" creationId="{07C128F2-CD1C-4BA9-BAD6-531D7A221528}"/>
          </ac:spMkLst>
        </pc:spChg>
        <pc:spChg chg="mod">
          <ac:chgData name="eschinlle@espe.edu.ec" userId="3dc390fb-363f-4538-a895-c93b70622324" providerId="ADAL" clId="{D90B7A8B-6265-4F4B-A065-E90D007DE779}" dt="2022-11-30T17:03:19.680" v="2877" actId="20577"/>
          <ac:spMkLst>
            <pc:docMk/>
            <pc:sldMk cId="1197058693" sldId="347"/>
            <ac:spMk id="9" creationId="{C09A62F3-0504-4D17-9656-5FC748800A81}"/>
          </ac:spMkLst>
        </pc:spChg>
        <pc:picChg chg="add mod">
          <ac:chgData name="eschinlle@espe.edu.ec" userId="3dc390fb-363f-4538-a895-c93b70622324" providerId="ADAL" clId="{D90B7A8B-6265-4F4B-A065-E90D007DE779}" dt="2022-11-30T16:27:24.999" v="1569" actId="1076"/>
          <ac:picMkLst>
            <pc:docMk/>
            <pc:sldMk cId="1197058693" sldId="347"/>
            <ac:picMk id="5" creationId="{0486F9DE-1AE4-2E8C-343D-61BE0834D9C9}"/>
          </ac:picMkLst>
        </pc:picChg>
        <pc:picChg chg="del">
          <ac:chgData name="eschinlle@espe.edu.ec" userId="3dc390fb-363f-4538-a895-c93b70622324" providerId="ADAL" clId="{D90B7A8B-6265-4F4B-A065-E90D007DE779}" dt="2022-11-30T16:26:39.829" v="1492" actId="478"/>
          <ac:picMkLst>
            <pc:docMk/>
            <pc:sldMk cId="1197058693" sldId="347"/>
            <ac:picMk id="7" creationId="{B8F5FD3E-7DD6-AC0C-6A81-486ADBCBABA6}"/>
          </ac:picMkLst>
        </pc:picChg>
      </pc:sldChg>
      <pc:sldChg chg="addSp delSp modSp add mod">
        <pc:chgData name="eschinlle@espe.edu.ec" userId="3dc390fb-363f-4538-a895-c93b70622324" providerId="ADAL" clId="{D90B7A8B-6265-4F4B-A065-E90D007DE779}" dt="2022-11-30T17:03:23.812" v="2879" actId="20577"/>
        <pc:sldMkLst>
          <pc:docMk/>
          <pc:sldMk cId="1190525364" sldId="348"/>
        </pc:sldMkLst>
        <pc:spChg chg="mod">
          <ac:chgData name="eschinlle@espe.edu.ec" userId="3dc390fb-363f-4538-a895-c93b70622324" providerId="ADAL" clId="{D90B7A8B-6265-4F4B-A065-E90D007DE779}" dt="2022-11-30T16:28:22.560" v="1620"/>
          <ac:spMkLst>
            <pc:docMk/>
            <pc:sldMk cId="1190525364" sldId="348"/>
            <ac:spMk id="3" creationId="{5C9CE18C-31CA-4412-9E0A-0A8F15F02B0F}"/>
          </ac:spMkLst>
        </pc:spChg>
        <pc:spChg chg="mod">
          <ac:chgData name="eschinlle@espe.edu.ec" userId="3dc390fb-363f-4538-a895-c93b70622324" providerId="ADAL" clId="{D90B7A8B-6265-4F4B-A065-E90D007DE779}" dt="2022-11-30T16:59:17.604" v="2820"/>
          <ac:spMkLst>
            <pc:docMk/>
            <pc:sldMk cId="1190525364" sldId="348"/>
            <ac:spMk id="4" creationId="{07C128F2-CD1C-4BA9-BAD6-531D7A221528}"/>
          </ac:spMkLst>
        </pc:spChg>
        <pc:spChg chg="mod">
          <ac:chgData name="eschinlle@espe.edu.ec" userId="3dc390fb-363f-4538-a895-c93b70622324" providerId="ADAL" clId="{D90B7A8B-6265-4F4B-A065-E90D007DE779}" dt="2022-11-30T17:03:23.812" v="2879" actId="20577"/>
          <ac:spMkLst>
            <pc:docMk/>
            <pc:sldMk cId="1190525364" sldId="348"/>
            <ac:spMk id="9" creationId="{C09A62F3-0504-4D17-9656-5FC748800A81}"/>
          </ac:spMkLst>
        </pc:spChg>
        <pc:picChg chg="add mod">
          <ac:chgData name="eschinlle@espe.edu.ec" userId="3dc390fb-363f-4538-a895-c93b70622324" providerId="ADAL" clId="{D90B7A8B-6265-4F4B-A065-E90D007DE779}" dt="2022-11-30T16:30:07.858" v="1624" actId="1076"/>
          <ac:picMkLst>
            <pc:docMk/>
            <pc:sldMk cId="1190525364" sldId="348"/>
            <ac:picMk id="6" creationId="{3B50A177-E6F1-835A-B51C-9636C47479CD}"/>
          </ac:picMkLst>
        </pc:picChg>
        <pc:picChg chg="del">
          <ac:chgData name="eschinlle@espe.edu.ec" userId="3dc390fb-363f-4538-a895-c93b70622324" providerId="ADAL" clId="{D90B7A8B-6265-4F4B-A065-E90D007DE779}" dt="2022-11-30T16:29:53.371" v="1621" actId="478"/>
          <ac:picMkLst>
            <pc:docMk/>
            <pc:sldMk cId="1190525364" sldId="348"/>
            <ac:picMk id="7" creationId="{B8F5FD3E-7DD6-AC0C-6A81-486ADBCBABA6}"/>
          </ac:picMkLst>
        </pc:picChg>
      </pc:sldChg>
      <pc:sldChg chg="addSp delSp modSp add mod replId">
        <pc:chgData name="eschinlle@espe.edu.ec" userId="3dc390fb-363f-4538-a895-c93b70622324" providerId="ADAL" clId="{D90B7A8B-6265-4F4B-A065-E90D007DE779}" dt="2022-11-30T17:03:28.450" v="2881" actId="20577"/>
        <pc:sldMkLst>
          <pc:docMk/>
          <pc:sldMk cId="92324500" sldId="349"/>
        </pc:sldMkLst>
        <pc:spChg chg="mod">
          <ac:chgData name="eschinlle@espe.edu.ec" userId="3dc390fb-363f-4538-a895-c93b70622324" providerId="ADAL" clId="{D90B7A8B-6265-4F4B-A065-E90D007DE779}" dt="2022-11-30T16:31:40.480" v="1746" actId="20577"/>
          <ac:spMkLst>
            <pc:docMk/>
            <pc:sldMk cId="92324500" sldId="349"/>
            <ac:spMk id="3" creationId="{5C9CE18C-31CA-4412-9E0A-0A8F15F02B0F}"/>
          </ac:spMkLst>
        </pc:spChg>
        <pc:spChg chg="mod">
          <ac:chgData name="eschinlle@espe.edu.ec" userId="3dc390fb-363f-4538-a895-c93b70622324" providerId="ADAL" clId="{D90B7A8B-6265-4F4B-A065-E90D007DE779}" dt="2022-11-30T16:59:20.804" v="2821"/>
          <ac:spMkLst>
            <pc:docMk/>
            <pc:sldMk cId="92324500" sldId="349"/>
            <ac:spMk id="4" creationId="{07C128F2-CD1C-4BA9-BAD6-531D7A221528}"/>
          </ac:spMkLst>
        </pc:spChg>
        <pc:spChg chg="mod">
          <ac:chgData name="eschinlle@espe.edu.ec" userId="3dc390fb-363f-4538-a895-c93b70622324" providerId="ADAL" clId="{D90B7A8B-6265-4F4B-A065-E90D007DE779}" dt="2022-11-30T17:03:28.450" v="2881" actId="20577"/>
          <ac:spMkLst>
            <pc:docMk/>
            <pc:sldMk cId="92324500" sldId="349"/>
            <ac:spMk id="9" creationId="{C09A62F3-0504-4D17-9656-5FC748800A81}"/>
          </ac:spMkLst>
        </pc:spChg>
        <pc:picChg chg="del">
          <ac:chgData name="eschinlle@espe.edu.ec" userId="3dc390fb-363f-4538-a895-c93b70622324" providerId="ADAL" clId="{D90B7A8B-6265-4F4B-A065-E90D007DE779}" dt="2022-11-30T16:32:34.870" v="1892" actId="478"/>
          <ac:picMkLst>
            <pc:docMk/>
            <pc:sldMk cId="92324500" sldId="349"/>
            <ac:picMk id="5" creationId="{0486F9DE-1AE4-2E8C-343D-61BE0834D9C9}"/>
          </ac:picMkLst>
        </pc:picChg>
        <pc:picChg chg="add mod">
          <ac:chgData name="eschinlle@espe.edu.ec" userId="3dc390fb-363f-4538-a895-c93b70622324" providerId="ADAL" clId="{D90B7A8B-6265-4F4B-A065-E90D007DE779}" dt="2022-11-30T16:32:39.259" v="1894" actId="1076"/>
          <ac:picMkLst>
            <pc:docMk/>
            <pc:sldMk cId="92324500" sldId="349"/>
            <ac:picMk id="6" creationId="{6BA54738-2EE7-232A-3BD3-D1EF0893AB9A}"/>
          </ac:picMkLst>
        </pc:picChg>
      </pc:sldChg>
      <pc:sldChg chg="addSp delSp modSp add mod">
        <pc:chgData name="eschinlle@espe.edu.ec" userId="3dc390fb-363f-4538-a895-c93b70622324" providerId="ADAL" clId="{D90B7A8B-6265-4F4B-A065-E90D007DE779}" dt="2022-11-30T17:03:32.960" v="2883" actId="20577"/>
        <pc:sldMkLst>
          <pc:docMk/>
          <pc:sldMk cId="1239859951" sldId="350"/>
        </pc:sldMkLst>
        <pc:spChg chg="mod">
          <ac:chgData name="eschinlle@espe.edu.ec" userId="3dc390fb-363f-4538-a895-c93b70622324" providerId="ADAL" clId="{D90B7A8B-6265-4F4B-A065-E90D007DE779}" dt="2022-11-30T16:32:32.282" v="1891" actId="20577"/>
          <ac:spMkLst>
            <pc:docMk/>
            <pc:sldMk cId="1239859951" sldId="350"/>
            <ac:spMk id="3" creationId="{5C9CE18C-31CA-4412-9E0A-0A8F15F02B0F}"/>
          </ac:spMkLst>
        </pc:spChg>
        <pc:spChg chg="mod">
          <ac:chgData name="eschinlle@espe.edu.ec" userId="3dc390fb-363f-4538-a895-c93b70622324" providerId="ADAL" clId="{D90B7A8B-6265-4F4B-A065-E90D007DE779}" dt="2022-11-30T16:59:23.369" v="2822"/>
          <ac:spMkLst>
            <pc:docMk/>
            <pc:sldMk cId="1239859951" sldId="350"/>
            <ac:spMk id="4" creationId="{07C128F2-CD1C-4BA9-BAD6-531D7A221528}"/>
          </ac:spMkLst>
        </pc:spChg>
        <pc:spChg chg="mod">
          <ac:chgData name="eschinlle@espe.edu.ec" userId="3dc390fb-363f-4538-a895-c93b70622324" providerId="ADAL" clId="{D90B7A8B-6265-4F4B-A065-E90D007DE779}" dt="2022-11-30T17:03:32.960" v="2883" actId="20577"/>
          <ac:spMkLst>
            <pc:docMk/>
            <pc:sldMk cId="1239859951" sldId="350"/>
            <ac:spMk id="9" creationId="{C09A62F3-0504-4D17-9656-5FC748800A81}"/>
          </ac:spMkLst>
        </pc:spChg>
        <pc:picChg chg="del">
          <ac:chgData name="eschinlle@espe.edu.ec" userId="3dc390fb-363f-4538-a895-c93b70622324" providerId="ADAL" clId="{D90B7A8B-6265-4F4B-A065-E90D007DE779}" dt="2022-11-30T16:32:41.603" v="1895" actId="478"/>
          <ac:picMkLst>
            <pc:docMk/>
            <pc:sldMk cId="1239859951" sldId="350"/>
            <ac:picMk id="5" creationId="{0486F9DE-1AE4-2E8C-343D-61BE0834D9C9}"/>
          </ac:picMkLst>
        </pc:picChg>
        <pc:picChg chg="add mod">
          <ac:chgData name="eschinlle@espe.edu.ec" userId="3dc390fb-363f-4538-a895-c93b70622324" providerId="ADAL" clId="{D90B7A8B-6265-4F4B-A065-E90D007DE779}" dt="2022-11-30T16:32:46.343" v="1897" actId="1076"/>
          <ac:picMkLst>
            <pc:docMk/>
            <pc:sldMk cId="1239859951" sldId="350"/>
            <ac:picMk id="6" creationId="{C7E1DDEE-3A9E-1B99-B982-656759B8194B}"/>
          </ac:picMkLst>
        </pc:picChg>
      </pc:sldChg>
      <pc:sldChg chg="addSp delSp modSp add mod">
        <pc:chgData name="eschinlle@espe.edu.ec" userId="3dc390fb-363f-4538-a895-c93b70622324" providerId="ADAL" clId="{D90B7A8B-6265-4F4B-A065-E90D007DE779}" dt="2022-11-30T17:03:35.388" v="2885" actId="20577"/>
        <pc:sldMkLst>
          <pc:docMk/>
          <pc:sldMk cId="1337596615" sldId="351"/>
        </pc:sldMkLst>
        <pc:spChg chg="mod">
          <ac:chgData name="eschinlle@espe.edu.ec" userId="3dc390fb-363f-4538-a895-c93b70622324" providerId="ADAL" clId="{D90B7A8B-6265-4F4B-A065-E90D007DE779}" dt="2022-11-30T16:33:37.401" v="2005" actId="20577"/>
          <ac:spMkLst>
            <pc:docMk/>
            <pc:sldMk cId="1337596615" sldId="351"/>
            <ac:spMk id="3" creationId="{5C9CE18C-31CA-4412-9E0A-0A8F15F02B0F}"/>
          </ac:spMkLst>
        </pc:spChg>
        <pc:spChg chg="mod">
          <ac:chgData name="eschinlle@espe.edu.ec" userId="3dc390fb-363f-4538-a895-c93b70622324" providerId="ADAL" clId="{D90B7A8B-6265-4F4B-A065-E90D007DE779}" dt="2022-11-30T16:59:26.441" v="2823"/>
          <ac:spMkLst>
            <pc:docMk/>
            <pc:sldMk cId="1337596615" sldId="351"/>
            <ac:spMk id="4" creationId="{07C128F2-CD1C-4BA9-BAD6-531D7A221528}"/>
          </ac:spMkLst>
        </pc:spChg>
        <pc:spChg chg="mod">
          <ac:chgData name="eschinlle@espe.edu.ec" userId="3dc390fb-363f-4538-a895-c93b70622324" providerId="ADAL" clId="{D90B7A8B-6265-4F4B-A065-E90D007DE779}" dt="2022-11-30T17:03:35.388" v="2885" actId="20577"/>
          <ac:spMkLst>
            <pc:docMk/>
            <pc:sldMk cId="1337596615" sldId="351"/>
            <ac:spMk id="9" creationId="{C09A62F3-0504-4D17-9656-5FC748800A81}"/>
          </ac:spMkLst>
        </pc:spChg>
        <pc:picChg chg="add mod">
          <ac:chgData name="eschinlle@espe.edu.ec" userId="3dc390fb-363f-4538-a895-c93b70622324" providerId="ADAL" clId="{D90B7A8B-6265-4F4B-A065-E90D007DE779}" dt="2022-11-30T16:33:44.133" v="2008" actId="1076"/>
          <ac:picMkLst>
            <pc:docMk/>
            <pc:sldMk cId="1337596615" sldId="351"/>
            <ac:picMk id="5" creationId="{568BEAB9-AFD6-27A8-25ED-447BCCB02634}"/>
          </ac:picMkLst>
        </pc:picChg>
        <pc:picChg chg="del">
          <ac:chgData name="eschinlle@espe.edu.ec" userId="3dc390fb-363f-4538-a895-c93b70622324" providerId="ADAL" clId="{D90B7A8B-6265-4F4B-A065-E90D007DE779}" dt="2022-11-30T16:33:39.209" v="2006" actId="478"/>
          <ac:picMkLst>
            <pc:docMk/>
            <pc:sldMk cId="1337596615" sldId="351"/>
            <ac:picMk id="6" creationId="{C7E1DDEE-3A9E-1B99-B982-656759B8194B}"/>
          </ac:picMkLst>
        </pc:picChg>
      </pc:sldChg>
      <pc:sldChg chg="addSp delSp modSp add mod">
        <pc:chgData name="eschinlle@espe.edu.ec" userId="3dc390fb-363f-4538-a895-c93b70622324" providerId="ADAL" clId="{D90B7A8B-6265-4F4B-A065-E90D007DE779}" dt="2022-11-30T17:03:37.447" v="2887" actId="20577"/>
        <pc:sldMkLst>
          <pc:docMk/>
          <pc:sldMk cId="450309542" sldId="352"/>
        </pc:sldMkLst>
        <pc:spChg chg="mod">
          <ac:chgData name="eschinlle@espe.edu.ec" userId="3dc390fb-363f-4538-a895-c93b70622324" providerId="ADAL" clId="{D90B7A8B-6265-4F4B-A065-E90D007DE779}" dt="2022-11-30T16:34:48.428" v="2044" actId="20577"/>
          <ac:spMkLst>
            <pc:docMk/>
            <pc:sldMk cId="450309542" sldId="352"/>
            <ac:spMk id="2" creationId="{299E15FD-12A3-48E0-B51D-9B86D68183DA}"/>
          </ac:spMkLst>
        </pc:spChg>
        <pc:spChg chg="mod">
          <ac:chgData name="eschinlle@espe.edu.ec" userId="3dc390fb-363f-4538-a895-c93b70622324" providerId="ADAL" clId="{D90B7A8B-6265-4F4B-A065-E90D007DE779}" dt="2022-11-30T16:35:34.456" v="2238" actId="20577"/>
          <ac:spMkLst>
            <pc:docMk/>
            <pc:sldMk cId="450309542" sldId="352"/>
            <ac:spMk id="3" creationId="{5C9CE18C-31CA-4412-9E0A-0A8F15F02B0F}"/>
          </ac:spMkLst>
        </pc:spChg>
        <pc:spChg chg="mod">
          <ac:chgData name="eschinlle@espe.edu.ec" userId="3dc390fb-363f-4538-a895-c93b70622324" providerId="ADAL" clId="{D90B7A8B-6265-4F4B-A065-E90D007DE779}" dt="2022-11-30T17:00:19.470" v="2830" actId="207"/>
          <ac:spMkLst>
            <pc:docMk/>
            <pc:sldMk cId="450309542" sldId="352"/>
            <ac:spMk id="4" creationId="{07C128F2-CD1C-4BA9-BAD6-531D7A221528}"/>
          </ac:spMkLst>
        </pc:spChg>
        <pc:spChg chg="mod">
          <ac:chgData name="eschinlle@espe.edu.ec" userId="3dc390fb-363f-4538-a895-c93b70622324" providerId="ADAL" clId="{D90B7A8B-6265-4F4B-A065-E90D007DE779}" dt="2022-11-30T17:03:37.447" v="2887" actId="20577"/>
          <ac:spMkLst>
            <pc:docMk/>
            <pc:sldMk cId="450309542" sldId="352"/>
            <ac:spMk id="9" creationId="{C09A62F3-0504-4D17-9656-5FC748800A81}"/>
          </ac:spMkLst>
        </pc:spChg>
        <pc:picChg chg="add mod">
          <ac:chgData name="eschinlle@espe.edu.ec" userId="3dc390fb-363f-4538-a895-c93b70622324" providerId="ADAL" clId="{D90B7A8B-6265-4F4B-A065-E90D007DE779}" dt="2022-11-30T16:35:56.054" v="2243" actId="1076"/>
          <ac:picMkLst>
            <pc:docMk/>
            <pc:sldMk cId="450309542" sldId="352"/>
            <ac:picMk id="6" creationId="{BF4B6346-DD6A-490C-2F50-9B9C73B5A2D8}"/>
          </ac:picMkLst>
        </pc:picChg>
        <pc:picChg chg="del mod">
          <ac:chgData name="eschinlle@espe.edu.ec" userId="3dc390fb-363f-4538-a895-c93b70622324" providerId="ADAL" clId="{D90B7A8B-6265-4F4B-A065-E90D007DE779}" dt="2022-11-30T16:35:36.692" v="2240" actId="478"/>
          <ac:picMkLst>
            <pc:docMk/>
            <pc:sldMk cId="450309542" sldId="352"/>
            <ac:picMk id="7" creationId="{4EC19F86-2C9C-BB96-19C7-EEF7ADFF0107}"/>
          </ac:picMkLst>
        </pc:picChg>
      </pc:sldChg>
      <pc:sldChg chg="addSp delSp modSp add mod replId">
        <pc:chgData name="eschinlle@espe.edu.ec" userId="3dc390fb-363f-4538-a895-c93b70622324" providerId="ADAL" clId="{D90B7A8B-6265-4F4B-A065-E90D007DE779}" dt="2022-11-30T17:03:39.721" v="2889" actId="20577"/>
        <pc:sldMkLst>
          <pc:docMk/>
          <pc:sldMk cId="4159677732" sldId="353"/>
        </pc:sldMkLst>
        <pc:spChg chg="mod">
          <ac:chgData name="eschinlle@espe.edu.ec" userId="3dc390fb-363f-4538-a895-c93b70622324" providerId="ADAL" clId="{D90B7A8B-6265-4F4B-A065-E90D007DE779}" dt="2022-11-30T16:48:10.913" v="2443" actId="20577"/>
          <ac:spMkLst>
            <pc:docMk/>
            <pc:sldMk cId="4159677732" sldId="353"/>
            <ac:spMk id="2" creationId="{299E15FD-12A3-48E0-B51D-9B86D68183DA}"/>
          </ac:spMkLst>
        </pc:spChg>
        <pc:spChg chg="mod">
          <ac:chgData name="eschinlle@espe.edu.ec" userId="3dc390fb-363f-4538-a895-c93b70622324" providerId="ADAL" clId="{D90B7A8B-6265-4F4B-A065-E90D007DE779}" dt="2022-11-30T16:36:40.971" v="2244"/>
          <ac:spMkLst>
            <pc:docMk/>
            <pc:sldMk cId="4159677732" sldId="353"/>
            <ac:spMk id="3" creationId="{5C9CE18C-31CA-4412-9E0A-0A8F15F02B0F}"/>
          </ac:spMkLst>
        </pc:spChg>
        <pc:spChg chg="mod">
          <ac:chgData name="eschinlle@espe.edu.ec" userId="3dc390fb-363f-4538-a895-c93b70622324" providerId="ADAL" clId="{D90B7A8B-6265-4F4B-A065-E90D007DE779}" dt="2022-11-30T17:00:25.167" v="2831"/>
          <ac:spMkLst>
            <pc:docMk/>
            <pc:sldMk cId="4159677732" sldId="353"/>
            <ac:spMk id="4" creationId="{07C128F2-CD1C-4BA9-BAD6-531D7A221528}"/>
          </ac:spMkLst>
        </pc:spChg>
        <pc:spChg chg="mod">
          <ac:chgData name="eschinlle@espe.edu.ec" userId="3dc390fb-363f-4538-a895-c93b70622324" providerId="ADAL" clId="{D90B7A8B-6265-4F4B-A065-E90D007DE779}" dt="2022-11-30T17:03:39.721" v="2889" actId="20577"/>
          <ac:spMkLst>
            <pc:docMk/>
            <pc:sldMk cId="4159677732" sldId="353"/>
            <ac:spMk id="9" creationId="{C09A62F3-0504-4D17-9656-5FC748800A81}"/>
          </ac:spMkLst>
        </pc:spChg>
        <pc:picChg chg="add mod">
          <ac:chgData name="eschinlle@espe.edu.ec" userId="3dc390fb-363f-4538-a895-c93b70622324" providerId="ADAL" clId="{D90B7A8B-6265-4F4B-A065-E90D007DE779}" dt="2022-11-30T16:37:02.877" v="2279" actId="1036"/>
          <ac:picMkLst>
            <pc:docMk/>
            <pc:sldMk cId="4159677732" sldId="353"/>
            <ac:picMk id="5" creationId="{9AAC2683-9D05-A9F3-D12A-E8F01A251F23}"/>
          </ac:picMkLst>
        </pc:picChg>
        <pc:picChg chg="del">
          <ac:chgData name="eschinlle@espe.edu.ec" userId="3dc390fb-363f-4538-a895-c93b70622324" providerId="ADAL" clId="{D90B7A8B-6265-4F4B-A065-E90D007DE779}" dt="2022-11-30T16:36:43.232" v="2245" actId="478"/>
          <ac:picMkLst>
            <pc:docMk/>
            <pc:sldMk cId="4159677732" sldId="353"/>
            <ac:picMk id="6" creationId="{3B7C7DC5-3C46-BF4B-1A81-06126EDCD5B1}"/>
          </ac:picMkLst>
        </pc:picChg>
        <pc:picChg chg="add mod">
          <ac:chgData name="eschinlle@espe.edu.ec" userId="3dc390fb-363f-4538-a895-c93b70622324" providerId="ADAL" clId="{D90B7A8B-6265-4F4B-A065-E90D007DE779}" dt="2022-11-30T16:37:01.273" v="2273" actId="1035"/>
          <ac:picMkLst>
            <pc:docMk/>
            <pc:sldMk cId="4159677732" sldId="353"/>
            <ac:picMk id="7" creationId="{064DDD58-4BFE-9966-B223-C4B0F46C61A3}"/>
          </ac:picMkLst>
        </pc:picChg>
      </pc:sldChg>
      <pc:sldChg chg="addSp delSp modSp add mod replId">
        <pc:chgData name="eschinlle@espe.edu.ec" userId="3dc390fb-363f-4538-a895-c93b70622324" providerId="ADAL" clId="{D90B7A8B-6265-4F4B-A065-E90D007DE779}" dt="2022-11-30T17:03:42.234" v="2891" actId="20577"/>
        <pc:sldMkLst>
          <pc:docMk/>
          <pc:sldMk cId="3246765852" sldId="354"/>
        </pc:sldMkLst>
        <pc:spChg chg="mod">
          <ac:chgData name="eschinlle@espe.edu.ec" userId="3dc390fb-363f-4538-a895-c93b70622324" providerId="ADAL" clId="{D90B7A8B-6265-4F4B-A065-E90D007DE779}" dt="2022-11-30T16:48:11.092" v="2444" actId="20577"/>
          <ac:spMkLst>
            <pc:docMk/>
            <pc:sldMk cId="3246765852" sldId="354"/>
            <ac:spMk id="2" creationId="{299E15FD-12A3-48E0-B51D-9B86D68183DA}"/>
          </ac:spMkLst>
        </pc:spChg>
        <pc:spChg chg="mod">
          <ac:chgData name="eschinlle@espe.edu.ec" userId="3dc390fb-363f-4538-a895-c93b70622324" providerId="ADAL" clId="{D90B7A8B-6265-4F4B-A065-E90D007DE779}" dt="2022-11-30T16:38:43.046" v="2292" actId="20577"/>
          <ac:spMkLst>
            <pc:docMk/>
            <pc:sldMk cId="3246765852" sldId="354"/>
            <ac:spMk id="3" creationId="{5C9CE18C-31CA-4412-9E0A-0A8F15F02B0F}"/>
          </ac:spMkLst>
        </pc:spChg>
        <pc:spChg chg="mod">
          <ac:chgData name="eschinlle@espe.edu.ec" userId="3dc390fb-363f-4538-a895-c93b70622324" providerId="ADAL" clId="{D90B7A8B-6265-4F4B-A065-E90D007DE779}" dt="2022-11-30T17:00:29.100" v="2832"/>
          <ac:spMkLst>
            <pc:docMk/>
            <pc:sldMk cId="3246765852" sldId="354"/>
            <ac:spMk id="4" creationId="{07C128F2-CD1C-4BA9-BAD6-531D7A221528}"/>
          </ac:spMkLst>
        </pc:spChg>
        <pc:spChg chg="mod">
          <ac:chgData name="eschinlle@espe.edu.ec" userId="3dc390fb-363f-4538-a895-c93b70622324" providerId="ADAL" clId="{D90B7A8B-6265-4F4B-A065-E90D007DE779}" dt="2022-11-30T17:03:42.234" v="2891" actId="20577"/>
          <ac:spMkLst>
            <pc:docMk/>
            <pc:sldMk cId="3246765852" sldId="354"/>
            <ac:spMk id="9" creationId="{C09A62F3-0504-4D17-9656-5FC748800A81}"/>
          </ac:spMkLst>
        </pc:spChg>
        <pc:picChg chg="add mod">
          <ac:chgData name="eschinlle@espe.edu.ec" userId="3dc390fb-363f-4538-a895-c93b70622324" providerId="ADAL" clId="{D90B7A8B-6265-4F4B-A065-E90D007DE779}" dt="2022-11-30T16:38:53.148" v="2296" actId="1076"/>
          <ac:picMkLst>
            <pc:docMk/>
            <pc:sldMk cId="3246765852" sldId="354"/>
            <ac:picMk id="5" creationId="{46D29859-9FEB-90F9-304A-A865BB05982C}"/>
          </ac:picMkLst>
        </pc:picChg>
        <pc:picChg chg="del">
          <ac:chgData name="eschinlle@espe.edu.ec" userId="3dc390fb-363f-4538-a895-c93b70622324" providerId="ADAL" clId="{D90B7A8B-6265-4F4B-A065-E90D007DE779}" dt="2022-11-30T16:38:46.560" v="2293" actId="478"/>
          <ac:picMkLst>
            <pc:docMk/>
            <pc:sldMk cId="3246765852" sldId="354"/>
            <ac:picMk id="7" creationId="{5EFF5903-96F5-4FE1-2ADF-82F6910D2DA5}"/>
          </ac:picMkLst>
        </pc:picChg>
      </pc:sldChg>
      <pc:sldChg chg="addSp delSp modSp add mod ord">
        <pc:chgData name="eschinlle@espe.edu.ec" userId="3dc390fb-363f-4538-a895-c93b70622324" providerId="ADAL" clId="{D90B7A8B-6265-4F4B-A065-E90D007DE779}" dt="2022-11-30T17:03:44.246" v="2893" actId="20577"/>
        <pc:sldMkLst>
          <pc:docMk/>
          <pc:sldMk cId="3395417865" sldId="355"/>
        </pc:sldMkLst>
        <pc:spChg chg="mod">
          <ac:chgData name="eschinlle@espe.edu.ec" userId="3dc390fb-363f-4538-a895-c93b70622324" providerId="ADAL" clId="{D90B7A8B-6265-4F4B-A065-E90D007DE779}" dt="2022-11-30T16:48:11.906" v="2447" actId="20577"/>
          <ac:spMkLst>
            <pc:docMk/>
            <pc:sldMk cId="3395417865" sldId="355"/>
            <ac:spMk id="2" creationId="{299E15FD-12A3-48E0-B51D-9B86D68183DA}"/>
          </ac:spMkLst>
        </pc:spChg>
        <pc:spChg chg="mod">
          <ac:chgData name="eschinlle@espe.edu.ec" userId="3dc390fb-363f-4538-a895-c93b70622324" providerId="ADAL" clId="{D90B7A8B-6265-4F4B-A065-E90D007DE779}" dt="2022-11-30T16:41:27.317" v="2321" actId="1076"/>
          <ac:spMkLst>
            <pc:docMk/>
            <pc:sldMk cId="3395417865" sldId="355"/>
            <ac:spMk id="3" creationId="{5C9CE18C-31CA-4412-9E0A-0A8F15F02B0F}"/>
          </ac:spMkLst>
        </pc:spChg>
        <pc:spChg chg="mod">
          <ac:chgData name="eschinlle@espe.edu.ec" userId="3dc390fb-363f-4538-a895-c93b70622324" providerId="ADAL" clId="{D90B7A8B-6265-4F4B-A065-E90D007DE779}" dt="2022-11-30T17:01:06.188" v="2838" actId="207"/>
          <ac:spMkLst>
            <pc:docMk/>
            <pc:sldMk cId="3395417865" sldId="355"/>
            <ac:spMk id="4" creationId="{07C128F2-CD1C-4BA9-BAD6-531D7A221528}"/>
          </ac:spMkLst>
        </pc:spChg>
        <pc:spChg chg="mod">
          <ac:chgData name="eschinlle@espe.edu.ec" userId="3dc390fb-363f-4538-a895-c93b70622324" providerId="ADAL" clId="{D90B7A8B-6265-4F4B-A065-E90D007DE779}" dt="2022-11-30T17:03:44.246" v="2893" actId="20577"/>
          <ac:spMkLst>
            <pc:docMk/>
            <pc:sldMk cId="3395417865" sldId="355"/>
            <ac:spMk id="9" creationId="{C09A62F3-0504-4D17-9656-5FC748800A81}"/>
          </ac:spMkLst>
        </pc:spChg>
        <pc:picChg chg="del">
          <ac:chgData name="eschinlle@espe.edu.ec" userId="3dc390fb-363f-4538-a895-c93b70622324" providerId="ADAL" clId="{D90B7A8B-6265-4F4B-A065-E90D007DE779}" dt="2022-11-30T16:40:18.272" v="2300" actId="478"/>
          <ac:picMkLst>
            <pc:docMk/>
            <pc:sldMk cId="3395417865" sldId="355"/>
            <ac:picMk id="6" creationId="{BF4B6346-DD6A-490C-2F50-9B9C73B5A2D8}"/>
          </ac:picMkLst>
        </pc:picChg>
        <pc:picChg chg="add mod">
          <ac:chgData name="eschinlle@espe.edu.ec" userId="3dc390fb-363f-4538-a895-c93b70622324" providerId="ADAL" clId="{D90B7A8B-6265-4F4B-A065-E90D007DE779}" dt="2022-11-30T16:40:34.373" v="2303" actId="1076"/>
          <ac:picMkLst>
            <pc:docMk/>
            <pc:sldMk cId="3395417865" sldId="355"/>
            <ac:picMk id="7" creationId="{F6D95FFA-47FE-391E-829B-C82799FDD5C0}"/>
          </ac:picMkLst>
        </pc:picChg>
      </pc:sldChg>
      <pc:sldChg chg="add del replId">
        <pc:chgData name="eschinlle@espe.edu.ec" userId="3dc390fb-363f-4538-a895-c93b70622324" providerId="ADAL" clId="{D90B7A8B-6265-4F4B-A065-E90D007DE779}" dt="2022-11-30T16:37:13.847" v="2280" actId="47"/>
        <pc:sldMkLst>
          <pc:docMk/>
          <pc:sldMk cId="3576310484" sldId="355"/>
        </pc:sldMkLst>
      </pc:sldChg>
      <pc:sldChg chg="addSp delSp modSp add mod">
        <pc:chgData name="eschinlle@espe.edu.ec" userId="3dc390fb-363f-4538-a895-c93b70622324" providerId="ADAL" clId="{D90B7A8B-6265-4F4B-A065-E90D007DE779}" dt="2022-11-30T17:03:46.419" v="2895" actId="20577"/>
        <pc:sldMkLst>
          <pc:docMk/>
          <pc:sldMk cId="443166125" sldId="356"/>
        </pc:sldMkLst>
        <pc:spChg chg="mod">
          <ac:chgData name="eschinlle@espe.edu.ec" userId="3dc390fb-363f-4538-a895-c93b70622324" providerId="ADAL" clId="{D90B7A8B-6265-4F4B-A065-E90D007DE779}" dt="2022-11-30T16:48:12.130" v="2448" actId="20577"/>
          <ac:spMkLst>
            <pc:docMk/>
            <pc:sldMk cId="443166125" sldId="356"/>
            <ac:spMk id="2" creationId="{299E15FD-12A3-48E0-B51D-9B86D68183DA}"/>
          </ac:spMkLst>
        </pc:spChg>
        <pc:spChg chg="mod">
          <ac:chgData name="eschinlle@espe.edu.ec" userId="3dc390fb-363f-4538-a895-c93b70622324" providerId="ADAL" clId="{D90B7A8B-6265-4F4B-A065-E90D007DE779}" dt="2022-11-30T16:41:22.160" v="2319" actId="1076"/>
          <ac:spMkLst>
            <pc:docMk/>
            <pc:sldMk cId="443166125" sldId="356"/>
            <ac:spMk id="3" creationId="{5C9CE18C-31CA-4412-9E0A-0A8F15F02B0F}"/>
          </ac:spMkLst>
        </pc:spChg>
        <pc:spChg chg="mod">
          <ac:chgData name="eschinlle@espe.edu.ec" userId="3dc390fb-363f-4538-a895-c93b70622324" providerId="ADAL" clId="{D90B7A8B-6265-4F4B-A065-E90D007DE779}" dt="2022-11-30T17:01:12.514" v="2839"/>
          <ac:spMkLst>
            <pc:docMk/>
            <pc:sldMk cId="443166125" sldId="356"/>
            <ac:spMk id="4" creationId="{07C128F2-CD1C-4BA9-BAD6-531D7A221528}"/>
          </ac:spMkLst>
        </pc:spChg>
        <pc:spChg chg="mod">
          <ac:chgData name="eschinlle@espe.edu.ec" userId="3dc390fb-363f-4538-a895-c93b70622324" providerId="ADAL" clId="{D90B7A8B-6265-4F4B-A065-E90D007DE779}" dt="2022-11-30T17:03:46.419" v="2895" actId="20577"/>
          <ac:spMkLst>
            <pc:docMk/>
            <pc:sldMk cId="443166125" sldId="356"/>
            <ac:spMk id="9" creationId="{C09A62F3-0504-4D17-9656-5FC748800A81}"/>
          </ac:spMkLst>
        </pc:spChg>
        <pc:picChg chg="add mod">
          <ac:chgData name="eschinlle@espe.edu.ec" userId="3dc390fb-363f-4538-a895-c93b70622324" providerId="ADAL" clId="{D90B7A8B-6265-4F4B-A065-E90D007DE779}" dt="2022-11-30T16:41:23.596" v="2320" actId="1076"/>
          <ac:picMkLst>
            <pc:docMk/>
            <pc:sldMk cId="443166125" sldId="356"/>
            <ac:picMk id="5" creationId="{6049F979-23CF-8073-121F-51EA24D42E6F}"/>
          </ac:picMkLst>
        </pc:picChg>
        <pc:picChg chg="del">
          <ac:chgData name="eschinlle@espe.edu.ec" userId="3dc390fb-363f-4538-a895-c93b70622324" providerId="ADAL" clId="{D90B7A8B-6265-4F4B-A065-E90D007DE779}" dt="2022-11-30T16:41:14.674" v="2316" actId="478"/>
          <ac:picMkLst>
            <pc:docMk/>
            <pc:sldMk cId="443166125" sldId="356"/>
            <ac:picMk id="7" creationId="{F6D95FFA-47FE-391E-829B-C82799FDD5C0}"/>
          </ac:picMkLst>
        </pc:picChg>
      </pc:sldChg>
      <pc:sldChg chg="add del">
        <pc:chgData name="eschinlle@espe.edu.ec" userId="3dc390fb-363f-4538-a895-c93b70622324" providerId="ADAL" clId="{D90B7A8B-6265-4F4B-A065-E90D007DE779}" dt="2022-11-30T16:40:49.866" v="2305" actId="47"/>
        <pc:sldMkLst>
          <pc:docMk/>
          <pc:sldMk cId="1083470994" sldId="356"/>
        </pc:sldMkLst>
      </pc:sldChg>
      <pc:sldChg chg="add del replId">
        <pc:chgData name="eschinlle@espe.edu.ec" userId="3dc390fb-363f-4538-a895-c93b70622324" providerId="ADAL" clId="{D90B7A8B-6265-4F4B-A065-E90D007DE779}" dt="2022-11-30T16:37:14.088" v="2281" actId="47"/>
        <pc:sldMkLst>
          <pc:docMk/>
          <pc:sldMk cId="1311519824" sldId="356"/>
        </pc:sldMkLst>
      </pc:sldChg>
      <pc:sldChg chg="add del replId">
        <pc:chgData name="eschinlle@espe.edu.ec" userId="3dc390fb-363f-4538-a895-c93b70622324" providerId="ADAL" clId="{D90B7A8B-6265-4F4B-A065-E90D007DE779}" dt="2022-11-30T16:37:14.330" v="2282" actId="47"/>
        <pc:sldMkLst>
          <pc:docMk/>
          <pc:sldMk cId="356264164" sldId="357"/>
        </pc:sldMkLst>
      </pc:sldChg>
      <pc:sldChg chg="addSp delSp modSp add mod">
        <pc:chgData name="eschinlle@espe.edu.ec" userId="3dc390fb-363f-4538-a895-c93b70622324" providerId="ADAL" clId="{D90B7A8B-6265-4F4B-A065-E90D007DE779}" dt="2022-11-30T17:19:03.380" v="2942" actId="20577"/>
        <pc:sldMkLst>
          <pc:docMk/>
          <pc:sldMk cId="2662981237" sldId="357"/>
        </pc:sldMkLst>
        <pc:spChg chg="mod">
          <ac:chgData name="eschinlle@espe.edu.ec" userId="3dc390fb-363f-4538-a895-c93b70622324" providerId="ADAL" clId="{D90B7A8B-6265-4F4B-A065-E90D007DE779}" dt="2022-11-30T16:48:12.313" v="2449" actId="20577"/>
          <ac:spMkLst>
            <pc:docMk/>
            <pc:sldMk cId="2662981237" sldId="357"/>
            <ac:spMk id="2" creationId="{299E15FD-12A3-48E0-B51D-9B86D68183DA}"/>
          </ac:spMkLst>
        </pc:spChg>
        <pc:spChg chg="mod">
          <ac:chgData name="eschinlle@espe.edu.ec" userId="3dc390fb-363f-4538-a895-c93b70622324" providerId="ADAL" clId="{D90B7A8B-6265-4F4B-A065-E90D007DE779}" dt="2022-11-30T16:41:49.866" v="2325"/>
          <ac:spMkLst>
            <pc:docMk/>
            <pc:sldMk cId="2662981237" sldId="357"/>
            <ac:spMk id="3" creationId="{5C9CE18C-31CA-4412-9E0A-0A8F15F02B0F}"/>
          </ac:spMkLst>
        </pc:spChg>
        <pc:spChg chg="mod">
          <ac:chgData name="eschinlle@espe.edu.ec" userId="3dc390fb-363f-4538-a895-c93b70622324" providerId="ADAL" clId="{D90B7A8B-6265-4F4B-A065-E90D007DE779}" dt="2022-11-30T17:19:03.380" v="2942" actId="20577"/>
          <ac:spMkLst>
            <pc:docMk/>
            <pc:sldMk cId="2662981237" sldId="357"/>
            <ac:spMk id="4" creationId="{07C128F2-CD1C-4BA9-BAD6-531D7A221528}"/>
          </ac:spMkLst>
        </pc:spChg>
        <pc:spChg chg="mod">
          <ac:chgData name="eschinlle@espe.edu.ec" userId="3dc390fb-363f-4538-a895-c93b70622324" providerId="ADAL" clId="{D90B7A8B-6265-4F4B-A065-E90D007DE779}" dt="2022-11-30T17:03:49.268" v="2897" actId="20577"/>
          <ac:spMkLst>
            <pc:docMk/>
            <pc:sldMk cId="2662981237" sldId="357"/>
            <ac:spMk id="9" creationId="{C09A62F3-0504-4D17-9656-5FC748800A81}"/>
          </ac:spMkLst>
        </pc:spChg>
        <pc:picChg chg="del">
          <ac:chgData name="eschinlle@espe.edu.ec" userId="3dc390fb-363f-4538-a895-c93b70622324" providerId="ADAL" clId="{D90B7A8B-6265-4F4B-A065-E90D007DE779}" dt="2022-11-30T16:41:51.234" v="2326" actId="478"/>
          <ac:picMkLst>
            <pc:docMk/>
            <pc:sldMk cId="2662981237" sldId="357"/>
            <ac:picMk id="5" creationId="{6049F979-23CF-8073-121F-51EA24D42E6F}"/>
          </ac:picMkLst>
        </pc:picChg>
        <pc:picChg chg="add mod">
          <ac:chgData name="eschinlle@espe.edu.ec" userId="3dc390fb-363f-4538-a895-c93b70622324" providerId="ADAL" clId="{D90B7A8B-6265-4F4B-A065-E90D007DE779}" dt="2022-11-30T16:42:01.917" v="2334" actId="1037"/>
          <ac:picMkLst>
            <pc:docMk/>
            <pc:sldMk cId="2662981237" sldId="357"/>
            <ac:picMk id="6" creationId="{96DBC087-9AF0-6504-2C15-460083A1209A}"/>
          </ac:picMkLst>
        </pc:picChg>
      </pc:sldChg>
      <pc:sldChg chg="addSp delSp modSp add mod">
        <pc:chgData name="eschinlle@espe.edu.ec" userId="3dc390fb-363f-4538-a895-c93b70622324" providerId="ADAL" clId="{D90B7A8B-6265-4F4B-A065-E90D007DE779}" dt="2022-11-30T17:03:51.971" v="2899" actId="20577"/>
        <pc:sldMkLst>
          <pc:docMk/>
          <pc:sldMk cId="1921184460" sldId="358"/>
        </pc:sldMkLst>
        <pc:spChg chg="mod">
          <ac:chgData name="eschinlle@espe.edu.ec" userId="3dc390fb-363f-4538-a895-c93b70622324" providerId="ADAL" clId="{D90B7A8B-6265-4F4B-A065-E90D007DE779}" dt="2022-11-30T16:48:12.576" v="2450" actId="20577"/>
          <ac:spMkLst>
            <pc:docMk/>
            <pc:sldMk cId="1921184460" sldId="358"/>
            <ac:spMk id="2" creationId="{299E15FD-12A3-48E0-B51D-9B86D68183DA}"/>
          </ac:spMkLst>
        </pc:spChg>
        <pc:spChg chg="mod">
          <ac:chgData name="eschinlle@espe.edu.ec" userId="3dc390fb-363f-4538-a895-c93b70622324" providerId="ADAL" clId="{D90B7A8B-6265-4F4B-A065-E90D007DE779}" dt="2022-11-30T16:42:43.809" v="2340" actId="27636"/>
          <ac:spMkLst>
            <pc:docMk/>
            <pc:sldMk cId="1921184460" sldId="358"/>
            <ac:spMk id="3" creationId="{5C9CE18C-31CA-4412-9E0A-0A8F15F02B0F}"/>
          </ac:spMkLst>
        </pc:spChg>
        <pc:spChg chg="mod">
          <ac:chgData name="eschinlle@espe.edu.ec" userId="3dc390fb-363f-4538-a895-c93b70622324" providerId="ADAL" clId="{D90B7A8B-6265-4F4B-A065-E90D007DE779}" dt="2022-11-30T17:01:18.067" v="2841"/>
          <ac:spMkLst>
            <pc:docMk/>
            <pc:sldMk cId="1921184460" sldId="358"/>
            <ac:spMk id="4" creationId="{07C128F2-CD1C-4BA9-BAD6-531D7A221528}"/>
          </ac:spMkLst>
        </pc:spChg>
        <pc:spChg chg="mod">
          <ac:chgData name="eschinlle@espe.edu.ec" userId="3dc390fb-363f-4538-a895-c93b70622324" providerId="ADAL" clId="{D90B7A8B-6265-4F4B-A065-E90D007DE779}" dt="2022-11-30T17:03:51.971" v="2899" actId="20577"/>
          <ac:spMkLst>
            <pc:docMk/>
            <pc:sldMk cId="1921184460" sldId="358"/>
            <ac:spMk id="9" creationId="{C09A62F3-0504-4D17-9656-5FC748800A81}"/>
          </ac:spMkLst>
        </pc:spChg>
        <pc:picChg chg="add mod">
          <ac:chgData name="eschinlle@espe.edu.ec" userId="3dc390fb-363f-4538-a895-c93b70622324" providerId="ADAL" clId="{D90B7A8B-6265-4F4B-A065-E90D007DE779}" dt="2022-11-30T16:42:59.835" v="2343" actId="1076"/>
          <ac:picMkLst>
            <pc:docMk/>
            <pc:sldMk cId="1921184460" sldId="358"/>
            <ac:picMk id="5" creationId="{3F53E053-0AFF-3434-460C-790B50AC2BF9}"/>
          </ac:picMkLst>
        </pc:picChg>
        <pc:picChg chg="del">
          <ac:chgData name="eschinlle@espe.edu.ec" userId="3dc390fb-363f-4538-a895-c93b70622324" providerId="ADAL" clId="{D90B7A8B-6265-4F4B-A065-E90D007DE779}" dt="2022-11-30T16:42:56.981" v="2341" actId="478"/>
          <ac:picMkLst>
            <pc:docMk/>
            <pc:sldMk cId="1921184460" sldId="358"/>
            <ac:picMk id="6" creationId="{96DBC087-9AF0-6504-2C15-460083A1209A}"/>
          </ac:picMkLst>
        </pc:picChg>
      </pc:sldChg>
      <pc:sldChg chg="add del replId">
        <pc:chgData name="eschinlle@espe.edu.ec" userId="3dc390fb-363f-4538-a895-c93b70622324" providerId="ADAL" clId="{D90B7A8B-6265-4F4B-A065-E90D007DE779}" dt="2022-11-30T16:37:14.874" v="2283" actId="47"/>
        <pc:sldMkLst>
          <pc:docMk/>
          <pc:sldMk cId="2697445322" sldId="358"/>
        </pc:sldMkLst>
      </pc:sldChg>
      <pc:sldChg chg="add del replId">
        <pc:chgData name="eschinlle@espe.edu.ec" userId="3dc390fb-363f-4538-a895-c93b70622324" providerId="ADAL" clId="{D90B7A8B-6265-4F4B-A065-E90D007DE779}" dt="2022-11-30T16:37:15.328" v="2284" actId="47"/>
        <pc:sldMkLst>
          <pc:docMk/>
          <pc:sldMk cId="528806215" sldId="359"/>
        </pc:sldMkLst>
      </pc:sldChg>
      <pc:sldChg chg="addSp delSp modSp add mod">
        <pc:chgData name="eschinlle@espe.edu.ec" userId="3dc390fb-363f-4538-a895-c93b70622324" providerId="ADAL" clId="{D90B7A8B-6265-4F4B-A065-E90D007DE779}" dt="2022-11-30T17:03:55.104" v="2901" actId="20577"/>
        <pc:sldMkLst>
          <pc:docMk/>
          <pc:sldMk cId="954181611" sldId="359"/>
        </pc:sldMkLst>
        <pc:spChg chg="mod">
          <ac:chgData name="eschinlle@espe.edu.ec" userId="3dc390fb-363f-4538-a895-c93b70622324" providerId="ADAL" clId="{D90B7A8B-6265-4F4B-A065-E90D007DE779}" dt="2022-11-30T16:48:12.875" v="2451" actId="20577"/>
          <ac:spMkLst>
            <pc:docMk/>
            <pc:sldMk cId="954181611" sldId="359"/>
            <ac:spMk id="2" creationId="{299E15FD-12A3-48E0-B51D-9B86D68183DA}"/>
          </ac:spMkLst>
        </pc:spChg>
        <pc:spChg chg="mod">
          <ac:chgData name="eschinlle@espe.edu.ec" userId="3dc390fb-363f-4538-a895-c93b70622324" providerId="ADAL" clId="{D90B7A8B-6265-4F4B-A065-E90D007DE779}" dt="2022-11-30T16:43:12.422" v="2347" actId="27636"/>
          <ac:spMkLst>
            <pc:docMk/>
            <pc:sldMk cId="954181611" sldId="359"/>
            <ac:spMk id="3" creationId="{5C9CE18C-31CA-4412-9E0A-0A8F15F02B0F}"/>
          </ac:spMkLst>
        </pc:spChg>
        <pc:spChg chg="mod">
          <ac:chgData name="eschinlle@espe.edu.ec" userId="3dc390fb-363f-4538-a895-c93b70622324" providerId="ADAL" clId="{D90B7A8B-6265-4F4B-A065-E90D007DE779}" dt="2022-11-30T17:01:20.890" v="2842"/>
          <ac:spMkLst>
            <pc:docMk/>
            <pc:sldMk cId="954181611" sldId="359"/>
            <ac:spMk id="4" creationId="{07C128F2-CD1C-4BA9-BAD6-531D7A221528}"/>
          </ac:spMkLst>
        </pc:spChg>
        <pc:spChg chg="mod">
          <ac:chgData name="eschinlle@espe.edu.ec" userId="3dc390fb-363f-4538-a895-c93b70622324" providerId="ADAL" clId="{D90B7A8B-6265-4F4B-A065-E90D007DE779}" dt="2022-11-30T17:03:55.104" v="2901" actId="20577"/>
          <ac:spMkLst>
            <pc:docMk/>
            <pc:sldMk cId="954181611" sldId="359"/>
            <ac:spMk id="9" creationId="{C09A62F3-0504-4D17-9656-5FC748800A81}"/>
          </ac:spMkLst>
        </pc:spChg>
        <pc:picChg chg="add mod">
          <ac:chgData name="eschinlle@espe.edu.ec" userId="3dc390fb-363f-4538-a895-c93b70622324" providerId="ADAL" clId="{D90B7A8B-6265-4F4B-A065-E90D007DE779}" dt="2022-11-30T16:43:19.344" v="2352" actId="1076"/>
          <ac:picMkLst>
            <pc:docMk/>
            <pc:sldMk cId="954181611" sldId="359"/>
            <ac:picMk id="5" creationId="{C42C05F9-7DD8-9BE2-AD22-6535DD8FF855}"/>
          </ac:picMkLst>
        </pc:picChg>
        <pc:picChg chg="del">
          <ac:chgData name="eschinlle@espe.edu.ec" userId="3dc390fb-363f-4538-a895-c93b70622324" providerId="ADAL" clId="{D90B7A8B-6265-4F4B-A065-E90D007DE779}" dt="2022-11-30T16:43:13.608" v="2348" actId="478"/>
          <ac:picMkLst>
            <pc:docMk/>
            <pc:sldMk cId="954181611" sldId="359"/>
            <ac:picMk id="6" creationId="{96DBC087-9AF0-6504-2C15-460083A1209A}"/>
          </ac:picMkLst>
        </pc:picChg>
      </pc:sldChg>
      <pc:sldChg chg="add del replId">
        <pc:chgData name="eschinlle@espe.edu.ec" userId="3dc390fb-363f-4538-a895-c93b70622324" providerId="ADAL" clId="{D90B7A8B-6265-4F4B-A065-E90D007DE779}" dt="2022-11-30T16:37:15.986" v="2285" actId="47"/>
        <pc:sldMkLst>
          <pc:docMk/>
          <pc:sldMk cId="2348095829" sldId="360"/>
        </pc:sldMkLst>
      </pc:sldChg>
      <pc:sldChg chg="addSp delSp modSp add mod">
        <pc:chgData name="eschinlle@espe.edu.ec" userId="3dc390fb-363f-4538-a895-c93b70622324" providerId="ADAL" clId="{D90B7A8B-6265-4F4B-A065-E90D007DE779}" dt="2022-11-30T17:03:57.490" v="2903" actId="20577"/>
        <pc:sldMkLst>
          <pc:docMk/>
          <pc:sldMk cId="2768508049" sldId="360"/>
        </pc:sldMkLst>
        <pc:spChg chg="mod">
          <ac:chgData name="eschinlle@espe.edu.ec" userId="3dc390fb-363f-4538-a895-c93b70622324" providerId="ADAL" clId="{D90B7A8B-6265-4F4B-A065-E90D007DE779}" dt="2022-11-30T16:48:13.256" v="2452" actId="20577"/>
          <ac:spMkLst>
            <pc:docMk/>
            <pc:sldMk cId="2768508049" sldId="360"/>
            <ac:spMk id="2" creationId="{299E15FD-12A3-48E0-B51D-9B86D68183DA}"/>
          </ac:spMkLst>
        </pc:spChg>
        <pc:spChg chg="mod">
          <ac:chgData name="eschinlle@espe.edu.ec" userId="3dc390fb-363f-4538-a895-c93b70622324" providerId="ADAL" clId="{D90B7A8B-6265-4F4B-A065-E90D007DE779}" dt="2022-11-30T16:48:55.796" v="2527" actId="5793"/>
          <ac:spMkLst>
            <pc:docMk/>
            <pc:sldMk cId="2768508049" sldId="360"/>
            <ac:spMk id="3" creationId="{5C9CE18C-31CA-4412-9E0A-0A8F15F02B0F}"/>
          </ac:spMkLst>
        </pc:spChg>
        <pc:spChg chg="mod">
          <ac:chgData name="eschinlle@espe.edu.ec" userId="3dc390fb-363f-4538-a895-c93b70622324" providerId="ADAL" clId="{D90B7A8B-6265-4F4B-A065-E90D007DE779}" dt="2022-11-30T17:01:37.367" v="2846"/>
          <ac:spMkLst>
            <pc:docMk/>
            <pc:sldMk cId="2768508049" sldId="360"/>
            <ac:spMk id="4" creationId="{07C128F2-CD1C-4BA9-BAD6-531D7A221528}"/>
          </ac:spMkLst>
        </pc:spChg>
        <pc:spChg chg="mod">
          <ac:chgData name="eschinlle@espe.edu.ec" userId="3dc390fb-363f-4538-a895-c93b70622324" providerId="ADAL" clId="{D90B7A8B-6265-4F4B-A065-E90D007DE779}" dt="2022-11-30T17:03:57.490" v="2903" actId="20577"/>
          <ac:spMkLst>
            <pc:docMk/>
            <pc:sldMk cId="2768508049" sldId="360"/>
            <ac:spMk id="9" creationId="{C09A62F3-0504-4D17-9656-5FC748800A81}"/>
          </ac:spMkLst>
        </pc:spChg>
        <pc:picChg chg="del">
          <ac:chgData name="eschinlle@espe.edu.ec" userId="3dc390fb-363f-4538-a895-c93b70622324" providerId="ADAL" clId="{D90B7A8B-6265-4F4B-A065-E90D007DE779}" dt="2022-11-30T16:48:34.779" v="2453" actId="478"/>
          <ac:picMkLst>
            <pc:docMk/>
            <pc:sldMk cId="2768508049" sldId="360"/>
            <ac:picMk id="5" creationId="{C42C05F9-7DD8-9BE2-AD22-6535DD8FF855}"/>
          </ac:picMkLst>
        </pc:picChg>
        <pc:picChg chg="add mod">
          <ac:chgData name="eschinlle@espe.edu.ec" userId="3dc390fb-363f-4538-a895-c93b70622324" providerId="ADAL" clId="{D90B7A8B-6265-4F4B-A065-E90D007DE779}" dt="2022-11-30T16:49:33.668" v="2530" actId="1076"/>
          <ac:picMkLst>
            <pc:docMk/>
            <pc:sldMk cId="2768508049" sldId="360"/>
            <ac:picMk id="6" creationId="{90783493-329A-56DC-738A-4449E36A0FA3}"/>
          </ac:picMkLst>
        </pc:picChg>
      </pc:sldChg>
      <pc:sldChg chg="add del">
        <pc:chgData name="eschinlle@espe.edu.ec" userId="3dc390fb-363f-4538-a895-c93b70622324" providerId="ADAL" clId="{D90B7A8B-6265-4F4B-A065-E90D007DE779}" dt="2022-11-30T16:50:22.376" v="2597" actId="47"/>
        <pc:sldMkLst>
          <pc:docMk/>
          <pc:sldMk cId="91312568" sldId="361"/>
        </pc:sldMkLst>
      </pc:sldChg>
      <pc:sldChg chg="add del replId">
        <pc:chgData name="eschinlle@espe.edu.ec" userId="3dc390fb-363f-4538-a895-c93b70622324" providerId="ADAL" clId="{D90B7A8B-6265-4F4B-A065-E90D007DE779}" dt="2022-11-30T16:37:16.334" v="2286" actId="47"/>
        <pc:sldMkLst>
          <pc:docMk/>
          <pc:sldMk cId="4140058270" sldId="361"/>
        </pc:sldMkLst>
      </pc:sldChg>
      <pc:sldChg chg="add del">
        <pc:chgData name="eschinlle@espe.edu.ec" userId="3dc390fb-363f-4538-a895-c93b70622324" providerId="ADAL" clId="{D90B7A8B-6265-4F4B-A065-E90D007DE779}" dt="2022-11-30T16:50:21.958" v="2596" actId="47"/>
        <pc:sldMkLst>
          <pc:docMk/>
          <pc:sldMk cId="2675076340" sldId="362"/>
        </pc:sldMkLst>
      </pc:sldChg>
      <pc:sldChg chg="add del replId">
        <pc:chgData name="eschinlle@espe.edu.ec" userId="3dc390fb-363f-4538-a895-c93b70622324" providerId="ADAL" clId="{D90B7A8B-6265-4F4B-A065-E90D007DE779}" dt="2022-11-30T16:37:17.076" v="2287" actId="47"/>
        <pc:sldMkLst>
          <pc:docMk/>
          <pc:sldMk cId="2779896651" sldId="362"/>
        </pc:sldMkLst>
      </pc:sldChg>
      <pc:sldChg chg="add del">
        <pc:chgData name="eschinlle@espe.edu.ec" userId="3dc390fb-363f-4538-a895-c93b70622324" providerId="ADAL" clId="{D90B7A8B-6265-4F4B-A065-E90D007DE779}" dt="2022-11-30T16:50:21.560" v="2595" actId="47"/>
        <pc:sldMkLst>
          <pc:docMk/>
          <pc:sldMk cId="670846000" sldId="363"/>
        </pc:sldMkLst>
      </pc:sldChg>
      <pc:sldChg chg="addSp delSp modSp add mod">
        <pc:chgData name="eschinlle@espe.edu.ec" userId="3dc390fb-363f-4538-a895-c93b70622324" providerId="ADAL" clId="{D90B7A8B-6265-4F4B-A065-E90D007DE779}" dt="2022-11-30T17:03:59.571" v="2905" actId="20577"/>
        <pc:sldMkLst>
          <pc:docMk/>
          <pc:sldMk cId="724693962" sldId="364"/>
        </pc:sldMkLst>
        <pc:spChg chg="mod">
          <ac:chgData name="eschinlle@espe.edu.ec" userId="3dc390fb-363f-4538-a895-c93b70622324" providerId="ADAL" clId="{D90B7A8B-6265-4F4B-A065-E90D007DE779}" dt="2022-11-30T16:50:18.724" v="2594" actId="20577"/>
          <ac:spMkLst>
            <pc:docMk/>
            <pc:sldMk cId="724693962" sldId="364"/>
            <ac:spMk id="2" creationId="{299E15FD-12A3-48E0-B51D-9B86D68183DA}"/>
          </ac:spMkLst>
        </pc:spChg>
        <pc:spChg chg="mod">
          <ac:chgData name="eschinlle@espe.edu.ec" userId="3dc390fb-363f-4538-a895-c93b70622324" providerId="ADAL" clId="{D90B7A8B-6265-4F4B-A065-E90D007DE779}" dt="2022-11-30T16:51:07.314" v="2662" actId="20577"/>
          <ac:spMkLst>
            <pc:docMk/>
            <pc:sldMk cId="724693962" sldId="364"/>
            <ac:spMk id="3" creationId="{5C9CE18C-31CA-4412-9E0A-0A8F15F02B0F}"/>
          </ac:spMkLst>
        </pc:spChg>
        <pc:spChg chg="mod">
          <ac:chgData name="eschinlle@espe.edu.ec" userId="3dc390fb-363f-4538-a895-c93b70622324" providerId="ADAL" clId="{D90B7A8B-6265-4F4B-A065-E90D007DE779}" dt="2022-11-30T17:01:49.790" v="2848" actId="207"/>
          <ac:spMkLst>
            <pc:docMk/>
            <pc:sldMk cId="724693962" sldId="364"/>
            <ac:spMk id="4" creationId="{07C128F2-CD1C-4BA9-BAD6-531D7A221528}"/>
          </ac:spMkLst>
        </pc:spChg>
        <pc:spChg chg="mod">
          <ac:chgData name="eschinlle@espe.edu.ec" userId="3dc390fb-363f-4538-a895-c93b70622324" providerId="ADAL" clId="{D90B7A8B-6265-4F4B-A065-E90D007DE779}" dt="2022-11-30T17:03:59.571" v="2905" actId="20577"/>
          <ac:spMkLst>
            <pc:docMk/>
            <pc:sldMk cId="724693962" sldId="364"/>
            <ac:spMk id="9" creationId="{C09A62F3-0504-4D17-9656-5FC748800A81}"/>
          </ac:spMkLst>
        </pc:spChg>
        <pc:picChg chg="add mod">
          <ac:chgData name="eschinlle@espe.edu.ec" userId="3dc390fb-363f-4538-a895-c93b70622324" providerId="ADAL" clId="{D90B7A8B-6265-4F4B-A065-E90D007DE779}" dt="2022-11-30T16:52:01.759" v="2699" actId="1037"/>
          <ac:picMkLst>
            <pc:docMk/>
            <pc:sldMk cId="724693962" sldId="364"/>
            <ac:picMk id="5" creationId="{C48256ED-9B0A-A6D7-B2C1-3B0A8FA964A9}"/>
          </ac:picMkLst>
        </pc:picChg>
        <pc:picChg chg="del">
          <ac:chgData name="eschinlle@espe.edu.ec" userId="3dc390fb-363f-4538-a895-c93b70622324" providerId="ADAL" clId="{D90B7A8B-6265-4F4B-A065-E90D007DE779}" dt="2022-11-30T16:51:09.113" v="2663" actId="478"/>
          <ac:picMkLst>
            <pc:docMk/>
            <pc:sldMk cId="724693962" sldId="364"/>
            <ac:picMk id="6" creationId="{90783493-329A-56DC-738A-4449E36A0FA3}"/>
          </ac:picMkLst>
        </pc:picChg>
        <pc:picChg chg="add mod">
          <ac:chgData name="eschinlle@espe.edu.ec" userId="3dc390fb-363f-4538-a895-c93b70622324" providerId="ADAL" clId="{D90B7A8B-6265-4F4B-A065-E90D007DE779}" dt="2022-11-30T16:51:58.880" v="2691" actId="1036"/>
          <ac:picMkLst>
            <pc:docMk/>
            <pc:sldMk cId="724693962" sldId="364"/>
            <ac:picMk id="7" creationId="{67A68E79-DC95-FAEF-1856-E96FB4C6C2F9}"/>
          </ac:picMkLst>
        </pc:picChg>
      </pc:sldChg>
      <pc:sldChg chg="addSp delSp modSp add mod">
        <pc:chgData name="eschinlle@espe.edu.ec" userId="3dc390fb-363f-4538-a895-c93b70622324" providerId="ADAL" clId="{D90B7A8B-6265-4F4B-A065-E90D007DE779}" dt="2022-11-30T17:04:07.698" v="2909" actId="20577"/>
        <pc:sldMkLst>
          <pc:docMk/>
          <pc:sldMk cId="2452722582" sldId="365"/>
        </pc:sldMkLst>
        <pc:spChg chg="mod">
          <ac:chgData name="eschinlle@espe.edu.ec" userId="3dc390fb-363f-4538-a895-c93b70622324" providerId="ADAL" clId="{D90B7A8B-6265-4F4B-A065-E90D007DE779}" dt="2022-11-30T16:52:26.588" v="2703" actId="20577"/>
          <ac:spMkLst>
            <pc:docMk/>
            <pc:sldMk cId="2452722582" sldId="365"/>
            <ac:spMk id="2" creationId="{299E15FD-12A3-48E0-B51D-9B86D68183DA}"/>
          </ac:spMkLst>
        </pc:spChg>
        <pc:spChg chg="mod">
          <ac:chgData name="eschinlle@espe.edu.ec" userId="3dc390fb-363f-4538-a895-c93b70622324" providerId="ADAL" clId="{D90B7A8B-6265-4F4B-A065-E90D007DE779}" dt="2022-11-30T16:52:39.200" v="2711" actId="20577"/>
          <ac:spMkLst>
            <pc:docMk/>
            <pc:sldMk cId="2452722582" sldId="365"/>
            <ac:spMk id="3" creationId="{5C9CE18C-31CA-4412-9E0A-0A8F15F02B0F}"/>
          </ac:spMkLst>
        </pc:spChg>
        <pc:spChg chg="mod">
          <ac:chgData name="eschinlle@espe.edu.ec" userId="3dc390fb-363f-4538-a895-c93b70622324" providerId="ADAL" clId="{D90B7A8B-6265-4F4B-A065-E90D007DE779}" dt="2022-11-30T17:02:18.710" v="2854" actId="207"/>
          <ac:spMkLst>
            <pc:docMk/>
            <pc:sldMk cId="2452722582" sldId="365"/>
            <ac:spMk id="4" creationId="{07C128F2-CD1C-4BA9-BAD6-531D7A221528}"/>
          </ac:spMkLst>
        </pc:spChg>
        <pc:spChg chg="mod">
          <ac:chgData name="eschinlle@espe.edu.ec" userId="3dc390fb-363f-4538-a895-c93b70622324" providerId="ADAL" clId="{D90B7A8B-6265-4F4B-A065-E90D007DE779}" dt="2022-11-30T17:04:07.698" v="2909" actId="20577"/>
          <ac:spMkLst>
            <pc:docMk/>
            <pc:sldMk cId="2452722582" sldId="365"/>
            <ac:spMk id="9" creationId="{C09A62F3-0504-4D17-9656-5FC748800A81}"/>
          </ac:spMkLst>
        </pc:spChg>
        <pc:picChg chg="add mod">
          <ac:chgData name="eschinlle@espe.edu.ec" userId="3dc390fb-363f-4538-a895-c93b70622324" providerId="ADAL" clId="{D90B7A8B-6265-4F4B-A065-E90D007DE779}" dt="2022-11-30T16:53:48.815" v="2742" actId="1076"/>
          <ac:picMkLst>
            <pc:docMk/>
            <pc:sldMk cId="2452722582" sldId="365"/>
            <ac:picMk id="5" creationId="{74A9FD00-256C-AB30-32C0-C56AB1E3F56E}"/>
          </ac:picMkLst>
        </pc:picChg>
        <pc:picChg chg="del">
          <ac:chgData name="eschinlle@espe.edu.ec" userId="3dc390fb-363f-4538-a895-c93b70622324" providerId="ADAL" clId="{D90B7A8B-6265-4F4B-A065-E90D007DE779}" dt="2022-11-30T16:53:19.584" v="2730" actId="478"/>
          <ac:picMkLst>
            <pc:docMk/>
            <pc:sldMk cId="2452722582" sldId="365"/>
            <ac:picMk id="6" creationId="{90783493-329A-56DC-738A-4449E36A0FA3}"/>
          </ac:picMkLst>
        </pc:picChg>
        <pc:picChg chg="add mod">
          <ac:chgData name="eschinlle@espe.edu.ec" userId="3dc390fb-363f-4538-a895-c93b70622324" providerId="ADAL" clId="{D90B7A8B-6265-4F4B-A065-E90D007DE779}" dt="2022-11-30T16:53:46.856" v="2741" actId="1076"/>
          <ac:picMkLst>
            <pc:docMk/>
            <pc:sldMk cId="2452722582" sldId="365"/>
            <ac:picMk id="7" creationId="{2F45C743-360B-1C9E-E3DB-ED52CCD331F1}"/>
          </ac:picMkLst>
        </pc:picChg>
      </pc:sldChg>
      <pc:sldChg chg="add del">
        <pc:chgData name="eschinlle@espe.edu.ec" userId="3dc390fb-363f-4538-a895-c93b70622324" providerId="ADAL" clId="{D90B7A8B-6265-4F4B-A065-E90D007DE779}" dt="2022-11-30T16:50:46.143" v="2603" actId="47"/>
        <pc:sldMkLst>
          <pc:docMk/>
          <pc:sldMk cId="1449477732" sldId="366"/>
        </pc:sldMkLst>
      </pc:sldChg>
      <pc:sldChg chg="addSp delSp modSp add mod">
        <pc:chgData name="eschinlle@espe.edu.ec" userId="3dc390fb-363f-4538-a895-c93b70622324" providerId="ADAL" clId="{D90B7A8B-6265-4F4B-A065-E90D007DE779}" dt="2022-11-30T17:04:04.890" v="2907" actId="20577"/>
        <pc:sldMkLst>
          <pc:docMk/>
          <pc:sldMk cId="4054072276" sldId="367"/>
        </pc:sldMkLst>
        <pc:spChg chg="mod">
          <ac:chgData name="eschinlle@espe.edu.ec" userId="3dc390fb-363f-4538-a895-c93b70622324" providerId="ADAL" clId="{D90B7A8B-6265-4F4B-A065-E90D007DE779}" dt="2022-11-30T16:52:23.153" v="2701" actId="20577"/>
          <ac:spMkLst>
            <pc:docMk/>
            <pc:sldMk cId="4054072276" sldId="367"/>
            <ac:spMk id="2" creationId="{299E15FD-12A3-48E0-B51D-9B86D68183DA}"/>
          </ac:spMkLst>
        </pc:spChg>
        <pc:spChg chg="mod">
          <ac:chgData name="eschinlle@espe.edu.ec" userId="3dc390fb-363f-4538-a895-c93b70622324" providerId="ADAL" clId="{D90B7A8B-6265-4F4B-A065-E90D007DE779}" dt="2022-11-30T16:52:33.493" v="2706" actId="20577"/>
          <ac:spMkLst>
            <pc:docMk/>
            <pc:sldMk cId="4054072276" sldId="367"/>
            <ac:spMk id="3" creationId="{5C9CE18C-31CA-4412-9E0A-0A8F15F02B0F}"/>
          </ac:spMkLst>
        </pc:spChg>
        <pc:spChg chg="mod">
          <ac:chgData name="eschinlle@espe.edu.ec" userId="3dc390fb-363f-4538-a895-c93b70622324" providerId="ADAL" clId="{D90B7A8B-6265-4F4B-A065-E90D007DE779}" dt="2022-11-30T17:02:06.012" v="2851" actId="207"/>
          <ac:spMkLst>
            <pc:docMk/>
            <pc:sldMk cId="4054072276" sldId="367"/>
            <ac:spMk id="4" creationId="{07C128F2-CD1C-4BA9-BAD6-531D7A221528}"/>
          </ac:spMkLst>
        </pc:spChg>
        <pc:spChg chg="mod">
          <ac:chgData name="eschinlle@espe.edu.ec" userId="3dc390fb-363f-4538-a895-c93b70622324" providerId="ADAL" clId="{D90B7A8B-6265-4F4B-A065-E90D007DE779}" dt="2022-11-30T17:04:04.890" v="2907" actId="20577"/>
          <ac:spMkLst>
            <pc:docMk/>
            <pc:sldMk cId="4054072276" sldId="367"/>
            <ac:spMk id="9" creationId="{C09A62F3-0504-4D17-9656-5FC748800A81}"/>
          </ac:spMkLst>
        </pc:spChg>
        <pc:picChg chg="add mod">
          <ac:chgData name="eschinlle@espe.edu.ec" userId="3dc390fb-363f-4538-a895-c93b70622324" providerId="ADAL" clId="{D90B7A8B-6265-4F4B-A065-E90D007DE779}" dt="2022-11-30T16:53:03.363" v="2719" actId="14100"/>
          <ac:picMkLst>
            <pc:docMk/>
            <pc:sldMk cId="4054072276" sldId="367"/>
            <ac:picMk id="5" creationId="{051759C8-B190-FD95-4257-D4DA6270D77E}"/>
          </ac:picMkLst>
        </pc:picChg>
        <pc:picChg chg="del">
          <ac:chgData name="eschinlle@espe.edu.ec" userId="3dc390fb-363f-4538-a895-c93b70622324" providerId="ADAL" clId="{D90B7A8B-6265-4F4B-A065-E90D007DE779}" dt="2022-11-30T16:52:42.765" v="2712" actId="478"/>
          <ac:picMkLst>
            <pc:docMk/>
            <pc:sldMk cId="4054072276" sldId="367"/>
            <ac:picMk id="6" creationId="{90783493-329A-56DC-738A-4449E36A0FA3}"/>
          </ac:picMkLst>
        </pc:picChg>
        <pc:picChg chg="add mod">
          <ac:chgData name="eschinlle@espe.edu.ec" userId="3dc390fb-363f-4538-a895-c93b70622324" providerId="ADAL" clId="{D90B7A8B-6265-4F4B-A065-E90D007DE779}" dt="2022-11-30T16:53:07.375" v="2729" actId="1038"/>
          <ac:picMkLst>
            <pc:docMk/>
            <pc:sldMk cId="4054072276" sldId="367"/>
            <ac:picMk id="7" creationId="{5705883A-C0C5-7B97-2B2F-069E921EE271}"/>
          </ac:picMkLst>
        </pc:picChg>
      </pc:sldChg>
    </pc:docChg>
  </pc:docChgLst>
  <pc:docChgLst>
    <pc:chgData name="eschinlle@espe.edu.ec" userId="3dc390fb-363f-4538-a895-c93b70622324" providerId="ADAL" clId="{C3893F76-5027-42F4-9B19-A5CD5C1D0789}"/>
    <pc:docChg chg="undo custSel addSld delSld modSld">
      <pc:chgData name="eschinlle@espe.edu.ec" userId="3dc390fb-363f-4538-a895-c93b70622324" providerId="ADAL" clId="{C3893F76-5027-42F4-9B19-A5CD5C1D0789}" dt="2022-11-30T19:15:31.547" v="1049" actId="20577"/>
      <pc:docMkLst>
        <pc:docMk/>
      </pc:docMkLst>
      <pc:sldChg chg="modSp mod">
        <pc:chgData name="eschinlle@espe.edu.ec" userId="3dc390fb-363f-4538-a895-c93b70622324" providerId="ADAL" clId="{C3893F76-5027-42F4-9B19-A5CD5C1D0789}" dt="2022-11-30T17:59:52.542" v="19" actId="20577"/>
        <pc:sldMkLst>
          <pc:docMk/>
          <pc:sldMk cId="4206866613" sldId="258"/>
        </pc:sldMkLst>
        <pc:spChg chg="mod">
          <ac:chgData name="eschinlle@espe.edu.ec" userId="3dc390fb-363f-4538-a895-c93b70622324" providerId="ADAL" clId="{C3893F76-5027-42F4-9B19-A5CD5C1D0789}" dt="2022-11-30T17:59:52.542" v="19" actId="20577"/>
          <ac:spMkLst>
            <pc:docMk/>
            <pc:sldMk cId="4206866613" sldId="258"/>
            <ac:spMk id="2" creationId="{E8956176-055A-4F41-9A1C-5A8ABC57AE1B}"/>
          </ac:spMkLst>
        </pc:spChg>
      </pc:sldChg>
      <pc:sldChg chg="modSp mod">
        <pc:chgData name="eschinlle@espe.edu.ec" userId="3dc390fb-363f-4538-a895-c93b70622324" providerId="ADAL" clId="{C3893F76-5027-42F4-9B19-A5CD5C1D0789}" dt="2022-11-30T18:02:17.065" v="90" actId="20577"/>
        <pc:sldMkLst>
          <pc:docMk/>
          <pc:sldMk cId="1395632902" sldId="259"/>
        </pc:sldMkLst>
        <pc:spChg chg="mod">
          <ac:chgData name="eschinlle@espe.edu.ec" userId="3dc390fb-363f-4538-a895-c93b70622324" providerId="ADAL" clId="{C3893F76-5027-42F4-9B19-A5CD5C1D0789}" dt="2022-11-30T18:02:17.065" v="90" actId="20577"/>
          <ac:spMkLst>
            <pc:docMk/>
            <pc:sldMk cId="1395632902" sldId="259"/>
            <ac:spMk id="3" creationId="{7A39ECEA-994A-44EA-8958-E37D54DBA968}"/>
          </ac:spMkLst>
        </pc:spChg>
      </pc:sldChg>
      <pc:sldChg chg="modSp mod">
        <pc:chgData name="eschinlle@espe.edu.ec" userId="3dc390fb-363f-4538-a895-c93b70622324" providerId="ADAL" clId="{C3893F76-5027-42F4-9B19-A5CD5C1D0789}" dt="2022-11-30T19:09:34.684" v="910" actId="207"/>
        <pc:sldMkLst>
          <pc:docMk/>
          <pc:sldMk cId="4206259790" sldId="260"/>
        </pc:sldMkLst>
        <pc:spChg chg="mod">
          <ac:chgData name="eschinlle@espe.edu.ec" userId="3dc390fb-363f-4538-a895-c93b70622324" providerId="ADAL" clId="{C3893F76-5027-42F4-9B19-A5CD5C1D0789}" dt="2022-11-30T19:09:34.684" v="910" actId="207"/>
          <ac:spMkLst>
            <pc:docMk/>
            <pc:sldMk cId="4206259790" sldId="260"/>
            <ac:spMk id="5" creationId="{5FA1E8E5-FD2D-4BD0-AA9A-D003145D602F}"/>
          </ac:spMkLst>
        </pc:spChg>
      </pc:sldChg>
      <pc:sldChg chg="modSp mod">
        <pc:chgData name="eschinlle@espe.edu.ec" userId="3dc390fb-363f-4538-a895-c93b70622324" providerId="ADAL" clId="{C3893F76-5027-42F4-9B19-A5CD5C1D0789}" dt="2022-11-30T19:09:40.757" v="911" actId="207"/>
        <pc:sldMkLst>
          <pc:docMk/>
          <pc:sldMk cId="2045499546" sldId="261"/>
        </pc:sldMkLst>
        <pc:spChg chg="mod">
          <ac:chgData name="eschinlle@espe.edu.ec" userId="3dc390fb-363f-4538-a895-c93b70622324" providerId="ADAL" clId="{C3893F76-5027-42F4-9B19-A5CD5C1D0789}" dt="2022-11-30T19:09:40.757" v="911" actId="207"/>
          <ac:spMkLst>
            <pc:docMk/>
            <pc:sldMk cId="2045499546" sldId="261"/>
            <ac:spMk id="4" creationId="{3EC86FE0-3B43-49C3-A243-01239BBC396F}"/>
          </ac:spMkLst>
        </pc:spChg>
      </pc:sldChg>
      <pc:sldChg chg="addSp delSp modSp mod">
        <pc:chgData name="eschinlle@espe.edu.ec" userId="3dc390fb-363f-4538-a895-c93b70622324" providerId="ADAL" clId="{C3893F76-5027-42F4-9B19-A5CD5C1D0789}" dt="2022-11-30T19:10:16.178" v="922" actId="207"/>
        <pc:sldMkLst>
          <pc:docMk/>
          <pc:sldMk cId="1702569369" sldId="265"/>
        </pc:sldMkLst>
        <pc:spChg chg="mod">
          <ac:chgData name="eschinlle@espe.edu.ec" userId="3dc390fb-363f-4538-a895-c93b70622324" providerId="ADAL" clId="{C3893F76-5027-42F4-9B19-A5CD5C1D0789}" dt="2022-11-30T18:45:59.830" v="179" actId="14100"/>
          <ac:spMkLst>
            <pc:docMk/>
            <pc:sldMk cId="1702569369" sldId="265"/>
            <ac:spMk id="2" creationId="{299E15FD-12A3-48E0-B51D-9B86D68183DA}"/>
          </ac:spMkLst>
        </pc:spChg>
        <pc:spChg chg="mod">
          <ac:chgData name="eschinlle@espe.edu.ec" userId="3dc390fb-363f-4538-a895-c93b70622324" providerId="ADAL" clId="{C3893F76-5027-42F4-9B19-A5CD5C1D0789}" dt="2022-11-30T18:46:27.012" v="188" actId="1076"/>
          <ac:spMkLst>
            <pc:docMk/>
            <pc:sldMk cId="1702569369" sldId="265"/>
            <ac:spMk id="3" creationId="{5C9CE18C-31CA-4412-9E0A-0A8F15F02B0F}"/>
          </ac:spMkLst>
        </pc:spChg>
        <pc:spChg chg="mod">
          <ac:chgData name="eschinlle@espe.edu.ec" userId="3dc390fb-363f-4538-a895-c93b70622324" providerId="ADAL" clId="{C3893F76-5027-42F4-9B19-A5CD5C1D0789}" dt="2022-11-30T19:10:16.178" v="922" actId="207"/>
          <ac:spMkLst>
            <pc:docMk/>
            <pc:sldMk cId="1702569369" sldId="265"/>
            <ac:spMk id="4" creationId="{07C128F2-CD1C-4BA9-BAD6-531D7A221528}"/>
          </ac:spMkLst>
        </pc:spChg>
        <pc:picChg chg="add del">
          <ac:chgData name="eschinlle@espe.edu.ec" userId="3dc390fb-363f-4538-a895-c93b70622324" providerId="ADAL" clId="{C3893F76-5027-42F4-9B19-A5CD5C1D0789}" dt="2022-11-30T18:46:05.228" v="182" actId="478"/>
          <ac:picMkLst>
            <pc:docMk/>
            <pc:sldMk cId="1702569369" sldId="265"/>
            <ac:picMk id="7" creationId="{4EC19F86-2C9C-BB96-19C7-EEF7ADFF0107}"/>
          </ac:picMkLst>
        </pc:picChg>
      </pc:sldChg>
      <pc:sldChg chg="modSp mod">
        <pc:chgData name="eschinlle@espe.edu.ec" userId="3dc390fb-363f-4538-a895-c93b70622324" providerId="ADAL" clId="{C3893F76-5027-42F4-9B19-A5CD5C1D0789}" dt="2022-11-30T19:15:26.987" v="1045" actId="20577"/>
        <pc:sldMkLst>
          <pc:docMk/>
          <pc:sldMk cId="2703950532" sldId="279"/>
        </pc:sldMkLst>
        <pc:spChg chg="mod">
          <ac:chgData name="eschinlle@espe.edu.ec" userId="3dc390fb-363f-4538-a895-c93b70622324" providerId="ADAL" clId="{C3893F76-5027-42F4-9B19-A5CD5C1D0789}" dt="2022-11-30T19:08:36.756" v="887" actId="20577"/>
          <ac:spMkLst>
            <pc:docMk/>
            <pc:sldMk cId="2703950532" sldId="279"/>
            <ac:spMk id="3" creationId="{5C9CE18C-31CA-4412-9E0A-0A8F15F02B0F}"/>
          </ac:spMkLst>
        </pc:spChg>
        <pc:spChg chg="mod">
          <ac:chgData name="eschinlle@espe.edu.ec" userId="3dc390fb-363f-4538-a895-c93b70622324" providerId="ADAL" clId="{C3893F76-5027-42F4-9B19-A5CD5C1D0789}" dt="2022-11-30T19:13:43.028" v="982" actId="207"/>
          <ac:spMkLst>
            <pc:docMk/>
            <pc:sldMk cId="2703950532" sldId="279"/>
            <ac:spMk id="4" creationId="{07C128F2-CD1C-4BA9-BAD6-531D7A221528}"/>
          </ac:spMkLst>
        </pc:spChg>
        <pc:spChg chg="mod">
          <ac:chgData name="eschinlle@espe.edu.ec" userId="3dc390fb-363f-4538-a895-c93b70622324" providerId="ADAL" clId="{C3893F76-5027-42F4-9B19-A5CD5C1D0789}" dt="2022-11-30T19:15:26.987" v="1045" actId="20577"/>
          <ac:spMkLst>
            <pc:docMk/>
            <pc:sldMk cId="2703950532" sldId="279"/>
            <ac:spMk id="7" creationId="{A978D314-FD9C-4669-B7FA-7E06DC6557EA}"/>
          </ac:spMkLst>
        </pc:spChg>
      </pc:sldChg>
      <pc:sldChg chg="modSp mod">
        <pc:chgData name="eschinlle@espe.edu.ec" userId="3dc390fb-363f-4538-a895-c93b70622324" providerId="ADAL" clId="{C3893F76-5027-42F4-9B19-A5CD5C1D0789}" dt="2022-11-30T19:15:29.484" v="1047" actId="20577"/>
        <pc:sldMkLst>
          <pc:docMk/>
          <pc:sldMk cId="644582508" sldId="280"/>
        </pc:sldMkLst>
        <pc:spChg chg="mod">
          <ac:chgData name="eschinlle@espe.edu.ec" userId="3dc390fb-363f-4538-a895-c93b70622324" providerId="ADAL" clId="{C3893F76-5027-42F4-9B19-A5CD5C1D0789}" dt="2022-11-30T19:08:47.862" v="892" actId="20577"/>
          <ac:spMkLst>
            <pc:docMk/>
            <pc:sldMk cId="644582508" sldId="280"/>
            <ac:spMk id="3" creationId="{5C9CE18C-31CA-4412-9E0A-0A8F15F02B0F}"/>
          </ac:spMkLst>
        </pc:spChg>
        <pc:spChg chg="mod">
          <ac:chgData name="eschinlle@espe.edu.ec" userId="3dc390fb-363f-4538-a895-c93b70622324" providerId="ADAL" clId="{C3893F76-5027-42F4-9B19-A5CD5C1D0789}" dt="2022-11-30T18:04:03.173" v="125"/>
          <ac:spMkLst>
            <pc:docMk/>
            <pc:sldMk cId="644582508" sldId="280"/>
            <ac:spMk id="4" creationId="{07C128F2-CD1C-4BA9-BAD6-531D7A221528}"/>
          </ac:spMkLst>
        </pc:spChg>
        <pc:spChg chg="mod">
          <ac:chgData name="eschinlle@espe.edu.ec" userId="3dc390fb-363f-4538-a895-c93b70622324" providerId="ADAL" clId="{C3893F76-5027-42F4-9B19-A5CD5C1D0789}" dt="2022-11-30T19:15:29.484" v="1047" actId="20577"/>
          <ac:spMkLst>
            <pc:docMk/>
            <pc:sldMk cId="644582508" sldId="280"/>
            <ac:spMk id="6" creationId="{4236A358-5F4F-4723-B839-023BA1F1C54C}"/>
          </ac:spMkLst>
        </pc:spChg>
      </pc:sldChg>
      <pc:sldChg chg="modSp mod">
        <pc:chgData name="eschinlle@espe.edu.ec" userId="3dc390fb-363f-4538-a895-c93b70622324" providerId="ADAL" clId="{C3893F76-5027-42F4-9B19-A5CD5C1D0789}" dt="2022-11-30T19:15:31.547" v="1049" actId="20577"/>
        <pc:sldMkLst>
          <pc:docMk/>
          <pc:sldMk cId="404966312" sldId="281"/>
        </pc:sldMkLst>
        <pc:spChg chg="mod">
          <ac:chgData name="eschinlle@espe.edu.ec" userId="3dc390fb-363f-4538-a895-c93b70622324" providerId="ADAL" clId="{C3893F76-5027-42F4-9B19-A5CD5C1D0789}" dt="2022-11-30T19:09:14.651" v="909" actId="20577"/>
          <ac:spMkLst>
            <pc:docMk/>
            <pc:sldMk cId="404966312" sldId="281"/>
            <ac:spMk id="3" creationId="{5C9CE18C-31CA-4412-9E0A-0A8F15F02B0F}"/>
          </ac:spMkLst>
        </pc:spChg>
        <pc:spChg chg="mod">
          <ac:chgData name="eschinlle@espe.edu.ec" userId="3dc390fb-363f-4538-a895-c93b70622324" providerId="ADAL" clId="{C3893F76-5027-42F4-9B19-A5CD5C1D0789}" dt="2022-11-30T18:04:07.346" v="126"/>
          <ac:spMkLst>
            <pc:docMk/>
            <pc:sldMk cId="404966312" sldId="281"/>
            <ac:spMk id="4" creationId="{07C128F2-CD1C-4BA9-BAD6-531D7A221528}"/>
          </ac:spMkLst>
        </pc:spChg>
        <pc:spChg chg="mod">
          <ac:chgData name="eschinlle@espe.edu.ec" userId="3dc390fb-363f-4538-a895-c93b70622324" providerId="ADAL" clId="{C3893F76-5027-42F4-9B19-A5CD5C1D0789}" dt="2022-11-30T19:15:31.547" v="1049" actId="20577"/>
          <ac:spMkLst>
            <pc:docMk/>
            <pc:sldMk cId="404966312" sldId="281"/>
            <ac:spMk id="6" creationId="{21314641-8071-4086-903A-8C6574F4A565}"/>
          </ac:spMkLst>
        </pc:spChg>
      </pc:sldChg>
      <pc:sldChg chg="modSp mod">
        <pc:chgData name="eschinlle@espe.edu.ec" userId="3dc390fb-363f-4538-a895-c93b70622324" providerId="ADAL" clId="{C3893F76-5027-42F4-9B19-A5CD5C1D0789}" dt="2022-11-30T19:09:44.504" v="912" actId="207"/>
        <pc:sldMkLst>
          <pc:docMk/>
          <pc:sldMk cId="1993200883" sldId="301"/>
        </pc:sldMkLst>
        <pc:spChg chg="mod">
          <ac:chgData name="eschinlle@espe.edu.ec" userId="3dc390fb-363f-4538-a895-c93b70622324" providerId="ADAL" clId="{C3893F76-5027-42F4-9B19-A5CD5C1D0789}" dt="2022-11-30T19:09:44.504" v="912" actId="207"/>
          <ac:spMkLst>
            <pc:docMk/>
            <pc:sldMk cId="1993200883" sldId="301"/>
            <ac:spMk id="4" creationId="{3EC86FE0-3B43-49C3-A243-01239BBC396F}"/>
          </ac:spMkLst>
        </pc:spChg>
      </pc:sldChg>
      <pc:sldChg chg="modSp mod">
        <pc:chgData name="eschinlle@espe.edu.ec" userId="3dc390fb-363f-4538-a895-c93b70622324" providerId="ADAL" clId="{C3893F76-5027-42F4-9B19-A5CD5C1D0789}" dt="2022-11-30T19:09:55.002" v="915" actId="207"/>
        <pc:sldMkLst>
          <pc:docMk/>
          <pc:sldMk cId="3077131138" sldId="316"/>
        </pc:sldMkLst>
        <pc:spChg chg="mod">
          <ac:chgData name="eschinlle@espe.edu.ec" userId="3dc390fb-363f-4538-a895-c93b70622324" providerId="ADAL" clId="{C3893F76-5027-42F4-9B19-A5CD5C1D0789}" dt="2022-11-30T19:09:55.002" v="915" actId="207"/>
          <ac:spMkLst>
            <pc:docMk/>
            <pc:sldMk cId="3077131138" sldId="316"/>
            <ac:spMk id="4" creationId="{3EC86FE0-3B43-49C3-A243-01239BBC396F}"/>
          </ac:spMkLst>
        </pc:spChg>
      </pc:sldChg>
      <pc:sldChg chg="modSp mod">
        <pc:chgData name="eschinlle@espe.edu.ec" userId="3dc390fb-363f-4538-a895-c93b70622324" providerId="ADAL" clId="{C3893F76-5027-42F4-9B19-A5CD5C1D0789}" dt="2022-11-30T19:09:59.723" v="917" actId="207"/>
        <pc:sldMkLst>
          <pc:docMk/>
          <pc:sldMk cId="1590836266" sldId="317"/>
        </pc:sldMkLst>
        <pc:spChg chg="mod">
          <ac:chgData name="eschinlle@espe.edu.ec" userId="3dc390fb-363f-4538-a895-c93b70622324" providerId="ADAL" clId="{C3893F76-5027-42F4-9B19-A5CD5C1D0789}" dt="2022-11-30T19:09:59.723" v="917" actId="207"/>
          <ac:spMkLst>
            <pc:docMk/>
            <pc:sldMk cId="1590836266" sldId="317"/>
            <ac:spMk id="4" creationId="{3EC86FE0-3B43-49C3-A243-01239BBC396F}"/>
          </ac:spMkLst>
        </pc:spChg>
      </pc:sldChg>
      <pc:sldChg chg="modSp mod">
        <pc:chgData name="eschinlle@espe.edu.ec" userId="3dc390fb-363f-4538-a895-c93b70622324" providerId="ADAL" clId="{C3893F76-5027-42F4-9B19-A5CD5C1D0789}" dt="2022-11-30T19:10:05.104" v="919" actId="207"/>
        <pc:sldMkLst>
          <pc:docMk/>
          <pc:sldMk cId="3709971906" sldId="318"/>
        </pc:sldMkLst>
        <pc:spChg chg="mod">
          <ac:chgData name="eschinlle@espe.edu.ec" userId="3dc390fb-363f-4538-a895-c93b70622324" providerId="ADAL" clId="{C3893F76-5027-42F4-9B19-A5CD5C1D0789}" dt="2022-11-30T19:10:05.104" v="919" actId="207"/>
          <ac:spMkLst>
            <pc:docMk/>
            <pc:sldMk cId="3709971906" sldId="318"/>
            <ac:spMk id="4" creationId="{3EC86FE0-3B43-49C3-A243-01239BBC396F}"/>
          </ac:spMkLst>
        </pc:spChg>
      </pc:sldChg>
      <pc:sldChg chg="modSp mod">
        <pc:chgData name="eschinlle@espe.edu.ec" userId="3dc390fb-363f-4538-a895-c93b70622324" providerId="ADAL" clId="{C3893F76-5027-42F4-9B19-A5CD5C1D0789}" dt="2022-11-30T19:09:49.429" v="913" actId="207"/>
        <pc:sldMkLst>
          <pc:docMk/>
          <pc:sldMk cId="1566599032" sldId="340"/>
        </pc:sldMkLst>
        <pc:spChg chg="mod">
          <ac:chgData name="eschinlle@espe.edu.ec" userId="3dc390fb-363f-4538-a895-c93b70622324" providerId="ADAL" clId="{C3893F76-5027-42F4-9B19-A5CD5C1D0789}" dt="2022-11-30T18:44:28.184" v="152" actId="6549"/>
          <ac:spMkLst>
            <pc:docMk/>
            <pc:sldMk cId="1566599032" sldId="340"/>
            <ac:spMk id="3" creationId="{24450567-4B65-45C0-A0CF-8E25C31398B6}"/>
          </ac:spMkLst>
        </pc:spChg>
        <pc:spChg chg="mod">
          <ac:chgData name="eschinlle@espe.edu.ec" userId="3dc390fb-363f-4538-a895-c93b70622324" providerId="ADAL" clId="{C3893F76-5027-42F4-9B19-A5CD5C1D0789}" dt="2022-11-30T19:09:49.429" v="913" actId="207"/>
          <ac:spMkLst>
            <pc:docMk/>
            <pc:sldMk cId="1566599032" sldId="340"/>
            <ac:spMk id="4" creationId="{3EC86FE0-3B43-49C3-A243-01239BBC396F}"/>
          </ac:spMkLst>
        </pc:spChg>
      </pc:sldChg>
      <pc:sldChg chg="modSp mod">
        <pc:chgData name="eschinlle@espe.edu.ec" userId="3dc390fb-363f-4538-a895-c93b70622324" providerId="ADAL" clId="{C3893F76-5027-42F4-9B19-A5CD5C1D0789}" dt="2022-11-30T19:10:09.107" v="921" actId="207"/>
        <pc:sldMkLst>
          <pc:docMk/>
          <pc:sldMk cId="1059290920" sldId="341"/>
        </pc:sldMkLst>
        <pc:spChg chg="mod">
          <ac:chgData name="eschinlle@espe.edu.ec" userId="3dc390fb-363f-4538-a895-c93b70622324" providerId="ADAL" clId="{C3893F76-5027-42F4-9B19-A5CD5C1D0789}" dt="2022-11-30T19:10:09.107" v="921" actId="207"/>
          <ac:spMkLst>
            <pc:docMk/>
            <pc:sldMk cId="1059290920" sldId="341"/>
            <ac:spMk id="4" creationId="{3EC86FE0-3B43-49C3-A243-01239BBC396F}"/>
          </ac:spMkLst>
        </pc:spChg>
      </pc:sldChg>
      <pc:sldChg chg="addSp delSp modSp mod">
        <pc:chgData name="eschinlle@espe.edu.ec" userId="3dc390fb-363f-4538-a895-c93b70622324" providerId="ADAL" clId="{C3893F76-5027-42F4-9B19-A5CD5C1D0789}" dt="2022-11-30T19:14:01.754" v="986" actId="20577"/>
        <pc:sldMkLst>
          <pc:docMk/>
          <pc:sldMk cId="3643179308" sldId="342"/>
        </pc:sldMkLst>
        <pc:spChg chg="mod">
          <ac:chgData name="eschinlle@espe.edu.ec" userId="3dc390fb-363f-4538-a895-c93b70622324" providerId="ADAL" clId="{C3893F76-5027-42F4-9B19-A5CD5C1D0789}" dt="2022-11-30T18:47:15.562" v="198" actId="20577"/>
          <ac:spMkLst>
            <pc:docMk/>
            <pc:sldMk cId="3643179308" sldId="342"/>
            <ac:spMk id="2" creationId="{299E15FD-12A3-48E0-B51D-9B86D68183DA}"/>
          </ac:spMkLst>
        </pc:spChg>
        <pc:spChg chg="mod">
          <ac:chgData name="eschinlle@espe.edu.ec" userId="3dc390fb-363f-4538-a895-c93b70622324" providerId="ADAL" clId="{C3893F76-5027-42F4-9B19-A5CD5C1D0789}" dt="2022-11-30T18:47:08.429" v="195" actId="20577"/>
          <ac:spMkLst>
            <pc:docMk/>
            <pc:sldMk cId="3643179308" sldId="342"/>
            <ac:spMk id="3" creationId="{5C9CE18C-31CA-4412-9E0A-0A8F15F02B0F}"/>
          </ac:spMkLst>
        </pc:spChg>
        <pc:spChg chg="mod">
          <ac:chgData name="eschinlle@espe.edu.ec" userId="3dc390fb-363f-4538-a895-c93b70622324" providerId="ADAL" clId="{C3893F76-5027-42F4-9B19-A5CD5C1D0789}" dt="2022-11-30T19:10:31.317" v="924"/>
          <ac:spMkLst>
            <pc:docMk/>
            <pc:sldMk cId="3643179308" sldId="342"/>
            <ac:spMk id="4" creationId="{07C128F2-CD1C-4BA9-BAD6-531D7A221528}"/>
          </ac:spMkLst>
        </pc:spChg>
        <pc:spChg chg="mod">
          <ac:chgData name="eschinlle@espe.edu.ec" userId="3dc390fb-363f-4538-a895-c93b70622324" providerId="ADAL" clId="{C3893F76-5027-42F4-9B19-A5CD5C1D0789}" dt="2022-11-30T19:14:01.754" v="986" actId="20577"/>
          <ac:spMkLst>
            <pc:docMk/>
            <pc:sldMk cId="3643179308" sldId="342"/>
            <ac:spMk id="9" creationId="{C09A62F3-0504-4D17-9656-5FC748800A81}"/>
          </ac:spMkLst>
        </pc:spChg>
        <pc:picChg chg="del">
          <ac:chgData name="eschinlle@espe.edu.ec" userId="3dc390fb-363f-4538-a895-c93b70622324" providerId="ADAL" clId="{C3893F76-5027-42F4-9B19-A5CD5C1D0789}" dt="2022-11-30T18:46:50.748" v="191" actId="478"/>
          <ac:picMkLst>
            <pc:docMk/>
            <pc:sldMk cId="3643179308" sldId="342"/>
            <ac:picMk id="6" creationId="{3B7C7DC5-3C46-BF4B-1A81-06126EDCD5B1}"/>
          </ac:picMkLst>
        </pc:picChg>
        <pc:picChg chg="add mod">
          <ac:chgData name="eschinlle@espe.edu.ec" userId="3dc390fb-363f-4538-a895-c93b70622324" providerId="ADAL" clId="{C3893F76-5027-42F4-9B19-A5CD5C1D0789}" dt="2022-11-30T18:47:05.895" v="194" actId="1076"/>
          <ac:picMkLst>
            <pc:docMk/>
            <pc:sldMk cId="3643179308" sldId="342"/>
            <ac:picMk id="7" creationId="{7B0FEE71-FE6F-2184-B1A0-F632637215BB}"/>
          </ac:picMkLst>
        </pc:picChg>
      </pc:sldChg>
      <pc:sldChg chg="addSp delSp modSp mod">
        <pc:chgData name="eschinlle@espe.edu.ec" userId="3dc390fb-363f-4538-a895-c93b70622324" providerId="ADAL" clId="{C3893F76-5027-42F4-9B19-A5CD5C1D0789}" dt="2022-11-30T19:14:04.320" v="988" actId="20577"/>
        <pc:sldMkLst>
          <pc:docMk/>
          <pc:sldMk cId="485906930" sldId="343"/>
        </pc:sldMkLst>
        <pc:spChg chg="mod">
          <ac:chgData name="eschinlle@espe.edu.ec" userId="3dc390fb-363f-4538-a895-c93b70622324" providerId="ADAL" clId="{C3893F76-5027-42F4-9B19-A5CD5C1D0789}" dt="2022-11-30T18:51:55.312" v="547" actId="20577"/>
          <ac:spMkLst>
            <pc:docMk/>
            <pc:sldMk cId="485906930" sldId="343"/>
            <ac:spMk id="2" creationId="{299E15FD-12A3-48E0-B51D-9B86D68183DA}"/>
          </ac:spMkLst>
        </pc:spChg>
        <pc:spChg chg="mod">
          <ac:chgData name="eschinlle@espe.edu.ec" userId="3dc390fb-363f-4538-a895-c93b70622324" providerId="ADAL" clId="{C3893F76-5027-42F4-9B19-A5CD5C1D0789}" dt="2022-11-30T18:47:55.672" v="324" actId="20577"/>
          <ac:spMkLst>
            <pc:docMk/>
            <pc:sldMk cId="485906930" sldId="343"/>
            <ac:spMk id="3" creationId="{5C9CE18C-31CA-4412-9E0A-0A8F15F02B0F}"/>
          </ac:spMkLst>
        </pc:spChg>
        <pc:spChg chg="mod">
          <ac:chgData name="eschinlle@espe.edu.ec" userId="3dc390fb-363f-4538-a895-c93b70622324" providerId="ADAL" clId="{C3893F76-5027-42F4-9B19-A5CD5C1D0789}" dt="2022-11-30T19:10:34.722" v="925"/>
          <ac:spMkLst>
            <pc:docMk/>
            <pc:sldMk cId="485906930" sldId="343"/>
            <ac:spMk id="4" creationId="{07C128F2-CD1C-4BA9-BAD6-531D7A221528}"/>
          </ac:spMkLst>
        </pc:spChg>
        <pc:spChg chg="mod">
          <ac:chgData name="eschinlle@espe.edu.ec" userId="3dc390fb-363f-4538-a895-c93b70622324" providerId="ADAL" clId="{C3893F76-5027-42F4-9B19-A5CD5C1D0789}" dt="2022-11-30T19:14:04.320" v="988" actId="20577"/>
          <ac:spMkLst>
            <pc:docMk/>
            <pc:sldMk cId="485906930" sldId="343"/>
            <ac:spMk id="9" creationId="{C09A62F3-0504-4D17-9656-5FC748800A81}"/>
          </ac:spMkLst>
        </pc:spChg>
        <pc:picChg chg="add mod">
          <ac:chgData name="eschinlle@espe.edu.ec" userId="3dc390fb-363f-4538-a895-c93b70622324" providerId="ADAL" clId="{C3893F76-5027-42F4-9B19-A5CD5C1D0789}" dt="2022-11-30T18:48:04.214" v="329" actId="1076"/>
          <ac:picMkLst>
            <pc:docMk/>
            <pc:sldMk cId="485906930" sldId="343"/>
            <ac:picMk id="5" creationId="{ED43A012-B88E-F1B2-4B41-7040DDE1E850}"/>
          </ac:picMkLst>
        </pc:picChg>
        <pc:picChg chg="del">
          <ac:chgData name="eschinlle@espe.edu.ec" userId="3dc390fb-363f-4538-a895-c93b70622324" providerId="ADAL" clId="{C3893F76-5027-42F4-9B19-A5CD5C1D0789}" dt="2022-11-30T18:47:57.880" v="325" actId="478"/>
          <ac:picMkLst>
            <pc:docMk/>
            <pc:sldMk cId="485906930" sldId="343"/>
            <ac:picMk id="7" creationId="{5EFF5903-96F5-4FE1-2ADF-82F6910D2DA5}"/>
          </ac:picMkLst>
        </pc:picChg>
      </pc:sldChg>
      <pc:sldChg chg="addSp delSp modSp mod">
        <pc:chgData name="eschinlle@espe.edu.ec" userId="3dc390fb-363f-4538-a895-c93b70622324" providerId="ADAL" clId="{C3893F76-5027-42F4-9B19-A5CD5C1D0789}" dt="2022-11-30T19:14:10.113" v="990" actId="20577"/>
        <pc:sldMkLst>
          <pc:docMk/>
          <pc:sldMk cId="2200265865" sldId="344"/>
        </pc:sldMkLst>
        <pc:spChg chg="mod">
          <ac:chgData name="eschinlle@espe.edu.ec" userId="3dc390fb-363f-4538-a895-c93b70622324" providerId="ADAL" clId="{C3893F76-5027-42F4-9B19-A5CD5C1D0789}" dt="2022-11-30T18:51:57.845" v="550" actId="20577"/>
          <ac:spMkLst>
            <pc:docMk/>
            <pc:sldMk cId="2200265865" sldId="344"/>
            <ac:spMk id="2" creationId="{299E15FD-12A3-48E0-B51D-9B86D68183DA}"/>
          </ac:spMkLst>
        </pc:spChg>
        <pc:spChg chg="mod">
          <ac:chgData name="eschinlle@espe.edu.ec" userId="3dc390fb-363f-4538-a895-c93b70622324" providerId="ADAL" clId="{C3893F76-5027-42F4-9B19-A5CD5C1D0789}" dt="2022-11-30T18:48:48.845" v="446" actId="20577"/>
          <ac:spMkLst>
            <pc:docMk/>
            <pc:sldMk cId="2200265865" sldId="344"/>
            <ac:spMk id="3" creationId="{5C9CE18C-31CA-4412-9E0A-0A8F15F02B0F}"/>
          </ac:spMkLst>
        </pc:spChg>
        <pc:spChg chg="mod">
          <ac:chgData name="eschinlle@espe.edu.ec" userId="3dc390fb-363f-4538-a895-c93b70622324" providerId="ADAL" clId="{C3893F76-5027-42F4-9B19-A5CD5C1D0789}" dt="2022-11-30T19:10:37.539" v="926"/>
          <ac:spMkLst>
            <pc:docMk/>
            <pc:sldMk cId="2200265865" sldId="344"/>
            <ac:spMk id="4" creationId="{07C128F2-CD1C-4BA9-BAD6-531D7A221528}"/>
          </ac:spMkLst>
        </pc:spChg>
        <pc:spChg chg="mod">
          <ac:chgData name="eschinlle@espe.edu.ec" userId="3dc390fb-363f-4538-a895-c93b70622324" providerId="ADAL" clId="{C3893F76-5027-42F4-9B19-A5CD5C1D0789}" dt="2022-11-30T19:14:10.113" v="990" actId="20577"/>
          <ac:spMkLst>
            <pc:docMk/>
            <pc:sldMk cId="2200265865" sldId="344"/>
            <ac:spMk id="9" creationId="{C09A62F3-0504-4D17-9656-5FC748800A81}"/>
          </ac:spMkLst>
        </pc:spChg>
        <pc:picChg chg="del">
          <ac:chgData name="eschinlle@espe.edu.ec" userId="3dc390fb-363f-4538-a895-c93b70622324" providerId="ADAL" clId="{C3893F76-5027-42F4-9B19-A5CD5C1D0789}" dt="2022-11-30T18:48:50.688" v="447" actId="478"/>
          <ac:picMkLst>
            <pc:docMk/>
            <pc:sldMk cId="2200265865" sldId="344"/>
            <ac:picMk id="5" creationId="{90D59A52-6937-8EED-26E7-3FE699BC78AD}"/>
          </ac:picMkLst>
        </pc:picChg>
        <pc:picChg chg="add mod">
          <ac:chgData name="eschinlle@espe.edu.ec" userId="3dc390fb-363f-4538-a895-c93b70622324" providerId="ADAL" clId="{C3893F76-5027-42F4-9B19-A5CD5C1D0789}" dt="2022-11-30T18:49:02.082" v="450" actId="1076"/>
          <ac:picMkLst>
            <pc:docMk/>
            <pc:sldMk cId="2200265865" sldId="344"/>
            <ac:picMk id="7" creationId="{CE4AF231-B526-72C8-CA5B-9DBE89062C55}"/>
          </ac:picMkLst>
        </pc:picChg>
      </pc:sldChg>
      <pc:sldChg chg="addSp delSp modSp mod">
        <pc:chgData name="eschinlle@espe.edu.ec" userId="3dc390fb-363f-4538-a895-c93b70622324" providerId="ADAL" clId="{C3893F76-5027-42F4-9B19-A5CD5C1D0789}" dt="2022-11-30T19:14:15.722" v="992" actId="20577"/>
        <pc:sldMkLst>
          <pc:docMk/>
          <pc:sldMk cId="1668862183" sldId="345"/>
        </pc:sldMkLst>
        <pc:spChg chg="mod">
          <ac:chgData name="eschinlle@espe.edu.ec" userId="3dc390fb-363f-4538-a895-c93b70622324" providerId="ADAL" clId="{C3893F76-5027-42F4-9B19-A5CD5C1D0789}" dt="2022-11-30T18:52:01.629" v="553" actId="20577"/>
          <ac:spMkLst>
            <pc:docMk/>
            <pc:sldMk cId="1668862183" sldId="345"/>
            <ac:spMk id="2" creationId="{299E15FD-12A3-48E0-B51D-9B86D68183DA}"/>
          </ac:spMkLst>
        </pc:spChg>
        <pc:spChg chg="mod">
          <ac:chgData name="eschinlle@espe.edu.ec" userId="3dc390fb-363f-4538-a895-c93b70622324" providerId="ADAL" clId="{C3893F76-5027-42F4-9B19-A5CD5C1D0789}" dt="2022-11-30T18:49:35.355" v="512" actId="20577"/>
          <ac:spMkLst>
            <pc:docMk/>
            <pc:sldMk cId="1668862183" sldId="345"/>
            <ac:spMk id="3" creationId="{5C9CE18C-31CA-4412-9E0A-0A8F15F02B0F}"/>
          </ac:spMkLst>
        </pc:spChg>
        <pc:spChg chg="mod">
          <ac:chgData name="eschinlle@espe.edu.ec" userId="3dc390fb-363f-4538-a895-c93b70622324" providerId="ADAL" clId="{C3893F76-5027-42F4-9B19-A5CD5C1D0789}" dt="2022-11-30T19:10:52.618" v="931" actId="207"/>
          <ac:spMkLst>
            <pc:docMk/>
            <pc:sldMk cId="1668862183" sldId="345"/>
            <ac:spMk id="4" creationId="{07C128F2-CD1C-4BA9-BAD6-531D7A221528}"/>
          </ac:spMkLst>
        </pc:spChg>
        <pc:spChg chg="mod">
          <ac:chgData name="eschinlle@espe.edu.ec" userId="3dc390fb-363f-4538-a895-c93b70622324" providerId="ADAL" clId="{C3893F76-5027-42F4-9B19-A5CD5C1D0789}" dt="2022-11-30T19:14:15.722" v="992" actId="20577"/>
          <ac:spMkLst>
            <pc:docMk/>
            <pc:sldMk cId="1668862183" sldId="345"/>
            <ac:spMk id="9" creationId="{C09A62F3-0504-4D17-9656-5FC748800A81}"/>
          </ac:spMkLst>
        </pc:spChg>
        <pc:picChg chg="add mod">
          <ac:chgData name="eschinlle@espe.edu.ec" userId="3dc390fb-363f-4538-a895-c93b70622324" providerId="ADAL" clId="{C3893F76-5027-42F4-9B19-A5CD5C1D0789}" dt="2022-11-30T18:49:38.527" v="513" actId="1076"/>
          <ac:picMkLst>
            <pc:docMk/>
            <pc:sldMk cId="1668862183" sldId="345"/>
            <ac:picMk id="5" creationId="{F76880EC-45AF-DFBD-DC61-396282CE8F98}"/>
          </ac:picMkLst>
        </pc:picChg>
        <pc:picChg chg="del">
          <ac:chgData name="eschinlle@espe.edu.ec" userId="3dc390fb-363f-4538-a895-c93b70622324" providerId="ADAL" clId="{C3893F76-5027-42F4-9B19-A5CD5C1D0789}" dt="2022-11-30T18:49:23.790" v="509" actId="478"/>
          <ac:picMkLst>
            <pc:docMk/>
            <pc:sldMk cId="1668862183" sldId="345"/>
            <ac:picMk id="6" creationId="{8A71FAFD-002B-7779-E116-E66D4409CD85}"/>
          </ac:picMkLst>
        </pc:picChg>
      </pc:sldChg>
      <pc:sldChg chg="modSp del mod">
        <pc:chgData name="eschinlle@espe.edu.ec" userId="3dc390fb-363f-4538-a895-c93b70622324" providerId="ADAL" clId="{C3893F76-5027-42F4-9B19-A5CD5C1D0789}" dt="2022-11-30T18:51:12.442" v="537" actId="47"/>
        <pc:sldMkLst>
          <pc:docMk/>
          <pc:sldMk cId="3380658770" sldId="346"/>
        </pc:sldMkLst>
        <pc:spChg chg="mod">
          <ac:chgData name="eschinlle@espe.edu.ec" userId="3dc390fb-363f-4538-a895-c93b70622324" providerId="ADAL" clId="{C3893F76-5027-42F4-9B19-A5CD5C1D0789}" dt="2022-11-30T18:03:19.482" v="106"/>
          <ac:spMkLst>
            <pc:docMk/>
            <pc:sldMk cId="3380658770" sldId="346"/>
            <ac:spMk id="4" creationId="{07C128F2-CD1C-4BA9-BAD6-531D7A221528}"/>
          </ac:spMkLst>
        </pc:spChg>
      </pc:sldChg>
      <pc:sldChg chg="modSp del mod">
        <pc:chgData name="eschinlle@espe.edu.ec" userId="3dc390fb-363f-4538-a895-c93b70622324" providerId="ADAL" clId="{C3893F76-5027-42F4-9B19-A5CD5C1D0789}" dt="2022-11-30T18:51:12.867" v="538" actId="47"/>
        <pc:sldMkLst>
          <pc:docMk/>
          <pc:sldMk cId="1197058693" sldId="347"/>
        </pc:sldMkLst>
        <pc:spChg chg="mod">
          <ac:chgData name="eschinlle@espe.edu.ec" userId="3dc390fb-363f-4538-a895-c93b70622324" providerId="ADAL" clId="{C3893F76-5027-42F4-9B19-A5CD5C1D0789}" dt="2022-11-30T18:03:21.673" v="107"/>
          <ac:spMkLst>
            <pc:docMk/>
            <pc:sldMk cId="1197058693" sldId="347"/>
            <ac:spMk id="4" creationId="{07C128F2-CD1C-4BA9-BAD6-531D7A221528}"/>
          </ac:spMkLst>
        </pc:spChg>
      </pc:sldChg>
      <pc:sldChg chg="modSp del mod">
        <pc:chgData name="eschinlle@espe.edu.ec" userId="3dc390fb-363f-4538-a895-c93b70622324" providerId="ADAL" clId="{C3893F76-5027-42F4-9B19-A5CD5C1D0789}" dt="2022-11-30T18:51:14.042" v="539" actId="47"/>
        <pc:sldMkLst>
          <pc:docMk/>
          <pc:sldMk cId="1190525364" sldId="348"/>
        </pc:sldMkLst>
        <pc:spChg chg="mod">
          <ac:chgData name="eschinlle@espe.edu.ec" userId="3dc390fb-363f-4538-a895-c93b70622324" providerId="ADAL" clId="{C3893F76-5027-42F4-9B19-A5CD5C1D0789}" dt="2022-11-30T18:03:24.617" v="108"/>
          <ac:spMkLst>
            <pc:docMk/>
            <pc:sldMk cId="1190525364" sldId="348"/>
            <ac:spMk id="4" creationId="{07C128F2-CD1C-4BA9-BAD6-531D7A221528}"/>
          </ac:spMkLst>
        </pc:spChg>
      </pc:sldChg>
      <pc:sldChg chg="modSp del mod">
        <pc:chgData name="eschinlle@espe.edu.ec" userId="3dc390fb-363f-4538-a895-c93b70622324" providerId="ADAL" clId="{C3893F76-5027-42F4-9B19-A5CD5C1D0789}" dt="2022-11-30T18:51:41.501" v="542" actId="47"/>
        <pc:sldMkLst>
          <pc:docMk/>
          <pc:sldMk cId="92324500" sldId="349"/>
        </pc:sldMkLst>
        <pc:spChg chg="mod">
          <ac:chgData name="eschinlle@espe.edu.ec" userId="3dc390fb-363f-4538-a895-c93b70622324" providerId="ADAL" clId="{C3893F76-5027-42F4-9B19-A5CD5C1D0789}" dt="2022-11-30T18:51:30.377" v="541" actId="20577"/>
          <ac:spMkLst>
            <pc:docMk/>
            <pc:sldMk cId="92324500" sldId="349"/>
            <ac:spMk id="3" creationId="{5C9CE18C-31CA-4412-9E0A-0A8F15F02B0F}"/>
          </ac:spMkLst>
        </pc:spChg>
        <pc:spChg chg="mod">
          <ac:chgData name="eschinlle@espe.edu.ec" userId="3dc390fb-363f-4538-a895-c93b70622324" providerId="ADAL" clId="{C3893F76-5027-42F4-9B19-A5CD5C1D0789}" dt="2022-11-30T18:03:27.097" v="109"/>
          <ac:spMkLst>
            <pc:docMk/>
            <pc:sldMk cId="92324500" sldId="349"/>
            <ac:spMk id="4" creationId="{07C128F2-CD1C-4BA9-BAD6-531D7A221528}"/>
          </ac:spMkLst>
        </pc:spChg>
      </pc:sldChg>
      <pc:sldChg chg="modSp del mod">
        <pc:chgData name="eschinlle@espe.edu.ec" userId="3dc390fb-363f-4538-a895-c93b70622324" providerId="ADAL" clId="{C3893F76-5027-42F4-9B19-A5CD5C1D0789}" dt="2022-11-30T18:51:42.252" v="543" actId="47"/>
        <pc:sldMkLst>
          <pc:docMk/>
          <pc:sldMk cId="1239859951" sldId="350"/>
        </pc:sldMkLst>
        <pc:spChg chg="mod">
          <ac:chgData name="eschinlle@espe.edu.ec" userId="3dc390fb-363f-4538-a895-c93b70622324" providerId="ADAL" clId="{C3893F76-5027-42F4-9B19-A5CD5C1D0789}" dt="2022-11-30T18:03:29.035" v="110"/>
          <ac:spMkLst>
            <pc:docMk/>
            <pc:sldMk cId="1239859951" sldId="350"/>
            <ac:spMk id="4" creationId="{07C128F2-CD1C-4BA9-BAD6-531D7A221528}"/>
          </ac:spMkLst>
        </pc:spChg>
      </pc:sldChg>
      <pc:sldChg chg="modSp del mod">
        <pc:chgData name="eschinlle@espe.edu.ec" userId="3dc390fb-363f-4538-a895-c93b70622324" providerId="ADAL" clId="{C3893F76-5027-42F4-9B19-A5CD5C1D0789}" dt="2022-11-30T18:51:42.978" v="544" actId="47"/>
        <pc:sldMkLst>
          <pc:docMk/>
          <pc:sldMk cId="1337596615" sldId="351"/>
        </pc:sldMkLst>
        <pc:spChg chg="mod">
          <ac:chgData name="eschinlle@espe.edu.ec" userId="3dc390fb-363f-4538-a895-c93b70622324" providerId="ADAL" clId="{C3893F76-5027-42F4-9B19-A5CD5C1D0789}" dt="2022-11-30T18:03:31.149" v="111"/>
          <ac:spMkLst>
            <pc:docMk/>
            <pc:sldMk cId="1337596615" sldId="351"/>
            <ac:spMk id="4" creationId="{07C128F2-CD1C-4BA9-BAD6-531D7A221528}"/>
          </ac:spMkLst>
        </pc:spChg>
      </pc:sldChg>
      <pc:sldChg chg="addSp delSp modSp mod">
        <pc:chgData name="eschinlle@espe.edu.ec" userId="3dc390fb-363f-4538-a895-c93b70622324" providerId="ADAL" clId="{C3893F76-5027-42F4-9B19-A5CD5C1D0789}" dt="2022-11-30T19:14:25.168" v="1000" actId="20577"/>
        <pc:sldMkLst>
          <pc:docMk/>
          <pc:sldMk cId="450309542" sldId="352"/>
        </pc:sldMkLst>
        <pc:spChg chg="mod">
          <ac:chgData name="eschinlle@espe.edu.ec" userId="3dc390fb-363f-4538-a895-c93b70622324" providerId="ADAL" clId="{C3893F76-5027-42F4-9B19-A5CD5C1D0789}" dt="2022-11-30T18:52:11.245" v="562" actId="20577"/>
          <ac:spMkLst>
            <pc:docMk/>
            <pc:sldMk cId="450309542" sldId="352"/>
            <ac:spMk id="2" creationId="{299E15FD-12A3-48E0-B51D-9B86D68183DA}"/>
          </ac:spMkLst>
        </pc:spChg>
        <pc:spChg chg="mod">
          <ac:chgData name="eschinlle@espe.edu.ec" userId="3dc390fb-363f-4538-a895-c93b70622324" providerId="ADAL" clId="{C3893F76-5027-42F4-9B19-A5CD5C1D0789}" dt="2022-11-30T18:52:35.662" v="568" actId="1076"/>
          <ac:spMkLst>
            <pc:docMk/>
            <pc:sldMk cId="450309542" sldId="352"/>
            <ac:spMk id="3" creationId="{5C9CE18C-31CA-4412-9E0A-0A8F15F02B0F}"/>
          </ac:spMkLst>
        </pc:spChg>
        <pc:spChg chg="mod">
          <ac:chgData name="eschinlle@espe.edu.ec" userId="3dc390fb-363f-4538-a895-c93b70622324" providerId="ADAL" clId="{C3893F76-5027-42F4-9B19-A5CD5C1D0789}" dt="2022-11-30T19:11:09.910" v="935" actId="207"/>
          <ac:spMkLst>
            <pc:docMk/>
            <pc:sldMk cId="450309542" sldId="352"/>
            <ac:spMk id="4" creationId="{07C128F2-CD1C-4BA9-BAD6-531D7A221528}"/>
          </ac:spMkLst>
        </pc:spChg>
        <pc:spChg chg="mod">
          <ac:chgData name="eschinlle@espe.edu.ec" userId="3dc390fb-363f-4538-a895-c93b70622324" providerId="ADAL" clId="{C3893F76-5027-42F4-9B19-A5CD5C1D0789}" dt="2022-11-30T19:14:25.168" v="1000" actId="20577"/>
          <ac:spMkLst>
            <pc:docMk/>
            <pc:sldMk cId="450309542" sldId="352"/>
            <ac:spMk id="9" creationId="{C09A62F3-0504-4D17-9656-5FC748800A81}"/>
          </ac:spMkLst>
        </pc:spChg>
        <pc:picChg chg="del">
          <ac:chgData name="eschinlle@espe.edu.ec" userId="3dc390fb-363f-4538-a895-c93b70622324" providerId="ADAL" clId="{C3893F76-5027-42F4-9B19-A5CD5C1D0789}" dt="2022-11-30T18:52:15.466" v="563" actId="478"/>
          <ac:picMkLst>
            <pc:docMk/>
            <pc:sldMk cId="450309542" sldId="352"/>
            <ac:picMk id="6" creationId="{BF4B6346-DD6A-490C-2F50-9B9C73B5A2D8}"/>
          </ac:picMkLst>
        </pc:picChg>
        <pc:picChg chg="add mod">
          <ac:chgData name="eschinlle@espe.edu.ec" userId="3dc390fb-363f-4538-a895-c93b70622324" providerId="ADAL" clId="{C3893F76-5027-42F4-9B19-A5CD5C1D0789}" dt="2022-11-30T18:52:30.541" v="566" actId="1076"/>
          <ac:picMkLst>
            <pc:docMk/>
            <pc:sldMk cId="450309542" sldId="352"/>
            <ac:picMk id="7" creationId="{966A5C37-248F-F0FA-2AFD-3FFD518D8DB8}"/>
          </ac:picMkLst>
        </pc:picChg>
      </pc:sldChg>
      <pc:sldChg chg="addSp delSp modSp mod">
        <pc:chgData name="eschinlle@espe.edu.ec" userId="3dc390fb-363f-4538-a895-c93b70622324" providerId="ADAL" clId="{C3893F76-5027-42F4-9B19-A5CD5C1D0789}" dt="2022-11-30T19:14:28.406" v="1002" actId="20577"/>
        <pc:sldMkLst>
          <pc:docMk/>
          <pc:sldMk cId="4159677732" sldId="353"/>
        </pc:sldMkLst>
        <pc:spChg chg="mod">
          <ac:chgData name="eschinlle@espe.edu.ec" userId="3dc390fb-363f-4538-a895-c93b70622324" providerId="ADAL" clId="{C3893F76-5027-42F4-9B19-A5CD5C1D0789}" dt="2022-11-30T18:53:52.332" v="582" actId="20577"/>
          <ac:spMkLst>
            <pc:docMk/>
            <pc:sldMk cId="4159677732" sldId="353"/>
            <ac:spMk id="2" creationId="{299E15FD-12A3-48E0-B51D-9B86D68183DA}"/>
          </ac:spMkLst>
        </pc:spChg>
        <pc:spChg chg="mod">
          <ac:chgData name="eschinlle@espe.edu.ec" userId="3dc390fb-363f-4538-a895-c93b70622324" providerId="ADAL" clId="{C3893F76-5027-42F4-9B19-A5CD5C1D0789}" dt="2022-11-30T18:53:13.505" v="571" actId="27107"/>
          <ac:spMkLst>
            <pc:docMk/>
            <pc:sldMk cId="4159677732" sldId="353"/>
            <ac:spMk id="3" creationId="{5C9CE18C-31CA-4412-9E0A-0A8F15F02B0F}"/>
          </ac:spMkLst>
        </pc:spChg>
        <pc:spChg chg="mod">
          <ac:chgData name="eschinlle@espe.edu.ec" userId="3dc390fb-363f-4538-a895-c93b70622324" providerId="ADAL" clId="{C3893F76-5027-42F4-9B19-A5CD5C1D0789}" dt="2022-11-30T19:11:14.828" v="936"/>
          <ac:spMkLst>
            <pc:docMk/>
            <pc:sldMk cId="4159677732" sldId="353"/>
            <ac:spMk id="4" creationId="{07C128F2-CD1C-4BA9-BAD6-531D7A221528}"/>
          </ac:spMkLst>
        </pc:spChg>
        <pc:spChg chg="mod">
          <ac:chgData name="eschinlle@espe.edu.ec" userId="3dc390fb-363f-4538-a895-c93b70622324" providerId="ADAL" clId="{C3893F76-5027-42F4-9B19-A5CD5C1D0789}" dt="2022-11-30T19:14:28.406" v="1002" actId="20577"/>
          <ac:spMkLst>
            <pc:docMk/>
            <pc:sldMk cId="4159677732" sldId="353"/>
            <ac:spMk id="9" creationId="{C09A62F3-0504-4D17-9656-5FC748800A81}"/>
          </ac:spMkLst>
        </pc:spChg>
        <pc:picChg chg="del">
          <ac:chgData name="eschinlle@espe.edu.ec" userId="3dc390fb-363f-4538-a895-c93b70622324" providerId="ADAL" clId="{C3893F76-5027-42F4-9B19-A5CD5C1D0789}" dt="2022-11-30T18:53:17.341" v="573" actId="478"/>
          <ac:picMkLst>
            <pc:docMk/>
            <pc:sldMk cId="4159677732" sldId="353"/>
            <ac:picMk id="5" creationId="{9AAC2683-9D05-A9F3-D12A-E8F01A251F23}"/>
          </ac:picMkLst>
        </pc:picChg>
        <pc:picChg chg="add mod">
          <ac:chgData name="eschinlle@espe.edu.ec" userId="3dc390fb-363f-4538-a895-c93b70622324" providerId="ADAL" clId="{C3893F76-5027-42F4-9B19-A5CD5C1D0789}" dt="2022-11-30T18:53:21.645" v="575" actId="1076"/>
          <ac:picMkLst>
            <pc:docMk/>
            <pc:sldMk cId="4159677732" sldId="353"/>
            <ac:picMk id="6" creationId="{3F0F4DD8-E7E4-1D6E-BE84-D0162275679F}"/>
          </ac:picMkLst>
        </pc:picChg>
        <pc:picChg chg="del">
          <ac:chgData name="eschinlle@espe.edu.ec" userId="3dc390fb-363f-4538-a895-c93b70622324" providerId="ADAL" clId="{C3893F76-5027-42F4-9B19-A5CD5C1D0789}" dt="2022-11-30T18:53:16.832" v="572" actId="478"/>
          <ac:picMkLst>
            <pc:docMk/>
            <pc:sldMk cId="4159677732" sldId="353"/>
            <ac:picMk id="7" creationId="{064DDD58-4BFE-9966-B223-C4B0F46C61A3}"/>
          </ac:picMkLst>
        </pc:picChg>
      </pc:sldChg>
      <pc:sldChg chg="addSp delSp modSp mod">
        <pc:chgData name="eschinlle@espe.edu.ec" userId="3dc390fb-363f-4538-a895-c93b70622324" providerId="ADAL" clId="{C3893F76-5027-42F4-9B19-A5CD5C1D0789}" dt="2022-11-30T19:14:30.458" v="1004" actId="20577"/>
        <pc:sldMkLst>
          <pc:docMk/>
          <pc:sldMk cId="3246765852" sldId="354"/>
        </pc:sldMkLst>
        <pc:spChg chg="mod">
          <ac:chgData name="eschinlle@espe.edu.ec" userId="3dc390fb-363f-4538-a895-c93b70622324" providerId="ADAL" clId="{C3893F76-5027-42F4-9B19-A5CD5C1D0789}" dt="2022-11-30T18:53:55.279" v="585" actId="20577"/>
          <ac:spMkLst>
            <pc:docMk/>
            <pc:sldMk cId="3246765852" sldId="354"/>
            <ac:spMk id="2" creationId="{299E15FD-12A3-48E0-B51D-9B86D68183DA}"/>
          </ac:spMkLst>
        </pc:spChg>
        <pc:spChg chg="mod">
          <ac:chgData name="eschinlle@espe.edu.ec" userId="3dc390fb-363f-4538-a895-c93b70622324" providerId="ADAL" clId="{C3893F76-5027-42F4-9B19-A5CD5C1D0789}" dt="2022-11-30T18:53:36.636" v="576"/>
          <ac:spMkLst>
            <pc:docMk/>
            <pc:sldMk cId="3246765852" sldId="354"/>
            <ac:spMk id="3" creationId="{5C9CE18C-31CA-4412-9E0A-0A8F15F02B0F}"/>
          </ac:spMkLst>
        </pc:spChg>
        <pc:spChg chg="mod">
          <ac:chgData name="eschinlle@espe.edu.ec" userId="3dc390fb-363f-4538-a895-c93b70622324" providerId="ADAL" clId="{C3893F76-5027-42F4-9B19-A5CD5C1D0789}" dt="2022-11-30T19:11:17.585" v="937"/>
          <ac:spMkLst>
            <pc:docMk/>
            <pc:sldMk cId="3246765852" sldId="354"/>
            <ac:spMk id="4" creationId="{07C128F2-CD1C-4BA9-BAD6-531D7A221528}"/>
          </ac:spMkLst>
        </pc:spChg>
        <pc:spChg chg="mod">
          <ac:chgData name="eschinlle@espe.edu.ec" userId="3dc390fb-363f-4538-a895-c93b70622324" providerId="ADAL" clId="{C3893F76-5027-42F4-9B19-A5CD5C1D0789}" dt="2022-11-30T19:14:30.458" v="1004" actId="20577"/>
          <ac:spMkLst>
            <pc:docMk/>
            <pc:sldMk cId="3246765852" sldId="354"/>
            <ac:spMk id="9" creationId="{C09A62F3-0504-4D17-9656-5FC748800A81}"/>
          </ac:spMkLst>
        </pc:spChg>
        <pc:picChg chg="del">
          <ac:chgData name="eschinlle@espe.edu.ec" userId="3dc390fb-363f-4538-a895-c93b70622324" providerId="ADAL" clId="{C3893F76-5027-42F4-9B19-A5CD5C1D0789}" dt="2022-11-30T18:53:40.529" v="577" actId="478"/>
          <ac:picMkLst>
            <pc:docMk/>
            <pc:sldMk cId="3246765852" sldId="354"/>
            <ac:picMk id="5" creationId="{46D29859-9FEB-90F9-304A-A865BB05982C}"/>
          </ac:picMkLst>
        </pc:picChg>
        <pc:picChg chg="add mod">
          <ac:chgData name="eschinlle@espe.edu.ec" userId="3dc390fb-363f-4538-a895-c93b70622324" providerId="ADAL" clId="{C3893F76-5027-42F4-9B19-A5CD5C1D0789}" dt="2022-11-30T18:53:43.520" v="579" actId="1076"/>
          <ac:picMkLst>
            <pc:docMk/>
            <pc:sldMk cId="3246765852" sldId="354"/>
            <ac:picMk id="6" creationId="{3299E5E4-CEFD-4639-6C26-9A1B42B66855}"/>
          </ac:picMkLst>
        </pc:picChg>
      </pc:sldChg>
      <pc:sldChg chg="addSp delSp modSp mod">
        <pc:chgData name="eschinlle@espe.edu.ec" userId="3dc390fb-363f-4538-a895-c93b70622324" providerId="ADAL" clId="{C3893F76-5027-42F4-9B19-A5CD5C1D0789}" dt="2022-11-30T19:14:37.560" v="1011" actId="20577"/>
        <pc:sldMkLst>
          <pc:docMk/>
          <pc:sldMk cId="3395417865" sldId="355"/>
        </pc:sldMkLst>
        <pc:spChg chg="mod">
          <ac:chgData name="eschinlle@espe.edu.ec" userId="3dc390fb-363f-4538-a895-c93b70622324" providerId="ADAL" clId="{C3893F76-5027-42F4-9B19-A5CD5C1D0789}" dt="2022-11-30T18:55:04.328" v="605" actId="20577"/>
          <ac:spMkLst>
            <pc:docMk/>
            <pc:sldMk cId="3395417865" sldId="355"/>
            <ac:spMk id="2" creationId="{299E15FD-12A3-48E0-B51D-9B86D68183DA}"/>
          </ac:spMkLst>
        </pc:spChg>
        <pc:spChg chg="mod">
          <ac:chgData name="eschinlle@espe.edu.ec" userId="3dc390fb-363f-4538-a895-c93b70622324" providerId="ADAL" clId="{C3893F76-5027-42F4-9B19-A5CD5C1D0789}" dt="2022-11-30T18:55:23.473" v="612" actId="1076"/>
          <ac:spMkLst>
            <pc:docMk/>
            <pc:sldMk cId="3395417865" sldId="355"/>
            <ac:spMk id="3" creationId="{5C9CE18C-31CA-4412-9E0A-0A8F15F02B0F}"/>
          </ac:spMkLst>
        </pc:spChg>
        <pc:spChg chg="mod">
          <ac:chgData name="eschinlle@espe.edu.ec" userId="3dc390fb-363f-4538-a895-c93b70622324" providerId="ADAL" clId="{C3893F76-5027-42F4-9B19-A5CD5C1D0789}" dt="2022-11-30T19:11:29.658" v="941" actId="207"/>
          <ac:spMkLst>
            <pc:docMk/>
            <pc:sldMk cId="3395417865" sldId="355"/>
            <ac:spMk id="4" creationId="{07C128F2-CD1C-4BA9-BAD6-531D7A221528}"/>
          </ac:spMkLst>
        </pc:spChg>
        <pc:spChg chg="mod">
          <ac:chgData name="eschinlle@espe.edu.ec" userId="3dc390fb-363f-4538-a895-c93b70622324" providerId="ADAL" clId="{C3893F76-5027-42F4-9B19-A5CD5C1D0789}" dt="2022-11-30T19:14:37.560" v="1011" actId="20577"/>
          <ac:spMkLst>
            <pc:docMk/>
            <pc:sldMk cId="3395417865" sldId="355"/>
            <ac:spMk id="9" creationId="{C09A62F3-0504-4D17-9656-5FC748800A81}"/>
          </ac:spMkLst>
        </pc:spChg>
        <pc:picChg chg="add mod">
          <ac:chgData name="eschinlle@espe.edu.ec" userId="3dc390fb-363f-4538-a895-c93b70622324" providerId="ADAL" clId="{C3893F76-5027-42F4-9B19-A5CD5C1D0789}" dt="2022-11-30T18:55:42.952" v="616" actId="1076"/>
          <ac:picMkLst>
            <pc:docMk/>
            <pc:sldMk cId="3395417865" sldId="355"/>
            <ac:picMk id="6" creationId="{93D288BE-7AF9-60B5-B7F6-B8F87438A02E}"/>
          </ac:picMkLst>
        </pc:picChg>
        <pc:picChg chg="del">
          <ac:chgData name="eschinlle@espe.edu.ec" userId="3dc390fb-363f-4538-a895-c93b70622324" providerId="ADAL" clId="{C3893F76-5027-42F4-9B19-A5CD5C1D0789}" dt="2022-11-30T18:55:25.333" v="613" actId="478"/>
          <ac:picMkLst>
            <pc:docMk/>
            <pc:sldMk cId="3395417865" sldId="355"/>
            <ac:picMk id="7" creationId="{F6D95FFA-47FE-391E-829B-C82799FDD5C0}"/>
          </ac:picMkLst>
        </pc:picChg>
      </pc:sldChg>
      <pc:sldChg chg="addSp delSp modSp mod">
        <pc:chgData name="eschinlle@espe.edu.ec" userId="3dc390fb-363f-4538-a895-c93b70622324" providerId="ADAL" clId="{C3893F76-5027-42F4-9B19-A5CD5C1D0789}" dt="2022-11-30T19:14:39.952" v="1013" actId="20577"/>
        <pc:sldMkLst>
          <pc:docMk/>
          <pc:sldMk cId="443166125" sldId="356"/>
        </pc:sldMkLst>
        <pc:spChg chg="mod">
          <ac:chgData name="eschinlle@espe.edu.ec" userId="3dc390fb-363f-4538-a895-c93b70622324" providerId="ADAL" clId="{C3893F76-5027-42F4-9B19-A5CD5C1D0789}" dt="2022-11-30T18:55:45.901" v="619" actId="20577"/>
          <ac:spMkLst>
            <pc:docMk/>
            <pc:sldMk cId="443166125" sldId="356"/>
            <ac:spMk id="2" creationId="{299E15FD-12A3-48E0-B51D-9B86D68183DA}"/>
          </ac:spMkLst>
        </pc:spChg>
        <pc:spChg chg="mod">
          <ac:chgData name="eschinlle@espe.edu.ec" userId="3dc390fb-363f-4538-a895-c93b70622324" providerId="ADAL" clId="{C3893F76-5027-42F4-9B19-A5CD5C1D0789}" dt="2022-11-30T18:56:00.830" v="624" actId="1076"/>
          <ac:spMkLst>
            <pc:docMk/>
            <pc:sldMk cId="443166125" sldId="356"/>
            <ac:spMk id="3" creationId="{5C9CE18C-31CA-4412-9E0A-0A8F15F02B0F}"/>
          </ac:spMkLst>
        </pc:spChg>
        <pc:spChg chg="mod">
          <ac:chgData name="eschinlle@espe.edu.ec" userId="3dc390fb-363f-4538-a895-c93b70622324" providerId="ADAL" clId="{C3893F76-5027-42F4-9B19-A5CD5C1D0789}" dt="2022-11-30T19:11:36.643" v="942"/>
          <ac:spMkLst>
            <pc:docMk/>
            <pc:sldMk cId="443166125" sldId="356"/>
            <ac:spMk id="4" creationId="{07C128F2-CD1C-4BA9-BAD6-531D7A221528}"/>
          </ac:spMkLst>
        </pc:spChg>
        <pc:spChg chg="mod">
          <ac:chgData name="eschinlle@espe.edu.ec" userId="3dc390fb-363f-4538-a895-c93b70622324" providerId="ADAL" clId="{C3893F76-5027-42F4-9B19-A5CD5C1D0789}" dt="2022-11-30T19:14:39.952" v="1013" actId="20577"/>
          <ac:spMkLst>
            <pc:docMk/>
            <pc:sldMk cId="443166125" sldId="356"/>
            <ac:spMk id="9" creationId="{C09A62F3-0504-4D17-9656-5FC748800A81}"/>
          </ac:spMkLst>
        </pc:spChg>
        <pc:picChg chg="del">
          <ac:chgData name="eschinlle@espe.edu.ec" userId="3dc390fb-363f-4538-a895-c93b70622324" providerId="ADAL" clId="{C3893F76-5027-42F4-9B19-A5CD5C1D0789}" dt="2022-11-30T18:56:03.887" v="625" actId="478"/>
          <ac:picMkLst>
            <pc:docMk/>
            <pc:sldMk cId="443166125" sldId="356"/>
            <ac:picMk id="5" creationId="{6049F979-23CF-8073-121F-51EA24D42E6F}"/>
          </ac:picMkLst>
        </pc:picChg>
        <pc:picChg chg="add mod">
          <ac:chgData name="eschinlle@espe.edu.ec" userId="3dc390fb-363f-4538-a895-c93b70622324" providerId="ADAL" clId="{C3893F76-5027-42F4-9B19-A5CD5C1D0789}" dt="2022-11-30T18:56:09.669" v="629" actId="1076"/>
          <ac:picMkLst>
            <pc:docMk/>
            <pc:sldMk cId="443166125" sldId="356"/>
            <ac:picMk id="6" creationId="{FDF6C7D9-54CC-990C-944A-CDE73DB27957}"/>
          </ac:picMkLst>
        </pc:picChg>
      </pc:sldChg>
      <pc:sldChg chg="modSp del mod">
        <pc:chgData name="eschinlle@espe.edu.ec" userId="3dc390fb-363f-4538-a895-c93b70622324" providerId="ADAL" clId="{C3893F76-5027-42F4-9B19-A5CD5C1D0789}" dt="2022-11-30T18:56:17.405" v="630" actId="47"/>
        <pc:sldMkLst>
          <pc:docMk/>
          <pc:sldMk cId="2662981237" sldId="357"/>
        </pc:sldMkLst>
        <pc:spChg chg="mod">
          <ac:chgData name="eschinlle@espe.edu.ec" userId="3dc390fb-363f-4538-a895-c93b70622324" providerId="ADAL" clId="{C3893F76-5027-42F4-9B19-A5CD5C1D0789}" dt="2022-11-30T18:03:45.807" v="118"/>
          <ac:spMkLst>
            <pc:docMk/>
            <pc:sldMk cId="2662981237" sldId="357"/>
            <ac:spMk id="4" creationId="{07C128F2-CD1C-4BA9-BAD6-531D7A221528}"/>
          </ac:spMkLst>
        </pc:spChg>
      </pc:sldChg>
      <pc:sldChg chg="modSp del mod">
        <pc:chgData name="eschinlle@espe.edu.ec" userId="3dc390fb-363f-4538-a895-c93b70622324" providerId="ADAL" clId="{C3893F76-5027-42F4-9B19-A5CD5C1D0789}" dt="2022-11-30T18:56:21.378" v="631" actId="47"/>
        <pc:sldMkLst>
          <pc:docMk/>
          <pc:sldMk cId="1921184460" sldId="358"/>
        </pc:sldMkLst>
        <pc:spChg chg="mod">
          <ac:chgData name="eschinlle@espe.edu.ec" userId="3dc390fb-363f-4538-a895-c93b70622324" providerId="ADAL" clId="{C3893F76-5027-42F4-9B19-A5CD5C1D0789}" dt="2022-11-30T18:03:43.571" v="117"/>
          <ac:spMkLst>
            <pc:docMk/>
            <pc:sldMk cId="1921184460" sldId="358"/>
            <ac:spMk id="4" creationId="{07C128F2-CD1C-4BA9-BAD6-531D7A221528}"/>
          </ac:spMkLst>
        </pc:spChg>
      </pc:sldChg>
      <pc:sldChg chg="modSp del mod">
        <pc:chgData name="eschinlle@espe.edu.ec" userId="3dc390fb-363f-4538-a895-c93b70622324" providerId="ADAL" clId="{C3893F76-5027-42F4-9B19-A5CD5C1D0789}" dt="2022-11-30T18:56:22.051" v="632" actId="47"/>
        <pc:sldMkLst>
          <pc:docMk/>
          <pc:sldMk cId="954181611" sldId="359"/>
        </pc:sldMkLst>
        <pc:spChg chg="mod">
          <ac:chgData name="eschinlle@espe.edu.ec" userId="3dc390fb-363f-4538-a895-c93b70622324" providerId="ADAL" clId="{C3893F76-5027-42F4-9B19-A5CD5C1D0789}" dt="2022-11-30T18:03:48.552" v="119"/>
          <ac:spMkLst>
            <pc:docMk/>
            <pc:sldMk cId="954181611" sldId="359"/>
            <ac:spMk id="4" creationId="{07C128F2-CD1C-4BA9-BAD6-531D7A221528}"/>
          </ac:spMkLst>
        </pc:spChg>
      </pc:sldChg>
      <pc:sldChg chg="addSp delSp modSp mod">
        <pc:chgData name="eschinlle@espe.edu.ec" userId="3dc390fb-363f-4538-a895-c93b70622324" providerId="ADAL" clId="{C3893F76-5027-42F4-9B19-A5CD5C1D0789}" dt="2022-11-30T19:15:07.637" v="1031" actId="20577"/>
        <pc:sldMkLst>
          <pc:docMk/>
          <pc:sldMk cId="2768508049" sldId="360"/>
        </pc:sldMkLst>
        <pc:spChg chg="mod">
          <ac:chgData name="eschinlle@espe.edu.ec" userId="3dc390fb-363f-4538-a895-c93b70622324" providerId="ADAL" clId="{C3893F76-5027-42F4-9B19-A5CD5C1D0789}" dt="2022-11-30T19:05:18.820" v="791" actId="20577"/>
          <ac:spMkLst>
            <pc:docMk/>
            <pc:sldMk cId="2768508049" sldId="360"/>
            <ac:spMk id="2" creationId="{299E15FD-12A3-48E0-B51D-9B86D68183DA}"/>
          </ac:spMkLst>
        </pc:spChg>
        <pc:spChg chg="mod">
          <ac:chgData name="eschinlle@espe.edu.ec" userId="3dc390fb-363f-4538-a895-c93b70622324" providerId="ADAL" clId="{C3893F76-5027-42F4-9B19-A5CD5C1D0789}" dt="2022-11-30T19:12:50.514" v="962" actId="207"/>
          <ac:spMkLst>
            <pc:docMk/>
            <pc:sldMk cId="2768508049" sldId="360"/>
            <ac:spMk id="4" creationId="{07C128F2-CD1C-4BA9-BAD6-531D7A221528}"/>
          </ac:spMkLst>
        </pc:spChg>
        <pc:spChg chg="mod">
          <ac:chgData name="eschinlle@espe.edu.ec" userId="3dc390fb-363f-4538-a895-c93b70622324" providerId="ADAL" clId="{C3893F76-5027-42F4-9B19-A5CD5C1D0789}" dt="2022-11-30T19:15:07.637" v="1031" actId="20577"/>
          <ac:spMkLst>
            <pc:docMk/>
            <pc:sldMk cId="2768508049" sldId="360"/>
            <ac:spMk id="9" creationId="{C09A62F3-0504-4D17-9656-5FC748800A81}"/>
          </ac:spMkLst>
        </pc:spChg>
        <pc:picChg chg="del">
          <ac:chgData name="eschinlle@espe.edu.ec" userId="3dc390fb-363f-4538-a895-c93b70622324" providerId="ADAL" clId="{C3893F76-5027-42F4-9B19-A5CD5C1D0789}" dt="2022-11-30T19:06:38.353" v="826" actId="478"/>
          <ac:picMkLst>
            <pc:docMk/>
            <pc:sldMk cId="2768508049" sldId="360"/>
            <ac:picMk id="6" creationId="{90783493-329A-56DC-738A-4449E36A0FA3}"/>
          </ac:picMkLst>
        </pc:picChg>
        <pc:picChg chg="add mod">
          <ac:chgData name="eschinlle@espe.edu.ec" userId="3dc390fb-363f-4538-a895-c93b70622324" providerId="ADAL" clId="{C3893F76-5027-42F4-9B19-A5CD5C1D0789}" dt="2022-11-30T19:06:58.050" v="829" actId="1076"/>
          <ac:picMkLst>
            <pc:docMk/>
            <pc:sldMk cId="2768508049" sldId="360"/>
            <ac:picMk id="7" creationId="{94BF4144-6996-0F32-6699-EFBA145B7CD7}"/>
          </ac:picMkLst>
        </pc:picChg>
      </pc:sldChg>
      <pc:sldChg chg="addSp delSp modSp mod">
        <pc:chgData name="eschinlle@espe.edu.ec" userId="3dc390fb-363f-4538-a895-c93b70622324" providerId="ADAL" clId="{C3893F76-5027-42F4-9B19-A5CD5C1D0789}" dt="2022-11-30T19:15:10.140" v="1033" actId="20577"/>
        <pc:sldMkLst>
          <pc:docMk/>
          <pc:sldMk cId="724693962" sldId="364"/>
        </pc:sldMkLst>
        <pc:spChg chg="mod">
          <ac:chgData name="eschinlle@espe.edu.ec" userId="3dc390fb-363f-4538-a895-c93b70622324" providerId="ADAL" clId="{C3893F76-5027-42F4-9B19-A5CD5C1D0789}" dt="2022-11-30T19:05:32.153" v="798" actId="20577"/>
          <ac:spMkLst>
            <pc:docMk/>
            <pc:sldMk cId="724693962" sldId="364"/>
            <ac:spMk id="2" creationId="{299E15FD-12A3-48E0-B51D-9B86D68183DA}"/>
          </ac:spMkLst>
        </pc:spChg>
        <pc:spChg chg="mod">
          <ac:chgData name="eschinlle@espe.edu.ec" userId="3dc390fb-363f-4538-a895-c93b70622324" providerId="ADAL" clId="{C3893F76-5027-42F4-9B19-A5CD5C1D0789}" dt="2022-11-30T19:07:14.334" v="844" actId="20577"/>
          <ac:spMkLst>
            <pc:docMk/>
            <pc:sldMk cId="724693962" sldId="364"/>
            <ac:spMk id="3" creationId="{5C9CE18C-31CA-4412-9E0A-0A8F15F02B0F}"/>
          </ac:spMkLst>
        </pc:spChg>
        <pc:spChg chg="mod">
          <ac:chgData name="eschinlle@espe.edu.ec" userId="3dc390fb-363f-4538-a895-c93b70622324" providerId="ADAL" clId="{C3893F76-5027-42F4-9B19-A5CD5C1D0789}" dt="2022-11-30T19:13:03.648" v="964" actId="207"/>
          <ac:spMkLst>
            <pc:docMk/>
            <pc:sldMk cId="724693962" sldId="364"/>
            <ac:spMk id="4" creationId="{07C128F2-CD1C-4BA9-BAD6-531D7A221528}"/>
          </ac:spMkLst>
        </pc:spChg>
        <pc:spChg chg="mod">
          <ac:chgData name="eschinlle@espe.edu.ec" userId="3dc390fb-363f-4538-a895-c93b70622324" providerId="ADAL" clId="{C3893F76-5027-42F4-9B19-A5CD5C1D0789}" dt="2022-11-30T19:15:10.140" v="1033" actId="20577"/>
          <ac:spMkLst>
            <pc:docMk/>
            <pc:sldMk cId="724693962" sldId="364"/>
            <ac:spMk id="9" creationId="{C09A62F3-0504-4D17-9656-5FC748800A81}"/>
          </ac:spMkLst>
        </pc:spChg>
        <pc:picChg chg="del">
          <ac:chgData name="eschinlle@espe.edu.ec" userId="3dc390fb-363f-4538-a895-c93b70622324" providerId="ADAL" clId="{C3893F76-5027-42F4-9B19-A5CD5C1D0789}" dt="2022-11-30T19:07:01.104" v="830" actId="478"/>
          <ac:picMkLst>
            <pc:docMk/>
            <pc:sldMk cId="724693962" sldId="364"/>
            <ac:picMk id="5" creationId="{C48256ED-9B0A-A6D7-B2C1-3B0A8FA964A9}"/>
          </ac:picMkLst>
        </pc:picChg>
        <pc:picChg chg="add mod">
          <ac:chgData name="eschinlle@espe.edu.ec" userId="3dc390fb-363f-4538-a895-c93b70622324" providerId="ADAL" clId="{C3893F76-5027-42F4-9B19-A5CD5C1D0789}" dt="2022-11-30T19:07:47.207" v="862" actId="1076"/>
          <ac:picMkLst>
            <pc:docMk/>
            <pc:sldMk cId="724693962" sldId="364"/>
            <ac:picMk id="6" creationId="{5BF3B1BF-DBAF-A0B5-46BB-CB9F8A6E0D43}"/>
          </ac:picMkLst>
        </pc:picChg>
        <pc:picChg chg="del">
          <ac:chgData name="eschinlle@espe.edu.ec" userId="3dc390fb-363f-4538-a895-c93b70622324" providerId="ADAL" clId="{C3893F76-5027-42F4-9B19-A5CD5C1D0789}" dt="2022-11-30T19:07:01.658" v="831" actId="478"/>
          <ac:picMkLst>
            <pc:docMk/>
            <pc:sldMk cId="724693962" sldId="364"/>
            <ac:picMk id="7" creationId="{67A68E79-DC95-FAEF-1856-E96FB4C6C2F9}"/>
          </ac:picMkLst>
        </pc:picChg>
      </pc:sldChg>
      <pc:sldChg chg="modSp del mod">
        <pc:chgData name="eschinlle@espe.edu.ec" userId="3dc390fb-363f-4538-a895-c93b70622324" providerId="ADAL" clId="{C3893F76-5027-42F4-9B19-A5CD5C1D0789}" dt="2022-11-30T19:05:41.052" v="800" actId="47"/>
        <pc:sldMkLst>
          <pc:docMk/>
          <pc:sldMk cId="2452722582" sldId="365"/>
        </pc:sldMkLst>
        <pc:spChg chg="mod">
          <ac:chgData name="eschinlle@espe.edu.ec" userId="3dc390fb-363f-4538-a895-c93b70622324" providerId="ADAL" clId="{C3893F76-5027-42F4-9B19-A5CD5C1D0789}" dt="2022-11-30T18:03:58.285" v="123"/>
          <ac:spMkLst>
            <pc:docMk/>
            <pc:sldMk cId="2452722582" sldId="365"/>
            <ac:spMk id="4" creationId="{07C128F2-CD1C-4BA9-BAD6-531D7A221528}"/>
          </ac:spMkLst>
        </pc:spChg>
      </pc:sldChg>
      <pc:sldChg chg="modSp del mod">
        <pc:chgData name="eschinlle@espe.edu.ec" userId="3dc390fb-363f-4538-a895-c93b70622324" providerId="ADAL" clId="{C3893F76-5027-42F4-9B19-A5CD5C1D0789}" dt="2022-11-30T19:05:40.375" v="799" actId="47"/>
        <pc:sldMkLst>
          <pc:docMk/>
          <pc:sldMk cId="4054072276" sldId="367"/>
        </pc:sldMkLst>
        <pc:spChg chg="mod">
          <ac:chgData name="eschinlle@espe.edu.ec" userId="3dc390fb-363f-4538-a895-c93b70622324" providerId="ADAL" clId="{C3893F76-5027-42F4-9B19-A5CD5C1D0789}" dt="2022-11-30T18:03:55.585" v="122"/>
          <ac:spMkLst>
            <pc:docMk/>
            <pc:sldMk cId="4054072276" sldId="367"/>
            <ac:spMk id="4" creationId="{07C128F2-CD1C-4BA9-BAD6-531D7A221528}"/>
          </ac:spMkLst>
        </pc:spChg>
      </pc:sldChg>
      <pc:sldChg chg="modSp add mod">
        <pc:chgData name="eschinlle@espe.edu.ec" userId="3dc390fb-363f-4538-a895-c93b70622324" providerId="ADAL" clId="{C3893F76-5027-42F4-9B19-A5CD5C1D0789}" dt="2022-11-30T19:13:59.833" v="984" actId="20577"/>
        <pc:sldMkLst>
          <pc:docMk/>
          <pc:sldMk cId="649325519" sldId="368"/>
        </pc:sldMkLst>
        <pc:spChg chg="mod">
          <ac:chgData name="eschinlle@espe.edu.ec" userId="3dc390fb-363f-4538-a895-c93b70622324" providerId="ADAL" clId="{C3893F76-5027-42F4-9B19-A5CD5C1D0789}" dt="2022-11-30T18:52:41.583" v="569" actId="1076"/>
          <ac:spMkLst>
            <pc:docMk/>
            <pc:sldMk cId="649325519" sldId="368"/>
            <ac:spMk id="3" creationId="{5C9CE18C-31CA-4412-9E0A-0A8F15F02B0F}"/>
          </ac:spMkLst>
        </pc:spChg>
        <pc:spChg chg="mod">
          <ac:chgData name="eschinlle@espe.edu.ec" userId="3dc390fb-363f-4538-a895-c93b70622324" providerId="ADAL" clId="{C3893F76-5027-42F4-9B19-A5CD5C1D0789}" dt="2022-11-30T19:10:24.990" v="923" actId="207"/>
          <ac:spMkLst>
            <pc:docMk/>
            <pc:sldMk cId="649325519" sldId="368"/>
            <ac:spMk id="4" creationId="{07C128F2-CD1C-4BA9-BAD6-531D7A221528}"/>
          </ac:spMkLst>
        </pc:spChg>
        <pc:spChg chg="mod">
          <ac:chgData name="eschinlle@espe.edu.ec" userId="3dc390fb-363f-4538-a895-c93b70622324" providerId="ADAL" clId="{C3893F76-5027-42F4-9B19-A5CD5C1D0789}" dt="2022-11-30T19:13:59.833" v="984" actId="20577"/>
          <ac:spMkLst>
            <pc:docMk/>
            <pc:sldMk cId="649325519" sldId="368"/>
            <ac:spMk id="9" creationId="{C09A62F3-0504-4D17-9656-5FC748800A81}"/>
          </ac:spMkLst>
        </pc:spChg>
      </pc:sldChg>
      <pc:sldChg chg="add del">
        <pc:chgData name="eschinlle@espe.edu.ec" userId="3dc390fb-363f-4538-a895-c93b70622324" providerId="ADAL" clId="{C3893F76-5027-42F4-9B19-A5CD5C1D0789}" dt="2022-11-30T18:45:43.148" v="161" actId="2890"/>
        <pc:sldMkLst>
          <pc:docMk/>
          <pc:sldMk cId="2585612407" sldId="368"/>
        </pc:sldMkLst>
      </pc:sldChg>
      <pc:sldChg chg="addSp delSp modSp add mod">
        <pc:chgData name="eschinlle@espe.edu.ec" userId="3dc390fb-363f-4538-a895-c93b70622324" providerId="ADAL" clId="{C3893F76-5027-42F4-9B19-A5CD5C1D0789}" dt="2022-11-30T19:14:18.236" v="994" actId="20577"/>
        <pc:sldMkLst>
          <pc:docMk/>
          <pc:sldMk cId="868576630" sldId="369"/>
        </pc:sldMkLst>
        <pc:spChg chg="mod">
          <ac:chgData name="eschinlle@espe.edu.ec" userId="3dc390fb-363f-4538-a895-c93b70622324" providerId="ADAL" clId="{C3893F76-5027-42F4-9B19-A5CD5C1D0789}" dt="2022-11-30T18:52:04.455" v="556" actId="20577"/>
          <ac:spMkLst>
            <pc:docMk/>
            <pc:sldMk cId="868576630" sldId="369"/>
            <ac:spMk id="2" creationId="{299E15FD-12A3-48E0-B51D-9B86D68183DA}"/>
          </ac:spMkLst>
        </pc:spChg>
        <pc:spChg chg="mod">
          <ac:chgData name="eschinlle@espe.edu.ec" userId="3dc390fb-363f-4538-a895-c93b70622324" providerId="ADAL" clId="{C3893F76-5027-42F4-9B19-A5CD5C1D0789}" dt="2022-11-30T18:51:00.870" v="536" actId="20577"/>
          <ac:spMkLst>
            <pc:docMk/>
            <pc:sldMk cId="868576630" sldId="369"/>
            <ac:spMk id="3" creationId="{5C9CE18C-31CA-4412-9E0A-0A8F15F02B0F}"/>
          </ac:spMkLst>
        </pc:spChg>
        <pc:spChg chg="mod">
          <ac:chgData name="eschinlle@espe.edu.ec" userId="3dc390fb-363f-4538-a895-c93b70622324" providerId="ADAL" clId="{C3893F76-5027-42F4-9B19-A5CD5C1D0789}" dt="2022-11-30T19:10:58.213" v="932"/>
          <ac:spMkLst>
            <pc:docMk/>
            <pc:sldMk cId="868576630" sldId="369"/>
            <ac:spMk id="4" creationId="{07C128F2-CD1C-4BA9-BAD6-531D7A221528}"/>
          </ac:spMkLst>
        </pc:spChg>
        <pc:spChg chg="mod">
          <ac:chgData name="eschinlle@espe.edu.ec" userId="3dc390fb-363f-4538-a895-c93b70622324" providerId="ADAL" clId="{C3893F76-5027-42F4-9B19-A5CD5C1D0789}" dt="2022-11-30T19:14:18.236" v="994" actId="20577"/>
          <ac:spMkLst>
            <pc:docMk/>
            <pc:sldMk cId="868576630" sldId="369"/>
            <ac:spMk id="9" creationId="{C09A62F3-0504-4D17-9656-5FC748800A81}"/>
          </ac:spMkLst>
        </pc:spChg>
        <pc:picChg chg="del">
          <ac:chgData name="eschinlle@espe.edu.ec" userId="3dc390fb-363f-4538-a895-c93b70622324" providerId="ADAL" clId="{C3893F76-5027-42F4-9B19-A5CD5C1D0789}" dt="2022-11-30T18:50:16.688" v="523" actId="478"/>
          <ac:picMkLst>
            <pc:docMk/>
            <pc:sldMk cId="868576630" sldId="369"/>
            <ac:picMk id="5" creationId="{F76880EC-45AF-DFBD-DC61-396282CE8F98}"/>
          </ac:picMkLst>
        </pc:picChg>
        <pc:picChg chg="add mod">
          <ac:chgData name="eschinlle@espe.edu.ec" userId="3dc390fb-363f-4538-a895-c93b70622324" providerId="ADAL" clId="{C3893F76-5027-42F4-9B19-A5CD5C1D0789}" dt="2022-11-30T18:50:27.251" v="527" actId="1076"/>
          <ac:picMkLst>
            <pc:docMk/>
            <pc:sldMk cId="868576630" sldId="369"/>
            <ac:picMk id="6" creationId="{B2B8FCC8-68D1-B786-097A-BA9882925F09}"/>
          </ac:picMkLst>
        </pc:picChg>
      </pc:sldChg>
      <pc:sldChg chg="modSp add mod">
        <pc:chgData name="eschinlle@espe.edu.ec" userId="3dc390fb-363f-4538-a895-c93b70622324" providerId="ADAL" clId="{C3893F76-5027-42F4-9B19-A5CD5C1D0789}" dt="2022-11-30T19:14:21.210" v="996" actId="20577"/>
        <pc:sldMkLst>
          <pc:docMk/>
          <pc:sldMk cId="2786923996" sldId="370"/>
        </pc:sldMkLst>
        <pc:spChg chg="mod">
          <ac:chgData name="eschinlle@espe.edu.ec" userId="3dc390fb-363f-4538-a895-c93b70622324" providerId="ADAL" clId="{C3893F76-5027-42F4-9B19-A5CD5C1D0789}" dt="2022-11-30T18:52:07.631" v="559" actId="20577"/>
          <ac:spMkLst>
            <pc:docMk/>
            <pc:sldMk cId="2786923996" sldId="370"/>
            <ac:spMk id="2" creationId="{299E15FD-12A3-48E0-B51D-9B86D68183DA}"/>
          </ac:spMkLst>
        </pc:spChg>
        <pc:spChg chg="mod">
          <ac:chgData name="eschinlle@espe.edu.ec" userId="3dc390fb-363f-4538-a895-c93b70622324" providerId="ADAL" clId="{C3893F76-5027-42F4-9B19-A5CD5C1D0789}" dt="2022-11-30T18:50:56.873" v="535" actId="27636"/>
          <ac:spMkLst>
            <pc:docMk/>
            <pc:sldMk cId="2786923996" sldId="370"/>
            <ac:spMk id="3" creationId="{5C9CE18C-31CA-4412-9E0A-0A8F15F02B0F}"/>
          </ac:spMkLst>
        </pc:spChg>
        <pc:spChg chg="mod">
          <ac:chgData name="eschinlle@espe.edu.ec" userId="3dc390fb-363f-4538-a895-c93b70622324" providerId="ADAL" clId="{C3893F76-5027-42F4-9B19-A5CD5C1D0789}" dt="2022-11-30T19:11:01.723" v="933"/>
          <ac:spMkLst>
            <pc:docMk/>
            <pc:sldMk cId="2786923996" sldId="370"/>
            <ac:spMk id="4" creationId="{07C128F2-CD1C-4BA9-BAD6-531D7A221528}"/>
          </ac:spMkLst>
        </pc:spChg>
        <pc:spChg chg="mod">
          <ac:chgData name="eschinlle@espe.edu.ec" userId="3dc390fb-363f-4538-a895-c93b70622324" providerId="ADAL" clId="{C3893F76-5027-42F4-9B19-A5CD5C1D0789}" dt="2022-11-30T19:14:21.210" v="996" actId="20577"/>
          <ac:spMkLst>
            <pc:docMk/>
            <pc:sldMk cId="2786923996" sldId="370"/>
            <ac:spMk id="9" creationId="{C09A62F3-0504-4D17-9656-5FC748800A81}"/>
          </ac:spMkLst>
        </pc:spChg>
      </pc:sldChg>
      <pc:sldChg chg="addSp delSp modSp add mod">
        <pc:chgData name="eschinlle@espe.edu.ec" userId="3dc390fb-363f-4538-a895-c93b70622324" providerId="ADAL" clId="{C3893F76-5027-42F4-9B19-A5CD5C1D0789}" dt="2022-11-30T19:14:32.162" v="1006" actId="20577"/>
        <pc:sldMkLst>
          <pc:docMk/>
          <pc:sldMk cId="2115654926" sldId="371"/>
        </pc:sldMkLst>
        <pc:spChg chg="mod">
          <ac:chgData name="eschinlle@espe.edu.ec" userId="3dc390fb-363f-4538-a895-c93b70622324" providerId="ADAL" clId="{C3893F76-5027-42F4-9B19-A5CD5C1D0789}" dt="2022-11-30T18:54:13.927" v="590" actId="27636"/>
          <ac:spMkLst>
            <pc:docMk/>
            <pc:sldMk cId="2115654926" sldId="371"/>
            <ac:spMk id="3" creationId="{5C9CE18C-31CA-4412-9E0A-0A8F15F02B0F}"/>
          </ac:spMkLst>
        </pc:spChg>
        <pc:spChg chg="mod">
          <ac:chgData name="eschinlle@espe.edu.ec" userId="3dc390fb-363f-4538-a895-c93b70622324" providerId="ADAL" clId="{C3893F76-5027-42F4-9B19-A5CD5C1D0789}" dt="2022-11-30T19:11:21.117" v="938"/>
          <ac:spMkLst>
            <pc:docMk/>
            <pc:sldMk cId="2115654926" sldId="371"/>
            <ac:spMk id="4" creationId="{07C128F2-CD1C-4BA9-BAD6-531D7A221528}"/>
          </ac:spMkLst>
        </pc:spChg>
        <pc:spChg chg="mod">
          <ac:chgData name="eschinlle@espe.edu.ec" userId="3dc390fb-363f-4538-a895-c93b70622324" providerId="ADAL" clId="{C3893F76-5027-42F4-9B19-A5CD5C1D0789}" dt="2022-11-30T19:14:32.162" v="1006" actId="20577"/>
          <ac:spMkLst>
            <pc:docMk/>
            <pc:sldMk cId="2115654926" sldId="371"/>
            <ac:spMk id="9" creationId="{C09A62F3-0504-4D17-9656-5FC748800A81}"/>
          </ac:spMkLst>
        </pc:spChg>
        <pc:picChg chg="add mod">
          <ac:chgData name="eschinlle@espe.edu.ec" userId="3dc390fb-363f-4538-a895-c93b70622324" providerId="ADAL" clId="{C3893F76-5027-42F4-9B19-A5CD5C1D0789}" dt="2022-11-30T18:54:28.361" v="594" actId="14100"/>
          <ac:picMkLst>
            <pc:docMk/>
            <pc:sldMk cId="2115654926" sldId="371"/>
            <ac:picMk id="5" creationId="{9A9FD1F6-9C6E-4696-F70C-A32904D48BEE}"/>
          </ac:picMkLst>
        </pc:picChg>
        <pc:picChg chg="del">
          <ac:chgData name="eschinlle@espe.edu.ec" userId="3dc390fb-363f-4538-a895-c93b70622324" providerId="ADAL" clId="{C3893F76-5027-42F4-9B19-A5CD5C1D0789}" dt="2022-11-30T18:54:17.302" v="591" actId="478"/>
          <ac:picMkLst>
            <pc:docMk/>
            <pc:sldMk cId="2115654926" sldId="371"/>
            <ac:picMk id="6" creationId="{3299E5E4-CEFD-4639-6C26-9A1B42B66855}"/>
          </ac:picMkLst>
        </pc:picChg>
      </pc:sldChg>
      <pc:sldChg chg="delSp modSp add mod">
        <pc:chgData name="eschinlle@espe.edu.ec" userId="3dc390fb-363f-4538-a895-c93b70622324" providerId="ADAL" clId="{C3893F76-5027-42F4-9B19-A5CD5C1D0789}" dt="2022-11-30T19:14:35.344" v="1009" actId="20577"/>
        <pc:sldMkLst>
          <pc:docMk/>
          <pc:sldMk cId="477466712" sldId="372"/>
        </pc:sldMkLst>
        <pc:spChg chg="mod">
          <ac:chgData name="eschinlle@espe.edu.ec" userId="3dc390fb-363f-4538-a895-c93b70622324" providerId="ADAL" clId="{C3893F76-5027-42F4-9B19-A5CD5C1D0789}" dt="2022-11-30T18:54:55.969" v="602" actId="27636"/>
          <ac:spMkLst>
            <pc:docMk/>
            <pc:sldMk cId="477466712" sldId="372"/>
            <ac:spMk id="3" creationId="{5C9CE18C-31CA-4412-9E0A-0A8F15F02B0F}"/>
          </ac:spMkLst>
        </pc:spChg>
        <pc:spChg chg="mod">
          <ac:chgData name="eschinlle@espe.edu.ec" userId="3dc390fb-363f-4538-a895-c93b70622324" providerId="ADAL" clId="{C3893F76-5027-42F4-9B19-A5CD5C1D0789}" dt="2022-11-30T19:11:24.620" v="939"/>
          <ac:spMkLst>
            <pc:docMk/>
            <pc:sldMk cId="477466712" sldId="372"/>
            <ac:spMk id="4" creationId="{07C128F2-CD1C-4BA9-BAD6-531D7A221528}"/>
          </ac:spMkLst>
        </pc:spChg>
        <pc:spChg chg="mod">
          <ac:chgData name="eschinlle@espe.edu.ec" userId="3dc390fb-363f-4538-a895-c93b70622324" providerId="ADAL" clId="{C3893F76-5027-42F4-9B19-A5CD5C1D0789}" dt="2022-11-30T19:14:35.344" v="1009" actId="20577"/>
          <ac:spMkLst>
            <pc:docMk/>
            <pc:sldMk cId="477466712" sldId="372"/>
            <ac:spMk id="9" creationId="{C09A62F3-0504-4D17-9656-5FC748800A81}"/>
          </ac:spMkLst>
        </pc:spChg>
        <pc:picChg chg="del">
          <ac:chgData name="eschinlle@espe.edu.ec" userId="3dc390fb-363f-4538-a895-c93b70622324" providerId="ADAL" clId="{C3893F76-5027-42F4-9B19-A5CD5C1D0789}" dt="2022-11-30T18:54:45.778" v="598" actId="478"/>
          <ac:picMkLst>
            <pc:docMk/>
            <pc:sldMk cId="477466712" sldId="372"/>
            <ac:picMk id="5" creationId="{9A9FD1F6-9C6E-4696-F70C-A32904D48BEE}"/>
          </ac:picMkLst>
        </pc:picChg>
      </pc:sldChg>
      <pc:sldChg chg="addSp delSp modSp add mod">
        <pc:chgData name="eschinlle@espe.edu.ec" userId="3dc390fb-363f-4538-a895-c93b70622324" providerId="ADAL" clId="{C3893F76-5027-42F4-9B19-A5CD5C1D0789}" dt="2022-11-30T19:11:47.864" v="944" actId="207"/>
        <pc:sldMkLst>
          <pc:docMk/>
          <pc:sldMk cId="4115950103" sldId="373"/>
        </pc:sldMkLst>
        <pc:spChg chg="mod">
          <ac:chgData name="eschinlle@espe.edu.ec" userId="3dc390fb-363f-4538-a895-c93b70622324" providerId="ADAL" clId="{C3893F76-5027-42F4-9B19-A5CD5C1D0789}" dt="2022-11-30T19:01:15.822" v="708" actId="20577"/>
          <ac:spMkLst>
            <pc:docMk/>
            <pc:sldMk cId="4115950103" sldId="373"/>
            <ac:spMk id="2" creationId="{299E15FD-12A3-48E0-B51D-9B86D68183DA}"/>
          </ac:spMkLst>
        </pc:spChg>
        <pc:spChg chg="mod">
          <ac:chgData name="eschinlle@espe.edu.ec" userId="3dc390fb-363f-4538-a895-c93b70622324" providerId="ADAL" clId="{C3893F76-5027-42F4-9B19-A5CD5C1D0789}" dt="2022-11-30T18:56:52.859" v="640"/>
          <ac:spMkLst>
            <pc:docMk/>
            <pc:sldMk cId="4115950103" sldId="373"/>
            <ac:spMk id="3" creationId="{5C9CE18C-31CA-4412-9E0A-0A8F15F02B0F}"/>
          </ac:spMkLst>
        </pc:spChg>
        <pc:spChg chg="mod">
          <ac:chgData name="eschinlle@espe.edu.ec" userId="3dc390fb-363f-4538-a895-c93b70622324" providerId="ADAL" clId="{C3893F76-5027-42F4-9B19-A5CD5C1D0789}" dt="2022-11-30T19:11:47.864" v="944" actId="207"/>
          <ac:spMkLst>
            <pc:docMk/>
            <pc:sldMk cId="4115950103" sldId="373"/>
            <ac:spMk id="4" creationId="{07C128F2-CD1C-4BA9-BAD6-531D7A221528}"/>
          </ac:spMkLst>
        </pc:spChg>
        <pc:picChg chg="del">
          <ac:chgData name="eschinlle@espe.edu.ec" userId="3dc390fb-363f-4538-a895-c93b70622324" providerId="ADAL" clId="{C3893F76-5027-42F4-9B19-A5CD5C1D0789}" dt="2022-11-30T18:56:53.977" v="641" actId="478"/>
          <ac:picMkLst>
            <pc:docMk/>
            <pc:sldMk cId="4115950103" sldId="373"/>
            <ac:picMk id="6" creationId="{FDF6C7D9-54CC-990C-944A-CDE73DB27957}"/>
          </ac:picMkLst>
        </pc:picChg>
        <pc:picChg chg="add mod">
          <ac:chgData name="eschinlle@espe.edu.ec" userId="3dc390fb-363f-4538-a895-c93b70622324" providerId="ADAL" clId="{C3893F76-5027-42F4-9B19-A5CD5C1D0789}" dt="2022-11-30T18:57:09.356" v="644" actId="1076"/>
          <ac:picMkLst>
            <pc:docMk/>
            <pc:sldMk cId="4115950103" sldId="373"/>
            <ac:picMk id="7" creationId="{1E8EF03E-434F-1D15-A6F8-246F54DAC5E0}"/>
          </ac:picMkLst>
        </pc:picChg>
      </pc:sldChg>
      <pc:sldChg chg="addSp delSp modSp add mod">
        <pc:chgData name="eschinlle@espe.edu.ec" userId="3dc390fb-363f-4538-a895-c93b70622324" providerId="ADAL" clId="{C3893F76-5027-42F4-9B19-A5CD5C1D0789}" dt="2022-11-30T19:14:43.291" v="1015" actId="20577"/>
        <pc:sldMkLst>
          <pc:docMk/>
          <pc:sldMk cId="3693866574" sldId="374"/>
        </pc:sldMkLst>
        <pc:spChg chg="mod">
          <ac:chgData name="eschinlle@espe.edu.ec" userId="3dc390fb-363f-4538-a895-c93b70622324" providerId="ADAL" clId="{C3893F76-5027-42F4-9B19-A5CD5C1D0789}" dt="2022-11-30T19:01:19.834" v="709"/>
          <ac:spMkLst>
            <pc:docMk/>
            <pc:sldMk cId="3693866574" sldId="374"/>
            <ac:spMk id="2" creationId="{299E15FD-12A3-48E0-B51D-9B86D68183DA}"/>
          </ac:spMkLst>
        </pc:spChg>
        <pc:spChg chg="mod">
          <ac:chgData name="eschinlle@espe.edu.ec" userId="3dc390fb-363f-4538-a895-c93b70622324" providerId="ADAL" clId="{C3893F76-5027-42F4-9B19-A5CD5C1D0789}" dt="2022-11-30T18:57:32.238" v="648"/>
          <ac:spMkLst>
            <pc:docMk/>
            <pc:sldMk cId="3693866574" sldId="374"/>
            <ac:spMk id="3" creationId="{5C9CE18C-31CA-4412-9E0A-0A8F15F02B0F}"/>
          </ac:spMkLst>
        </pc:spChg>
        <pc:spChg chg="mod">
          <ac:chgData name="eschinlle@espe.edu.ec" userId="3dc390fb-363f-4538-a895-c93b70622324" providerId="ADAL" clId="{C3893F76-5027-42F4-9B19-A5CD5C1D0789}" dt="2022-11-30T19:11:55.075" v="945"/>
          <ac:spMkLst>
            <pc:docMk/>
            <pc:sldMk cId="3693866574" sldId="374"/>
            <ac:spMk id="4" creationId="{07C128F2-CD1C-4BA9-BAD6-531D7A221528}"/>
          </ac:spMkLst>
        </pc:spChg>
        <pc:spChg chg="mod">
          <ac:chgData name="eschinlle@espe.edu.ec" userId="3dc390fb-363f-4538-a895-c93b70622324" providerId="ADAL" clId="{C3893F76-5027-42F4-9B19-A5CD5C1D0789}" dt="2022-11-30T19:14:43.291" v="1015" actId="20577"/>
          <ac:spMkLst>
            <pc:docMk/>
            <pc:sldMk cId="3693866574" sldId="374"/>
            <ac:spMk id="9" creationId="{C09A62F3-0504-4D17-9656-5FC748800A81}"/>
          </ac:spMkLst>
        </pc:spChg>
        <pc:picChg chg="add mod">
          <ac:chgData name="eschinlle@espe.edu.ec" userId="3dc390fb-363f-4538-a895-c93b70622324" providerId="ADAL" clId="{C3893F76-5027-42F4-9B19-A5CD5C1D0789}" dt="2022-11-30T18:57:37.441" v="651" actId="1076"/>
          <ac:picMkLst>
            <pc:docMk/>
            <pc:sldMk cId="3693866574" sldId="374"/>
            <ac:picMk id="5" creationId="{B869473F-4CA7-8333-3876-183BB4A3CD38}"/>
          </ac:picMkLst>
        </pc:picChg>
        <pc:picChg chg="del">
          <ac:chgData name="eschinlle@espe.edu.ec" userId="3dc390fb-363f-4538-a895-c93b70622324" providerId="ADAL" clId="{C3893F76-5027-42F4-9B19-A5CD5C1D0789}" dt="2022-11-30T18:57:33.298" v="649" actId="478"/>
          <ac:picMkLst>
            <pc:docMk/>
            <pc:sldMk cId="3693866574" sldId="374"/>
            <ac:picMk id="7" creationId="{1E8EF03E-434F-1D15-A6F8-246F54DAC5E0}"/>
          </ac:picMkLst>
        </pc:picChg>
      </pc:sldChg>
      <pc:sldChg chg="addSp delSp modSp add mod">
        <pc:chgData name="eschinlle@espe.edu.ec" userId="3dc390fb-363f-4538-a895-c93b70622324" providerId="ADAL" clId="{C3893F76-5027-42F4-9B19-A5CD5C1D0789}" dt="2022-11-30T19:14:45.441" v="1017" actId="20577"/>
        <pc:sldMkLst>
          <pc:docMk/>
          <pc:sldMk cId="1925957434" sldId="375"/>
        </pc:sldMkLst>
        <pc:spChg chg="mod">
          <ac:chgData name="eschinlle@espe.edu.ec" userId="3dc390fb-363f-4538-a895-c93b70622324" providerId="ADAL" clId="{C3893F76-5027-42F4-9B19-A5CD5C1D0789}" dt="2022-11-30T19:01:22.064" v="710"/>
          <ac:spMkLst>
            <pc:docMk/>
            <pc:sldMk cId="1925957434" sldId="375"/>
            <ac:spMk id="2" creationId="{299E15FD-12A3-48E0-B51D-9B86D68183DA}"/>
          </ac:spMkLst>
        </pc:spChg>
        <pc:spChg chg="mod">
          <ac:chgData name="eschinlle@espe.edu.ec" userId="3dc390fb-363f-4538-a895-c93b70622324" providerId="ADAL" clId="{C3893F76-5027-42F4-9B19-A5CD5C1D0789}" dt="2022-11-30T18:58:14.123" v="659" actId="27636"/>
          <ac:spMkLst>
            <pc:docMk/>
            <pc:sldMk cId="1925957434" sldId="375"/>
            <ac:spMk id="3" creationId="{5C9CE18C-31CA-4412-9E0A-0A8F15F02B0F}"/>
          </ac:spMkLst>
        </pc:spChg>
        <pc:spChg chg="mod">
          <ac:chgData name="eschinlle@espe.edu.ec" userId="3dc390fb-363f-4538-a895-c93b70622324" providerId="ADAL" clId="{C3893F76-5027-42F4-9B19-A5CD5C1D0789}" dt="2022-11-30T19:11:58.367" v="946"/>
          <ac:spMkLst>
            <pc:docMk/>
            <pc:sldMk cId="1925957434" sldId="375"/>
            <ac:spMk id="4" creationId="{07C128F2-CD1C-4BA9-BAD6-531D7A221528}"/>
          </ac:spMkLst>
        </pc:spChg>
        <pc:spChg chg="mod">
          <ac:chgData name="eschinlle@espe.edu.ec" userId="3dc390fb-363f-4538-a895-c93b70622324" providerId="ADAL" clId="{C3893F76-5027-42F4-9B19-A5CD5C1D0789}" dt="2022-11-30T19:14:45.441" v="1017" actId="20577"/>
          <ac:spMkLst>
            <pc:docMk/>
            <pc:sldMk cId="1925957434" sldId="375"/>
            <ac:spMk id="9" creationId="{C09A62F3-0504-4D17-9656-5FC748800A81}"/>
          </ac:spMkLst>
        </pc:spChg>
        <pc:picChg chg="del">
          <ac:chgData name="eschinlle@espe.edu.ec" userId="3dc390fb-363f-4538-a895-c93b70622324" providerId="ADAL" clId="{C3893F76-5027-42F4-9B19-A5CD5C1D0789}" dt="2022-11-30T18:58:15.714" v="660" actId="478"/>
          <ac:picMkLst>
            <pc:docMk/>
            <pc:sldMk cId="1925957434" sldId="375"/>
            <ac:picMk id="5" creationId="{B869473F-4CA7-8333-3876-183BB4A3CD38}"/>
          </ac:picMkLst>
        </pc:picChg>
        <pc:picChg chg="add mod">
          <ac:chgData name="eschinlle@espe.edu.ec" userId="3dc390fb-363f-4538-a895-c93b70622324" providerId="ADAL" clId="{C3893F76-5027-42F4-9B19-A5CD5C1D0789}" dt="2022-11-30T18:58:19.707" v="662" actId="1076"/>
          <ac:picMkLst>
            <pc:docMk/>
            <pc:sldMk cId="1925957434" sldId="375"/>
            <ac:picMk id="6" creationId="{B9B8A4D6-674E-C0E2-DA07-8D9735D9590F}"/>
          </ac:picMkLst>
        </pc:picChg>
      </pc:sldChg>
      <pc:sldChg chg="addSp delSp modSp add mod">
        <pc:chgData name="eschinlle@espe.edu.ec" userId="3dc390fb-363f-4538-a895-c93b70622324" providerId="ADAL" clId="{C3893F76-5027-42F4-9B19-A5CD5C1D0789}" dt="2022-11-30T19:14:48.252" v="1019" actId="20577"/>
        <pc:sldMkLst>
          <pc:docMk/>
          <pc:sldMk cId="1110557177" sldId="376"/>
        </pc:sldMkLst>
        <pc:spChg chg="mod">
          <ac:chgData name="eschinlle@espe.edu.ec" userId="3dc390fb-363f-4538-a895-c93b70622324" providerId="ADAL" clId="{C3893F76-5027-42F4-9B19-A5CD5C1D0789}" dt="2022-11-30T19:01:24.005" v="711"/>
          <ac:spMkLst>
            <pc:docMk/>
            <pc:sldMk cId="1110557177" sldId="376"/>
            <ac:spMk id="2" creationId="{299E15FD-12A3-48E0-B51D-9B86D68183DA}"/>
          </ac:spMkLst>
        </pc:spChg>
        <pc:spChg chg="mod">
          <ac:chgData name="eschinlle@espe.edu.ec" userId="3dc390fb-363f-4538-a895-c93b70622324" providerId="ADAL" clId="{C3893F76-5027-42F4-9B19-A5CD5C1D0789}" dt="2022-11-30T18:58:39.071" v="668" actId="27636"/>
          <ac:spMkLst>
            <pc:docMk/>
            <pc:sldMk cId="1110557177" sldId="376"/>
            <ac:spMk id="3" creationId="{5C9CE18C-31CA-4412-9E0A-0A8F15F02B0F}"/>
          </ac:spMkLst>
        </pc:spChg>
        <pc:spChg chg="mod">
          <ac:chgData name="eschinlle@espe.edu.ec" userId="3dc390fb-363f-4538-a895-c93b70622324" providerId="ADAL" clId="{C3893F76-5027-42F4-9B19-A5CD5C1D0789}" dt="2022-11-30T19:12:04.436" v="947"/>
          <ac:spMkLst>
            <pc:docMk/>
            <pc:sldMk cId="1110557177" sldId="376"/>
            <ac:spMk id="4" creationId="{07C128F2-CD1C-4BA9-BAD6-531D7A221528}"/>
          </ac:spMkLst>
        </pc:spChg>
        <pc:spChg chg="mod">
          <ac:chgData name="eschinlle@espe.edu.ec" userId="3dc390fb-363f-4538-a895-c93b70622324" providerId="ADAL" clId="{C3893F76-5027-42F4-9B19-A5CD5C1D0789}" dt="2022-11-30T19:14:48.252" v="1019" actId="20577"/>
          <ac:spMkLst>
            <pc:docMk/>
            <pc:sldMk cId="1110557177" sldId="376"/>
            <ac:spMk id="9" creationId="{C09A62F3-0504-4D17-9656-5FC748800A81}"/>
          </ac:spMkLst>
        </pc:spChg>
        <pc:picChg chg="del">
          <ac:chgData name="eschinlle@espe.edu.ec" userId="3dc390fb-363f-4538-a895-c93b70622324" providerId="ADAL" clId="{C3893F76-5027-42F4-9B19-A5CD5C1D0789}" dt="2022-11-30T18:58:40.190" v="669" actId="478"/>
          <ac:picMkLst>
            <pc:docMk/>
            <pc:sldMk cId="1110557177" sldId="376"/>
            <ac:picMk id="5" creationId="{B869473F-4CA7-8333-3876-183BB4A3CD38}"/>
          </ac:picMkLst>
        </pc:picChg>
        <pc:picChg chg="add mod">
          <ac:chgData name="eschinlle@espe.edu.ec" userId="3dc390fb-363f-4538-a895-c93b70622324" providerId="ADAL" clId="{C3893F76-5027-42F4-9B19-A5CD5C1D0789}" dt="2022-11-30T18:58:46.137" v="673" actId="1076"/>
          <ac:picMkLst>
            <pc:docMk/>
            <pc:sldMk cId="1110557177" sldId="376"/>
            <ac:picMk id="6" creationId="{69112456-A0EB-F224-BF81-B96711D99B76}"/>
          </ac:picMkLst>
        </pc:picChg>
      </pc:sldChg>
      <pc:sldChg chg="addSp delSp modSp add mod">
        <pc:chgData name="eschinlle@espe.edu.ec" userId="3dc390fb-363f-4538-a895-c93b70622324" providerId="ADAL" clId="{C3893F76-5027-42F4-9B19-A5CD5C1D0789}" dt="2022-11-30T19:14:50.808" v="1021" actId="20577"/>
        <pc:sldMkLst>
          <pc:docMk/>
          <pc:sldMk cId="53285895" sldId="377"/>
        </pc:sldMkLst>
        <pc:spChg chg="mod">
          <ac:chgData name="eschinlle@espe.edu.ec" userId="3dc390fb-363f-4538-a895-c93b70622324" providerId="ADAL" clId="{C3893F76-5027-42F4-9B19-A5CD5C1D0789}" dt="2022-11-30T19:01:26.326" v="712"/>
          <ac:spMkLst>
            <pc:docMk/>
            <pc:sldMk cId="53285895" sldId="377"/>
            <ac:spMk id="2" creationId="{299E15FD-12A3-48E0-B51D-9B86D68183DA}"/>
          </ac:spMkLst>
        </pc:spChg>
        <pc:spChg chg="mod">
          <ac:chgData name="eschinlle@espe.edu.ec" userId="3dc390fb-363f-4538-a895-c93b70622324" providerId="ADAL" clId="{C3893F76-5027-42F4-9B19-A5CD5C1D0789}" dt="2022-11-30T19:00:39.772" v="695" actId="20577"/>
          <ac:spMkLst>
            <pc:docMk/>
            <pc:sldMk cId="53285895" sldId="377"/>
            <ac:spMk id="3" creationId="{5C9CE18C-31CA-4412-9E0A-0A8F15F02B0F}"/>
          </ac:spMkLst>
        </pc:spChg>
        <pc:spChg chg="mod">
          <ac:chgData name="eschinlle@espe.edu.ec" userId="3dc390fb-363f-4538-a895-c93b70622324" providerId="ADAL" clId="{C3893F76-5027-42F4-9B19-A5CD5C1D0789}" dt="2022-11-30T19:12:08.117" v="948"/>
          <ac:spMkLst>
            <pc:docMk/>
            <pc:sldMk cId="53285895" sldId="377"/>
            <ac:spMk id="4" creationId="{07C128F2-CD1C-4BA9-BAD6-531D7A221528}"/>
          </ac:spMkLst>
        </pc:spChg>
        <pc:spChg chg="mod">
          <ac:chgData name="eschinlle@espe.edu.ec" userId="3dc390fb-363f-4538-a895-c93b70622324" providerId="ADAL" clId="{C3893F76-5027-42F4-9B19-A5CD5C1D0789}" dt="2022-11-30T19:14:50.808" v="1021" actId="20577"/>
          <ac:spMkLst>
            <pc:docMk/>
            <pc:sldMk cId="53285895" sldId="377"/>
            <ac:spMk id="9" creationId="{C09A62F3-0504-4D17-9656-5FC748800A81}"/>
          </ac:spMkLst>
        </pc:spChg>
        <pc:picChg chg="add mod">
          <ac:chgData name="eschinlle@espe.edu.ec" userId="3dc390fb-363f-4538-a895-c93b70622324" providerId="ADAL" clId="{C3893F76-5027-42F4-9B19-A5CD5C1D0789}" dt="2022-11-30T19:00:48.339" v="700" actId="1076"/>
          <ac:picMkLst>
            <pc:docMk/>
            <pc:sldMk cId="53285895" sldId="377"/>
            <ac:picMk id="5" creationId="{EF22C688-4A69-0F06-A9BD-1905A596F7B8}"/>
          </ac:picMkLst>
        </pc:picChg>
        <pc:picChg chg="del">
          <ac:chgData name="eschinlle@espe.edu.ec" userId="3dc390fb-363f-4538-a895-c93b70622324" providerId="ADAL" clId="{C3893F76-5027-42F4-9B19-A5CD5C1D0789}" dt="2022-11-30T19:00:42.064" v="696" actId="478"/>
          <ac:picMkLst>
            <pc:docMk/>
            <pc:sldMk cId="53285895" sldId="377"/>
            <ac:picMk id="6" creationId="{69112456-A0EB-F224-BF81-B96711D99B76}"/>
          </ac:picMkLst>
        </pc:picChg>
      </pc:sldChg>
      <pc:sldChg chg="addSp delSp modSp add mod">
        <pc:chgData name="eschinlle@espe.edu.ec" userId="3dc390fb-363f-4538-a895-c93b70622324" providerId="ADAL" clId="{C3893F76-5027-42F4-9B19-A5CD5C1D0789}" dt="2022-11-30T19:14:53.146" v="1023" actId="20577"/>
        <pc:sldMkLst>
          <pc:docMk/>
          <pc:sldMk cId="2157975764" sldId="378"/>
        </pc:sldMkLst>
        <pc:spChg chg="mod">
          <ac:chgData name="eschinlle@espe.edu.ec" userId="3dc390fb-363f-4538-a895-c93b70622324" providerId="ADAL" clId="{C3893F76-5027-42F4-9B19-A5CD5C1D0789}" dt="2022-11-30T19:01:06.364" v="706" actId="20577"/>
          <ac:spMkLst>
            <pc:docMk/>
            <pc:sldMk cId="2157975764" sldId="378"/>
            <ac:spMk id="2" creationId="{299E15FD-12A3-48E0-B51D-9B86D68183DA}"/>
          </ac:spMkLst>
        </pc:spChg>
        <pc:spChg chg="mod">
          <ac:chgData name="eschinlle@espe.edu.ec" userId="3dc390fb-363f-4538-a895-c93b70622324" providerId="ADAL" clId="{C3893F76-5027-42F4-9B19-A5CD5C1D0789}" dt="2022-11-30T19:02:16.440" v="720" actId="27636"/>
          <ac:spMkLst>
            <pc:docMk/>
            <pc:sldMk cId="2157975764" sldId="378"/>
            <ac:spMk id="3" creationId="{5C9CE18C-31CA-4412-9E0A-0A8F15F02B0F}"/>
          </ac:spMkLst>
        </pc:spChg>
        <pc:spChg chg="mod">
          <ac:chgData name="eschinlle@espe.edu.ec" userId="3dc390fb-363f-4538-a895-c93b70622324" providerId="ADAL" clId="{C3893F76-5027-42F4-9B19-A5CD5C1D0789}" dt="2022-11-30T19:12:13.196" v="950" actId="207"/>
          <ac:spMkLst>
            <pc:docMk/>
            <pc:sldMk cId="2157975764" sldId="378"/>
            <ac:spMk id="4" creationId="{07C128F2-CD1C-4BA9-BAD6-531D7A221528}"/>
          </ac:spMkLst>
        </pc:spChg>
        <pc:spChg chg="mod">
          <ac:chgData name="eschinlle@espe.edu.ec" userId="3dc390fb-363f-4538-a895-c93b70622324" providerId="ADAL" clId="{C3893F76-5027-42F4-9B19-A5CD5C1D0789}" dt="2022-11-30T19:14:53.146" v="1023" actId="20577"/>
          <ac:spMkLst>
            <pc:docMk/>
            <pc:sldMk cId="2157975764" sldId="378"/>
            <ac:spMk id="9" creationId="{C09A62F3-0504-4D17-9656-5FC748800A81}"/>
          </ac:spMkLst>
        </pc:spChg>
        <pc:picChg chg="add del">
          <ac:chgData name="eschinlle@espe.edu.ec" userId="3dc390fb-363f-4538-a895-c93b70622324" providerId="ADAL" clId="{C3893F76-5027-42F4-9B19-A5CD5C1D0789}" dt="2022-11-30T19:02:36.894" v="723" actId="478"/>
          <ac:picMkLst>
            <pc:docMk/>
            <pc:sldMk cId="2157975764" sldId="378"/>
            <ac:picMk id="5" creationId="{EF22C688-4A69-0F06-A9BD-1905A596F7B8}"/>
          </ac:picMkLst>
        </pc:picChg>
        <pc:picChg chg="add mod">
          <ac:chgData name="eschinlle@espe.edu.ec" userId="3dc390fb-363f-4538-a895-c93b70622324" providerId="ADAL" clId="{C3893F76-5027-42F4-9B19-A5CD5C1D0789}" dt="2022-11-30T19:02:40.593" v="726" actId="1076"/>
          <ac:picMkLst>
            <pc:docMk/>
            <pc:sldMk cId="2157975764" sldId="378"/>
            <ac:picMk id="7" creationId="{17611FC5-E954-F56F-7C6D-B991919EB2C1}"/>
          </ac:picMkLst>
        </pc:picChg>
      </pc:sldChg>
      <pc:sldChg chg="addSp delSp modSp add mod">
        <pc:chgData name="eschinlle@espe.edu.ec" userId="3dc390fb-363f-4538-a895-c93b70622324" providerId="ADAL" clId="{C3893F76-5027-42F4-9B19-A5CD5C1D0789}" dt="2022-11-30T19:14:56.164" v="1025" actId="20577"/>
        <pc:sldMkLst>
          <pc:docMk/>
          <pc:sldMk cId="979088863" sldId="379"/>
        </pc:sldMkLst>
        <pc:spChg chg="mod">
          <ac:chgData name="eschinlle@espe.edu.ec" userId="3dc390fb-363f-4538-a895-c93b70622324" providerId="ADAL" clId="{C3893F76-5027-42F4-9B19-A5CD5C1D0789}" dt="2022-11-30T19:02:55.753" v="733" actId="27636"/>
          <ac:spMkLst>
            <pc:docMk/>
            <pc:sldMk cId="979088863" sldId="379"/>
            <ac:spMk id="3" creationId="{5C9CE18C-31CA-4412-9E0A-0A8F15F02B0F}"/>
          </ac:spMkLst>
        </pc:spChg>
        <pc:spChg chg="mod">
          <ac:chgData name="eschinlle@espe.edu.ec" userId="3dc390fb-363f-4538-a895-c93b70622324" providerId="ADAL" clId="{C3893F76-5027-42F4-9B19-A5CD5C1D0789}" dt="2022-11-30T19:12:18.773" v="951"/>
          <ac:spMkLst>
            <pc:docMk/>
            <pc:sldMk cId="979088863" sldId="379"/>
            <ac:spMk id="4" creationId="{07C128F2-CD1C-4BA9-BAD6-531D7A221528}"/>
          </ac:spMkLst>
        </pc:spChg>
        <pc:spChg chg="mod">
          <ac:chgData name="eschinlle@espe.edu.ec" userId="3dc390fb-363f-4538-a895-c93b70622324" providerId="ADAL" clId="{C3893F76-5027-42F4-9B19-A5CD5C1D0789}" dt="2022-11-30T19:14:56.164" v="1025" actId="20577"/>
          <ac:spMkLst>
            <pc:docMk/>
            <pc:sldMk cId="979088863" sldId="379"/>
            <ac:spMk id="9" creationId="{C09A62F3-0504-4D17-9656-5FC748800A81}"/>
          </ac:spMkLst>
        </pc:spChg>
        <pc:picChg chg="add mod">
          <ac:chgData name="eschinlle@espe.edu.ec" userId="3dc390fb-363f-4538-a895-c93b70622324" providerId="ADAL" clId="{C3893F76-5027-42F4-9B19-A5CD5C1D0789}" dt="2022-11-30T19:03:06.511" v="738" actId="1076"/>
          <ac:picMkLst>
            <pc:docMk/>
            <pc:sldMk cId="979088863" sldId="379"/>
            <ac:picMk id="5" creationId="{30A2F377-2E44-8A25-D0A0-B0B15094ED14}"/>
          </ac:picMkLst>
        </pc:picChg>
        <pc:picChg chg="del mod">
          <ac:chgData name="eschinlle@espe.edu.ec" userId="3dc390fb-363f-4538-a895-c93b70622324" providerId="ADAL" clId="{C3893F76-5027-42F4-9B19-A5CD5C1D0789}" dt="2022-11-30T19:03:01.855" v="735" actId="478"/>
          <ac:picMkLst>
            <pc:docMk/>
            <pc:sldMk cId="979088863" sldId="379"/>
            <ac:picMk id="7" creationId="{17611FC5-E954-F56F-7C6D-B991919EB2C1}"/>
          </ac:picMkLst>
        </pc:picChg>
      </pc:sldChg>
      <pc:sldChg chg="addSp delSp modSp add mod">
        <pc:chgData name="eschinlle@espe.edu.ec" userId="3dc390fb-363f-4538-a895-c93b70622324" providerId="ADAL" clId="{C3893F76-5027-42F4-9B19-A5CD5C1D0789}" dt="2022-11-30T19:15:01.775" v="1027" actId="20577"/>
        <pc:sldMkLst>
          <pc:docMk/>
          <pc:sldMk cId="3935931477" sldId="380"/>
        </pc:sldMkLst>
        <pc:spChg chg="mod">
          <ac:chgData name="eschinlle@espe.edu.ec" userId="3dc390fb-363f-4538-a895-c93b70622324" providerId="ADAL" clId="{C3893F76-5027-42F4-9B19-A5CD5C1D0789}" dt="2022-11-30T19:03:47.288" v="756" actId="123"/>
          <ac:spMkLst>
            <pc:docMk/>
            <pc:sldMk cId="3935931477" sldId="380"/>
            <ac:spMk id="3" creationId="{5C9CE18C-31CA-4412-9E0A-0A8F15F02B0F}"/>
          </ac:spMkLst>
        </pc:spChg>
        <pc:spChg chg="mod">
          <ac:chgData name="eschinlle@espe.edu.ec" userId="3dc390fb-363f-4538-a895-c93b70622324" providerId="ADAL" clId="{C3893F76-5027-42F4-9B19-A5CD5C1D0789}" dt="2022-11-30T19:12:24.303" v="952"/>
          <ac:spMkLst>
            <pc:docMk/>
            <pc:sldMk cId="3935931477" sldId="380"/>
            <ac:spMk id="4" creationId="{07C128F2-CD1C-4BA9-BAD6-531D7A221528}"/>
          </ac:spMkLst>
        </pc:spChg>
        <pc:spChg chg="mod">
          <ac:chgData name="eschinlle@espe.edu.ec" userId="3dc390fb-363f-4538-a895-c93b70622324" providerId="ADAL" clId="{C3893F76-5027-42F4-9B19-A5CD5C1D0789}" dt="2022-11-30T19:15:01.775" v="1027" actId="20577"/>
          <ac:spMkLst>
            <pc:docMk/>
            <pc:sldMk cId="3935931477" sldId="380"/>
            <ac:spMk id="9" creationId="{C09A62F3-0504-4D17-9656-5FC748800A81}"/>
          </ac:spMkLst>
        </pc:spChg>
        <pc:picChg chg="del">
          <ac:chgData name="eschinlle@espe.edu.ec" userId="3dc390fb-363f-4538-a895-c93b70622324" providerId="ADAL" clId="{C3893F76-5027-42F4-9B19-A5CD5C1D0789}" dt="2022-11-30T19:03:40.300" v="751" actId="478"/>
          <ac:picMkLst>
            <pc:docMk/>
            <pc:sldMk cId="3935931477" sldId="380"/>
            <ac:picMk id="5" creationId="{30A2F377-2E44-8A25-D0A0-B0B15094ED14}"/>
          </ac:picMkLst>
        </pc:picChg>
        <pc:picChg chg="add mod">
          <ac:chgData name="eschinlle@espe.edu.ec" userId="3dc390fb-363f-4538-a895-c93b70622324" providerId="ADAL" clId="{C3893F76-5027-42F4-9B19-A5CD5C1D0789}" dt="2022-11-30T19:03:50.069" v="757" actId="1076"/>
          <ac:picMkLst>
            <pc:docMk/>
            <pc:sldMk cId="3935931477" sldId="380"/>
            <ac:picMk id="6" creationId="{207797C5-7C7F-B016-2186-43BEC7CC5519}"/>
          </ac:picMkLst>
        </pc:picChg>
      </pc:sldChg>
      <pc:sldChg chg="addSp delSp modSp add mod">
        <pc:chgData name="eschinlle@espe.edu.ec" userId="3dc390fb-363f-4538-a895-c93b70622324" providerId="ADAL" clId="{C3893F76-5027-42F4-9B19-A5CD5C1D0789}" dt="2022-11-30T19:15:05.111" v="1029" actId="20577"/>
        <pc:sldMkLst>
          <pc:docMk/>
          <pc:sldMk cId="4233709090" sldId="381"/>
        </pc:sldMkLst>
        <pc:spChg chg="mod">
          <ac:chgData name="eschinlle@espe.edu.ec" userId="3dc390fb-363f-4538-a895-c93b70622324" providerId="ADAL" clId="{C3893F76-5027-42F4-9B19-A5CD5C1D0789}" dt="2022-11-30T19:04:10.072" v="762" actId="20577"/>
          <ac:spMkLst>
            <pc:docMk/>
            <pc:sldMk cId="4233709090" sldId="381"/>
            <ac:spMk id="2" creationId="{299E15FD-12A3-48E0-B51D-9B86D68183DA}"/>
          </ac:spMkLst>
        </pc:spChg>
        <pc:spChg chg="mod">
          <ac:chgData name="eschinlle@espe.edu.ec" userId="3dc390fb-363f-4538-a895-c93b70622324" providerId="ADAL" clId="{C3893F76-5027-42F4-9B19-A5CD5C1D0789}" dt="2022-11-30T19:04:31.634" v="769"/>
          <ac:spMkLst>
            <pc:docMk/>
            <pc:sldMk cId="4233709090" sldId="381"/>
            <ac:spMk id="3" creationId="{5C9CE18C-31CA-4412-9E0A-0A8F15F02B0F}"/>
          </ac:spMkLst>
        </pc:spChg>
        <pc:spChg chg="mod">
          <ac:chgData name="eschinlle@espe.edu.ec" userId="3dc390fb-363f-4538-a895-c93b70622324" providerId="ADAL" clId="{C3893F76-5027-42F4-9B19-A5CD5C1D0789}" dt="2022-11-30T19:12:28.735" v="954" actId="207"/>
          <ac:spMkLst>
            <pc:docMk/>
            <pc:sldMk cId="4233709090" sldId="381"/>
            <ac:spMk id="4" creationId="{07C128F2-CD1C-4BA9-BAD6-531D7A221528}"/>
          </ac:spMkLst>
        </pc:spChg>
        <pc:spChg chg="mod">
          <ac:chgData name="eschinlle@espe.edu.ec" userId="3dc390fb-363f-4538-a895-c93b70622324" providerId="ADAL" clId="{C3893F76-5027-42F4-9B19-A5CD5C1D0789}" dt="2022-11-30T19:15:05.111" v="1029" actId="20577"/>
          <ac:spMkLst>
            <pc:docMk/>
            <pc:sldMk cId="4233709090" sldId="381"/>
            <ac:spMk id="9" creationId="{C09A62F3-0504-4D17-9656-5FC748800A81}"/>
          </ac:spMkLst>
        </pc:spChg>
        <pc:picChg chg="del">
          <ac:chgData name="eschinlle@espe.edu.ec" userId="3dc390fb-363f-4538-a895-c93b70622324" providerId="ADAL" clId="{C3893F76-5027-42F4-9B19-A5CD5C1D0789}" dt="2022-11-30T19:04:33.845" v="770" actId="478"/>
          <ac:picMkLst>
            <pc:docMk/>
            <pc:sldMk cId="4233709090" sldId="381"/>
            <ac:picMk id="6" creationId="{207797C5-7C7F-B016-2186-43BEC7CC5519}"/>
          </ac:picMkLst>
        </pc:picChg>
        <pc:picChg chg="add mod">
          <ac:chgData name="eschinlle@espe.edu.ec" userId="3dc390fb-363f-4538-a895-c93b70622324" providerId="ADAL" clId="{C3893F76-5027-42F4-9B19-A5CD5C1D0789}" dt="2022-11-30T19:12:43.118" v="959" actId="1076"/>
          <ac:picMkLst>
            <pc:docMk/>
            <pc:sldMk cId="4233709090" sldId="381"/>
            <ac:picMk id="7" creationId="{6DCB90E1-1A06-A178-A0B2-E78EAF409D20}"/>
          </ac:picMkLst>
        </pc:picChg>
        <pc:picChg chg="add mod">
          <ac:chgData name="eschinlle@espe.edu.ec" userId="3dc390fb-363f-4538-a895-c93b70622324" providerId="ADAL" clId="{C3893F76-5027-42F4-9B19-A5CD5C1D0789}" dt="2022-11-30T19:12:42.224" v="958" actId="1076"/>
          <ac:picMkLst>
            <pc:docMk/>
            <pc:sldMk cId="4233709090" sldId="381"/>
            <ac:picMk id="8" creationId="{0A9A2E50-5C79-2C98-435B-87FAF69F5F2C}"/>
          </ac:picMkLst>
        </pc:picChg>
      </pc:sldChg>
      <pc:sldChg chg="addSp delSp modSp add mod">
        <pc:chgData name="eschinlle@espe.edu.ec" userId="3dc390fb-363f-4538-a895-c93b70622324" providerId="ADAL" clId="{C3893F76-5027-42F4-9B19-A5CD5C1D0789}" dt="2022-11-30T19:15:12.907" v="1035" actId="20577"/>
        <pc:sldMkLst>
          <pc:docMk/>
          <pc:sldMk cId="1493383216" sldId="382"/>
        </pc:sldMkLst>
        <pc:spChg chg="mod">
          <ac:chgData name="eschinlle@espe.edu.ec" userId="3dc390fb-363f-4538-a895-c93b70622324" providerId="ADAL" clId="{C3893F76-5027-42F4-9B19-A5CD5C1D0789}" dt="2022-11-30T19:05:49.333" v="805" actId="20577"/>
          <ac:spMkLst>
            <pc:docMk/>
            <pc:sldMk cId="1493383216" sldId="382"/>
            <ac:spMk id="2" creationId="{299E15FD-12A3-48E0-B51D-9B86D68183DA}"/>
          </ac:spMkLst>
        </pc:spChg>
        <pc:spChg chg="mod">
          <ac:chgData name="eschinlle@espe.edu.ec" userId="3dc390fb-363f-4538-a895-c93b70622324" providerId="ADAL" clId="{C3893F76-5027-42F4-9B19-A5CD5C1D0789}" dt="2022-11-30T19:07:17.160" v="847" actId="20577"/>
          <ac:spMkLst>
            <pc:docMk/>
            <pc:sldMk cId="1493383216" sldId="382"/>
            <ac:spMk id="3" creationId="{5C9CE18C-31CA-4412-9E0A-0A8F15F02B0F}"/>
          </ac:spMkLst>
        </pc:spChg>
        <pc:spChg chg="mod">
          <ac:chgData name="eschinlle@espe.edu.ec" userId="3dc390fb-363f-4538-a895-c93b70622324" providerId="ADAL" clId="{C3893F76-5027-42F4-9B19-A5CD5C1D0789}" dt="2022-11-30T19:13:10.873" v="967" actId="207"/>
          <ac:spMkLst>
            <pc:docMk/>
            <pc:sldMk cId="1493383216" sldId="382"/>
            <ac:spMk id="4" creationId="{07C128F2-CD1C-4BA9-BAD6-531D7A221528}"/>
          </ac:spMkLst>
        </pc:spChg>
        <pc:spChg chg="mod">
          <ac:chgData name="eschinlle@espe.edu.ec" userId="3dc390fb-363f-4538-a895-c93b70622324" providerId="ADAL" clId="{C3893F76-5027-42F4-9B19-A5CD5C1D0789}" dt="2022-11-30T19:15:12.907" v="1035" actId="20577"/>
          <ac:spMkLst>
            <pc:docMk/>
            <pc:sldMk cId="1493383216" sldId="382"/>
            <ac:spMk id="9" creationId="{C09A62F3-0504-4D17-9656-5FC748800A81}"/>
          </ac:spMkLst>
        </pc:spChg>
        <pc:picChg chg="del">
          <ac:chgData name="eschinlle@espe.edu.ec" userId="3dc390fb-363f-4538-a895-c93b70622324" providerId="ADAL" clId="{C3893F76-5027-42F4-9B19-A5CD5C1D0789}" dt="2022-11-30T19:07:02.738" v="832" actId="478"/>
          <ac:picMkLst>
            <pc:docMk/>
            <pc:sldMk cId="1493383216" sldId="382"/>
            <ac:picMk id="5" creationId="{C48256ED-9B0A-A6D7-B2C1-3B0A8FA964A9}"/>
          </ac:picMkLst>
        </pc:picChg>
        <pc:picChg chg="add mod">
          <ac:chgData name="eschinlle@espe.edu.ec" userId="3dc390fb-363f-4538-a895-c93b70622324" providerId="ADAL" clId="{C3893F76-5027-42F4-9B19-A5CD5C1D0789}" dt="2022-11-30T19:07:56.288" v="867" actId="1076"/>
          <ac:picMkLst>
            <pc:docMk/>
            <pc:sldMk cId="1493383216" sldId="382"/>
            <ac:picMk id="6" creationId="{1AEE9BFA-AF94-7C81-4014-F36E003A13A0}"/>
          </ac:picMkLst>
        </pc:picChg>
        <pc:picChg chg="del">
          <ac:chgData name="eschinlle@espe.edu.ec" userId="3dc390fb-363f-4538-a895-c93b70622324" providerId="ADAL" clId="{C3893F76-5027-42F4-9B19-A5CD5C1D0789}" dt="2022-11-30T19:07:03.255" v="833" actId="478"/>
          <ac:picMkLst>
            <pc:docMk/>
            <pc:sldMk cId="1493383216" sldId="382"/>
            <ac:picMk id="7" creationId="{67A68E79-DC95-FAEF-1856-E96FB4C6C2F9}"/>
          </ac:picMkLst>
        </pc:picChg>
      </pc:sldChg>
      <pc:sldChg chg="addSp delSp modSp add mod">
        <pc:chgData name="eschinlle@espe.edu.ec" userId="3dc390fb-363f-4538-a895-c93b70622324" providerId="ADAL" clId="{C3893F76-5027-42F4-9B19-A5CD5C1D0789}" dt="2022-11-30T19:15:16.295" v="1037" actId="20577"/>
        <pc:sldMkLst>
          <pc:docMk/>
          <pc:sldMk cId="3556660575" sldId="383"/>
        </pc:sldMkLst>
        <pc:spChg chg="mod">
          <ac:chgData name="eschinlle@espe.edu.ec" userId="3dc390fb-363f-4538-a895-c93b70622324" providerId="ADAL" clId="{C3893F76-5027-42F4-9B19-A5CD5C1D0789}" dt="2022-11-30T19:05:57.552" v="810" actId="20577"/>
          <ac:spMkLst>
            <pc:docMk/>
            <pc:sldMk cId="3556660575" sldId="383"/>
            <ac:spMk id="2" creationId="{299E15FD-12A3-48E0-B51D-9B86D68183DA}"/>
          </ac:spMkLst>
        </pc:spChg>
        <pc:spChg chg="mod">
          <ac:chgData name="eschinlle@espe.edu.ec" userId="3dc390fb-363f-4538-a895-c93b70622324" providerId="ADAL" clId="{C3893F76-5027-42F4-9B19-A5CD5C1D0789}" dt="2022-11-30T19:07:19.936" v="850" actId="20577"/>
          <ac:spMkLst>
            <pc:docMk/>
            <pc:sldMk cId="3556660575" sldId="383"/>
            <ac:spMk id="3" creationId="{5C9CE18C-31CA-4412-9E0A-0A8F15F02B0F}"/>
          </ac:spMkLst>
        </pc:spChg>
        <pc:spChg chg="mod">
          <ac:chgData name="eschinlle@espe.edu.ec" userId="3dc390fb-363f-4538-a895-c93b70622324" providerId="ADAL" clId="{C3893F76-5027-42F4-9B19-A5CD5C1D0789}" dt="2022-11-30T19:13:19.226" v="970" actId="207"/>
          <ac:spMkLst>
            <pc:docMk/>
            <pc:sldMk cId="3556660575" sldId="383"/>
            <ac:spMk id="4" creationId="{07C128F2-CD1C-4BA9-BAD6-531D7A221528}"/>
          </ac:spMkLst>
        </pc:spChg>
        <pc:spChg chg="mod">
          <ac:chgData name="eschinlle@espe.edu.ec" userId="3dc390fb-363f-4538-a895-c93b70622324" providerId="ADAL" clId="{C3893F76-5027-42F4-9B19-A5CD5C1D0789}" dt="2022-11-30T19:15:16.295" v="1037" actId="20577"/>
          <ac:spMkLst>
            <pc:docMk/>
            <pc:sldMk cId="3556660575" sldId="383"/>
            <ac:spMk id="9" creationId="{C09A62F3-0504-4D17-9656-5FC748800A81}"/>
          </ac:spMkLst>
        </pc:spChg>
        <pc:picChg chg="del">
          <ac:chgData name="eschinlle@espe.edu.ec" userId="3dc390fb-363f-4538-a895-c93b70622324" providerId="ADAL" clId="{C3893F76-5027-42F4-9B19-A5CD5C1D0789}" dt="2022-11-30T19:07:03.984" v="834" actId="478"/>
          <ac:picMkLst>
            <pc:docMk/>
            <pc:sldMk cId="3556660575" sldId="383"/>
            <ac:picMk id="5" creationId="{C48256ED-9B0A-A6D7-B2C1-3B0A8FA964A9}"/>
          </ac:picMkLst>
        </pc:picChg>
        <pc:picChg chg="add mod">
          <ac:chgData name="eschinlle@espe.edu.ec" userId="3dc390fb-363f-4538-a895-c93b70622324" providerId="ADAL" clId="{C3893F76-5027-42F4-9B19-A5CD5C1D0789}" dt="2022-11-30T19:08:02.753" v="870" actId="1076"/>
          <ac:picMkLst>
            <pc:docMk/>
            <pc:sldMk cId="3556660575" sldId="383"/>
            <ac:picMk id="6" creationId="{040A7937-30DA-8B11-0CC7-F5FAE1C4B4D5}"/>
          </ac:picMkLst>
        </pc:picChg>
        <pc:picChg chg="del">
          <ac:chgData name="eschinlle@espe.edu.ec" userId="3dc390fb-363f-4538-a895-c93b70622324" providerId="ADAL" clId="{C3893F76-5027-42F4-9B19-A5CD5C1D0789}" dt="2022-11-30T19:07:04.494" v="835" actId="478"/>
          <ac:picMkLst>
            <pc:docMk/>
            <pc:sldMk cId="3556660575" sldId="383"/>
            <ac:picMk id="7" creationId="{67A68E79-DC95-FAEF-1856-E96FB4C6C2F9}"/>
          </ac:picMkLst>
        </pc:picChg>
      </pc:sldChg>
      <pc:sldChg chg="addSp delSp modSp add mod">
        <pc:chgData name="eschinlle@espe.edu.ec" userId="3dc390fb-363f-4538-a895-c93b70622324" providerId="ADAL" clId="{C3893F76-5027-42F4-9B19-A5CD5C1D0789}" dt="2022-11-30T19:15:19.500" v="1039" actId="20577"/>
        <pc:sldMkLst>
          <pc:docMk/>
          <pc:sldMk cId="2962857923" sldId="384"/>
        </pc:sldMkLst>
        <pc:spChg chg="mod">
          <ac:chgData name="eschinlle@espe.edu.ec" userId="3dc390fb-363f-4538-a895-c93b70622324" providerId="ADAL" clId="{C3893F76-5027-42F4-9B19-A5CD5C1D0789}" dt="2022-11-30T19:06:10.380" v="815" actId="20577"/>
          <ac:spMkLst>
            <pc:docMk/>
            <pc:sldMk cId="2962857923" sldId="384"/>
            <ac:spMk id="2" creationId="{299E15FD-12A3-48E0-B51D-9B86D68183DA}"/>
          </ac:spMkLst>
        </pc:spChg>
        <pc:spChg chg="mod">
          <ac:chgData name="eschinlle@espe.edu.ec" userId="3dc390fb-363f-4538-a895-c93b70622324" providerId="ADAL" clId="{C3893F76-5027-42F4-9B19-A5CD5C1D0789}" dt="2022-11-30T19:07:22.711" v="853" actId="20577"/>
          <ac:spMkLst>
            <pc:docMk/>
            <pc:sldMk cId="2962857923" sldId="384"/>
            <ac:spMk id="3" creationId="{5C9CE18C-31CA-4412-9E0A-0A8F15F02B0F}"/>
          </ac:spMkLst>
        </pc:spChg>
        <pc:spChg chg="mod">
          <ac:chgData name="eschinlle@espe.edu.ec" userId="3dc390fb-363f-4538-a895-c93b70622324" providerId="ADAL" clId="{C3893F76-5027-42F4-9B19-A5CD5C1D0789}" dt="2022-11-30T19:13:25.350" v="973" actId="207"/>
          <ac:spMkLst>
            <pc:docMk/>
            <pc:sldMk cId="2962857923" sldId="384"/>
            <ac:spMk id="4" creationId="{07C128F2-CD1C-4BA9-BAD6-531D7A221528}"/>
          </ac:spMkLst>
        </pc:spChg>
        <pc:spChg chg="mod">
          <ac:chgData name="eschinlle@espe.edu.ec" userId="3dc390fb-363f-4538-a895-c93b70622324" providerId="ADAL" clId="{C3893F76-5027-42F4-9B19-A5CD5C1D0789}" dt="2022-11-30T19:15:19.500" v="1039" actId="20577"/>
          <ac:spMkLst>
            <pc:docMk/>
            <pc:sldMk cId="2962857923" sldId="384"/>
            <ac:spMk id="9" creationId="{C09A62F3-0504-4D17-9656-5FC748800A81}"/>
          </ac:spMkLst>
        </pc:spChg>
        <pc:picChg chg="del">
          <ac:chgData name="eschinlle@espe.edu.ec" userId="3dc390fb-363f-4538-a895-c93b70622324" providerId="ADAL" clId="{C3893F76-5027-42F4-9B19-A5CD5C1D0789}" dt="2022-11-30T19:07:05.328" v="836" actId="478"/>
          <ac:picMkLst>
            <pc:docMk/>
            <pc:sldMk cId="2962857923" sldId="384"/>
            <ac:picMk id="5" creationId="{C48256ED-9B0A-A6D7-B2C1-3B0A8FA964A9}"/>
          </ac:picMkLst>
        </pc:picChg>
        <pc:picChg chg="add mod">
          <ac:chgData name="eschinlle@espe.edu.ec" userId="3dc390fb-363f-4538-a895-c93b70622324" providerId="ADAL" clId="{C3893F76-5027-42F4-9B19-A5CD5C1D0789}" dt="2022-11-30T19:08:09.172" v="872" actId="1076"/>
          <ac:picMkLst>
            <pc:docMk/>
            <pc:sldMk cId="2962857923" sldId="384"/>
            <ac:picMk id="6" creationId="{7D86E75A-E7C0-8DAA-8264-0B9D84747DE9}"/>
          </ac:picMkLst>
        </pc:picChg>
        <pc:picChg chg="del">
          <ac:chgData name="eschinlle@espe.edu.ec" userId="3dc390fb-363f-4538-a895-c93b70622324" providerId="ADAL" clId="{C3893F76-5027-42F4-9B19-A5CD5C1D0789}" dt="2022-11-30T19:07:05.850" v="837" actId="478"/>
          <ac:picMkLst>
            <pc:docMk/>
            <pc:sldMk cId="2962857923" sldId="384"/>
            <ac:picMk id="7" creationId="{67A68E79-DC95-FAEF-1856-E96FB4C6C2F9}"/>
          </ac:picMkLst>
        </pc:picChg>
      </pc:sldChg>
      <pc:sldChg chg="addSp delSp modSp add mod">
        <pc:chgData name="eschinlle@espe.edu.ec" userId="3dc390fb-363f-4538-a895-c93b70622324" providerId="ADAL" clId="{C3893F76-5027-42F4-9B19-A5CD5C1D0789}" dt="2022-11-30T19:15:22.364" v="1041" actId="20577"/>
        <pc:sldMkLst>
          <pc:docMk/>
          <pc:sldMk cId="1569635443" sldId="385"/>
        </pc:sldMkLst>
        <pc:spChg chg="mod">
          <ac:chgData name="eschinlle@espe.edu.ec" userId="3dc390fb-363f-4538-a895-c93b70622324" providerId="ADAL" clId="{C3893F76-5027-42F4-9B19-A5CD5C1D0789}" dt="2022-11-30T19:06:20.827" v="820" actId="20577"/>
          <ac:spMkLst>
            <pc:docMk/>
            <pc:sldMk cId="1569635443" sldId="385"/>
            <ac:spMk id="2" creationId="{299E15FD-12A3-48E0-B51D-9B86D68183DA}"/>
          </ac:spMkLst>
        </pc:spChg>
        <pc:spChg chg="mod">
          <ac:chgData name="eschinlle@espe.edu.ec" userId="3dc390fb-363f-4538-a895-c93b70622324" providerId="ADAL" clId="{C3893F76-5027-42F4-9B19-A5CD5C1D0789}" dt="2022-11-30T19:07:25.235" v="856" actId="20577"/>
          <ac:spMkLst>
            <pc:docMk/>
            <pc:sldMk cId="1569635443" sldId="385"/>
            <ac:spMk id="3" creationId="{5C9CE18C-31CA-4412-9E0A-0A8F15F02B0F}"/>
          </ac:spMkLst>
        </pc:spChg>
        <pc:spChg chg="mod">
          <ac:chgData name="eschinlle@espe.edu.ec" userId="3dc390fb-363f-4538-a895-c93b70622324" providerId="ADAL" clId="{C3893F76-5027-42F4-9B19-A5CD5C1D0789}" dt="2022-11-30T19:13:30.934" v="976" actId="207"/>
          <ac:spMkLst>
            <pc:docMk/>
            <pc:sldMk cId="1569635443" sldId="385"/>
            <ac:spMk id="4" creationId="{07C128F2-CD1C-4BA9-BAD6-531D7A221528}"/>
          </ac:spMkLst>
        </pc:spChg>
        <pc:spChg chg="mod">
          <ac:chgData name="eschinlle@espe.edu.ec" userId="3dc390fb-363f-4538-a895-c93b70622324" providerId="ADAL" clId="{C3893F76-5027-42F4-9B19-A5CD5C1D0789}" dt="2022-11-30T19:15:22.364" v="1041" actId="20577"/>
          <ac:spMkLst>
            <pc:docMk/>
            <pc:sldMk cId="1569635443" sldId="385"/>
            <ac:spMk id="9" creationId="{C09A62F3-0504-4D17-9656-5FC748800A81}"/>
          </ac:spMkLst>
        </pc:spChg>
        <pc:picChg chg="del">
          <ac:chgData name="eschinlle@espe.edu.ec" userId="3dc390fb-363f-4538-a895-c93b70622324" providerId="ADAL" clId="{C3893F76-5027-42F4-9B19-A5CD5C1D0789}" dt="2022-11-30T19:07:06.673" v="838" actId="478"/>
          <ac:picMkLst>
            <pc:docMk/>
            <pc:sldMk cId="1569635443" sldId="385"/>
            <ac:picMk id="5" creationId="{C48256ED-9B0A-A6D7-B2C1-3B0A8FA964A9}"/>
          </ac:picMkLst>
        </pc:picChg>
        <pc:picChg chg="add mod">
          <ac:chgData name="eschinlle@espe.edu.ec" userId="3dc390fb-363f-4538-a895-c93b70622324" providerId="ADAL" clId="{C3893F76-5027-42F4-9B19-A5CD5C1D0789}" dt="2022-11-30T19:08:15.429" v="875" actId="1076"/>
          <ac:picMkLst>
            <pc:docMk/>
            <pc:sldMk cId="1569635443" sldId="385"/>
            <ac:picMk id="6" creationId="{EEF10273-D603-0941-9E5D-2F4A1D13314D}"/>
          </ac:picMkLst>
        </pc:picChg>
        <pc:picChg chg="del">
          <ac:chgData name="eschinlle@espe.edu.ec" userId="3dc390fb-363f-4538-a895-c93b70622324" providerId="ADAL" clId="{C3893F76-5027-42F4-9B19-A5CD5C1D0789}" dt="2022-11-30T19:07:07.156" v="839" actId="478"/>
          <ac:picMkLst>
            <pc:docMk/>
            <pc:sldMk cId="1569635443" sldId="385"/>
            <ac:picMk id="7" creationId="{67A68E79-DC95-FAEF-1856-E96FB4C6C2F9}"/>
          </ac:picMkLst>
        </pc:picChg>
      </pc:sldChg>
      <pc:sldChg chg="addSp delSp modSp add mod">
        <pc:chgData name="eschinlle@espe.edu.ec" userId="3dc390fb-363f-4538-a895-c93b70622324" providerId="ADAL" clId="{C3893F76-5027-42F4-9B19-A5CD5C1D0789}" dt="2022-11-30T19:15:24.751" v="1043" actId="20577"/>
        <pc:sldMkLst>
          <pc:docMk/>
          <pc:sldMk cId="1289053685" sldId="386"/>
        </pc:sldMkLst>
        <pc:spChg chg="mod">
          <ac:chgData name="eschinlle@espe.edu.ec" userId="3dc390fb-363f-4538-a895-c93b70622324" providerId="ADAL" clId="{C3893F76-5027-42F4-9B19-A5CD5C1D0789}" dt="2022-11-30T19:06:32.550" v="825" actId="20577"/>
          <ac:spMkLst>
            <pc:docMk/>
            <pc:sldMk cId="1289053685" sldId="386"/>
            <ac:spMk id="2" creationId="{299E15FD-12A3-48E0-B51D-9B86D68183DA}"/>
          </ac:spMkLst>
        </pc:spChg>
        <pc:spChg chg="mod">
          <ac:chgData name="eschinlle@espe.edu.ec" userId="3dc390fb-363f-4538-a895-c93b70622324" providerId="ADAL" clId="{C3893F76-5027-42F4-9B19-A5CD5C1D0789}" dt="2022-11-30T19:07:27.637" v="859" actId="20577"/>
          <ac:spMkLst>
            <pc:docMk/>
            <pc:sldMk cId="1289053685" sldId="386"/>
            <ac:spMk id="3" creationId="{5C9CE18C-31CA-4412-9E0A-0A8F15F02B0F}"/>
          </ac:spMkLst>
        </pc:spChg>
        <pc:spChg chg="mod">
          <ac:chgData name="eschinlle@espe.edu.ec" userId="3dc390fb-363f-4538-a895-c93b70622324" providerId="ADAL" clId="{C3893F76-5027-42F4-9B19-A5CD5C1D0789}" dt="2022-11-30T19:13:37.140" v="979" actId="207"/>
          <ac:spMkLst>
            <pc:docMk/>
            <pc:sldMk cId="1289053685" sldId="386"/>
            <ac:spMk id="4" creationId="{07C128F2-CD1C-4BA9-BAD6-531D7A221528}"/>
          </ac:spMkLst>
        </pc:spChg>
        <pc:spChg chg="mod">
          <ac:chgData name="eschinlle@espe.edu.ec" userId="3dc390fb-363f-4538-a895-c93b70622324" providerId="ADAL" clId="{C3893F76-5027-42F4-9B19-A5CD5C1D0789}" dt="2022-11-30T19:15:24.751" v="1043" actId="20577"/>
          <ac:spMkLst>
            <pc:docMk/>
            <pc:sldMk cId="1289053685" sldId="386"/>
            <ac:spMk id="9" creationId="{C09A62F3-0504-4D17-9656-5FC748800A81}"/>
          </ac:spMkLst>
        </pc:spChg>
        <pc:picChg chg="del">
          <ac:chgData name="eschinlle@espe.edu.ec" userId="3dc390fb-363f-4538-a895-c93b70622324" providerId="ADAL" clId="{C3893F76-5027-42F4-9B19-A5CD5C1D0789}" dt="2022-11-30T19:07:07.956" v="840" actId="478"/>
          <ac:picMkLst>
            <pc:docMk/>
            <pc:sldMk cId="1289053685" sldId="386"/>
            <ac:picMk id="5" creationId="{C48256ED-9B0A-A6D7-B2C1-3B0A8FA964A9}"/>
          </ac:picMkLst>
        </pc:picChg>
        <pc:picChg chg="add mod">
          <ac:chgData name="eschinlle@espe.edu.ec" userId="3dc390fb-363f-4538-a895-c93b70622324" providerId="ADAL" clId="{C3893F76-5027-42F4-9B19-A5CD5C1D0789}" dt="2022-11-30T19:08:22.385" v="879" actId="1076"/>
          <ac:picMkLst>
            <pc:docMk/>
            <pc:sldMk cId="1289053685" sldId="386"/>
            <ac:picMk id="6" creationId="{5A7C14DF-1CCD-DF80-8D99-ED87984975CC}"/>
          </ac:picMkLst>
        </pc:picChg>
        <pc:picChg chg="del">
          <ac:chgData name="eschinlle@espe.edu.ec" userId="3dc390fb-363f-4538-a895-c93b70622324" providerId="ADAL" clId="{C3893F76-5027-42F4-9B19-A5CD5C1D0789}" dt="2022-11-30T19:07:08.410" v="841" actId="478"/>
          <ac:picMkLst>
            <pc:docMk/>
            <pc:sldMk cId="1289053685" sldId="386"/>
            <ac:picMk id="7" creationId="{67A68E79-DC95-FAEF-1856-E96FB4C6C2F9}"/>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a:lnSpc>
              <a:spcPct val="100000"/>
            </a:lnSpc>
          </a:pPr>
          <a:r>
            <a:rPr lang="es-ES" dirty="0"/>
            <a:t>Analizar y comprender la definición, usos y funcionamiento de los hilos, concurrencia y paralelismo utilizando el lenguaje de programación JAVA y el IDE Apache NetBeans.</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44550">
            <a:lnSpc>
              <a:spcPct val="100000"/>
            </a:lnSpc>
            <a:spcBef>
              <a:spcPct val="0"/>
            </a:spcBef>
            <a:spcAft>
              <a:spcPct val="35000"/>
            </a:spcAft>
            <a:buNone/>
          </a:pPr>
          <a:r>
            <a:rPr lang="es-ES" sz="1900" kern="1200" dirty="0"/>
            <a:t>Analizar y comprender la definición, usos y funcionamiento de los hilos, concurrencia y paralelismo utilizando el lenguaje de programación JAVA y el IDE Apache NetBeans.</a:t>
          </a:r>
          <a:endParaRPr lang="en-US" sz="19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30/11/2022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5</a:t>
            </a:fld>
            <a:endParaRPr lang="es-ES"/>
          </a:p>
        </p:txBody>
      </p:sp>
    </p:spTree>
    <p:extLst>
      <p:ext uri="{BB962C8B-B14F-4D97-AF65-F5344CB8AC3E}">
        <p14:creationId xmlns:p14="http://schemas.microsoft.com/office/powerpoint/2010/main" val="231867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6</a:t>
            </a:fld>
            <a:endParaRPr lang="es-ES"/>
          </a:p>
        </p:txBody>
      </p:sp>
    </p:spTree>
    <p:extLst>
      <p:ext uri="{BB962C8B-B14F-4D97-AF65-F5344CB8AC3E}">
        <p14:creationId xmlns:p14="http://schemas.microsoft.com/office/powerpoint/2010/main" val="411887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11/30/2022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11/30/2022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playlist?list=PLU8oAlHdN5BktAXdEVCLUYzvDyqRQJ2lk" TargetMode="External"/><Relationship Id="rId2" Type="http://schemas.openxmlformats.org/officeDocument/2006/relationships/hyperlink" Target="https://www.oscarblancarteblog.com/2017/03/29/concurrencia-vs-paralelismo/" TargetMode="External"/><Relationship Id="rId1" Type="http://schemas.openxmlformats.org/officeDocument/2006/relationships/slideLayout" Target="../slideLayouts/slideLayout2.xml"/><Relationship Id="rId4" Type="http://schemas.openxmlformats.org/officeDocument/2006/relationships/hyperlink" Target="http://www.jtech.ua.es/dadm/restringido/java/sesion05-apuntes.html#:~:text=Interrupci%C3%B3n%20de%20un%20hilo,-Los%20objetos%20de&amp;text=interrupt()%20que%20permite%20al,para%20soportar%20su%20propia%20interrupci%C3%B3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S" dirty="0" err="1">
                <a:solidFill>
                  <a:schemeClr val="bg1"/>
                </a:solidFill>
              </a:rPr>
              <a:t>sincronizaci</a:t>
            </a:r>
            <a:r>
              <a:rPr lang="es-EC" dirty="0" err="1">
                <a:solidFill>
                  <a:schemeClr val="bg1"/>
                </a:solidFill>
              </a:rPr>
              <a:t>ón</a:t>
            </a:r>
            <a:r>
              <a:rPr lang="es-ES" dirty="0">
                <a:solidFill>
                  <a:schemeClr val="bg1"/>
                </a:solidFill>
              </a:rPr>
              <a:t> HILOS MONSTER</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a:solidFill>
                  <a:schemeClr val="bg1"/>
                </a:solidFill>
              </a:rPr>
              <a:t>Integrantes: 	</a:t>
            </a:r>
            <a:r>
              <a:rPr lang="es-EC">
                <a:solidFill>
                  <a:schemeClr val="bg1"/>
                </a:solidFill>
              </a:rPr>
              <a:t>Chinlle </a:t>
            </a:r>
            <a:r>
              <a:rPr lang="es-EC" err="1">
                <a:solidFill>
                  <a:schemeClr val="bg1"/>
                </a:solidFill>
              </a:rPr>
              <a:t>edison</a:t>
            </a:r>
            <a:endParaRPr lang="es-EC">
              <a:solidFill>
                <a:schemeClr val="bg1"/>
              </a:solidFill>
            </a:endParaRPr>
          </a:p>
          <a:p>
            <a:r>
              <a:rPr lang="es-EC">
                <a:solidFill>
                  <a:schemeClr val="bg1"/>
                </a:solidFill>
              </a:rPr>
              <a:t>		             	Chuquimarca </a:t>
            </a:r>
            <a:r>
              <a:rPr lang="es-EC" err="1">
                <a:solidFill>
                  <a:schemeClr val="bg1"/>
                </a:solidFill>
              </a:rPr>
              <a:t>kevin</a:t>
            </a:r>
            <a:endParaRPr lang="es-EC">
              <a:solidFill>
                <a:schemeClr val="bg1"/>
              </a:solidFill>
            </a:endParaRPr>
          </a:p>
          <a:p>
            <a:r>
              <a:rPr lang="es-EC">
                <a:solidFill>
                  <a:schemeClr val="bg1"/>
                </a:solidFill>
              </a:rPr>
              <a:t>			      	</a:t>
            </a:r>
            <a:r>
              <a:rPr lang="es-EC" err="1">
                <a:solidFill>
                  <a:schemeClr val="bg1"/>
                </a:solidFill>
              </a:rPr>
              <a:t>cobacango</a:t>
            </a:r>
            <a:r>
              <a:rPr lang="es-EC">
                <a:solidFill>
                  <a:schemeClr val="bg1"/>
                </a:solidFill>
              </a:rPr>
              <a:t> </a:t>
            </a:r>
            <a:r>
              <a:rPr lang="es-EC" err="1">
                <a:solidFill>
                  <a:schemeClr val="bg1"/>
                </a:solidFill>
              </a:rPr>
              <a:t>michael</a:t>
            </a:r>
            <a:endParaRPr lang="es-EC">
              <a:solidFill>
                <a:schemeClr val="bg1"/>
              </a:solidFill>
            </a:endParaRPr>
          </a:p>
          <a:p>
            <a:endParaRPr lang="es-EC">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a:t>
            </a:r>
            <a:r>
              <a:rPr lang="es-EC" dirty="0">
                <a:solidFill>
                  <a:schemeClr val="bg1"/>
                </a:solidFill>
              </a:rPr>
              <a:t>30/11/2022</a:t>
            </a:r>
          </a:p>
          <a:p>
            <a:r>
              <a:rPr lang="es-EC" b="1" dirty="0">
                <a:solidFill>
                  <a:schemeClr val="bg1"/>
                </a:solidFill>
              </a:rPr>
              <a:t>TUTOR:	</a:t>
            </a:r>
            <a:r>
              <a:rPr lang="es-EC" dirty="0">
                <a:solidFill>
                  <a:schemeClr val="bg1"/>
                </a:solidFill>
              </a:rPr>
              <a:t>Ing. Mauricio Campaña4</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975347"/>
          </a:xfrm>
        </p:spPr>
        <p:txBody>
          <a:bodyPr>
            <a:normAutofit fontScale="92500" lnSpcReduction="10000"/>
          </a:bodyPr>
          <a:lstStyle/>
          <a:p>
            <a:pPr algn="just"/>
            <a:r>
              <a:rPr lang="es-ES" b="1" dirty="0">
                <a:solidFill>
                  <a:schemeClr val="tx1"/>
                </a:solidFill>
              </a:rPr>
              <a:t>2.2.3	Controlador</a:t>
            </a:r>
          </a:p>
          <a:p>
            <a:pPr lvl="1" algn="just"/>
            <a:r>
              <a:rPr lang="es-ES" sz="2000" dirty="0">
                <a:solidFill>
                  <a:schemeClr val="tx1"/>
                </a:solidFill>
              </a:rPr>
              <a:t>Es la capa donde se manejan las entradas del usuario se separa la representación interna de la información y la forma en la que se le muestra al usuario, se comunica con el modelo.</a:t>
            </a:r>
          </a:p>
          <a:p>
            <a:pPr lvl="1" algn="just"/>
            <a:r>
              <a:rPr lang="es-ES" sz="2000" dirty="0">
                <a:solidFill>
                  <a:schemeClr val="tx1"/>
                </a:solidFill>
              </a:rPr>
              <a:t>Contiene el código necesario para responder a las acciones que se solicitan en la aplicación, como visualizar un elemento, realizar una compra, una búsqueda de información, etc.</a:t>
            </a:r>
          </a:p>
          <a:p>
            <a:pPr lvl="1" algn="just"/>
            <a:r>
              <a:rPr lang="es-ES" sz="2000" dirty="0">
                <a:solidFill>
                  <a:schemeClr val="tx1"/>
                </a:solidFill>
              </a:rPr>
              <a:t>En realidad, 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793071" y="6457890"/>
            <a:ext cx="447055" cy="400110"/>
          </a:xfrm>
          <a:prstGeom prst="rect">
            <a:avLst/>
          </a:prstGeom>
          <a:noFill/>
        </p:spPr>
        <p:txBody>
          <a:bodyPr wrap="square" rtlCol="0">
            <a:spAutoFit/>
          </a:bodyPr>
          <a:lstStyle/>
          <a:p>
            <a:r>
              <a:rPr lang="en-US" sz="2000" dirty="0">
                <a:solidFill>
                  <a:schemeClr val="bg1"/>
                </a:solidFill>
              </a:rPr>
              <a:t>10</a:t>
            </a:r>
            <a:endParaRPr lang="es-EC" sz="2000" dirty="0">
              <a:solidFill>
                <a:schemeClr val="bg1"/>
              </a:solidFill>
            </a:endParaRPr>
          </a:p>
        </p:txBody>
      </p:sp>
    </p:spTree>
    <p:extLst>
      <p:ext uri="{BB962C8B-B14F-4D97-AF65-F5344CB8AC3E}">
        <p14:creationId xmlns:p14="http://schemas.microsoft.com/office/powerpoint/2010/main" val="105929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crear</a:t>
            </a:r>
            <a:r>
              <a:rPr lang="es-EC" dirty="0"/>
              <a:t>á un proyecto desde cero </a:t>
            </a:r>
            <a:r>
              <a:rPr lang="es-ES" dirty="0"/>
              <a:t> y se seguirán los pasos detallados en las siguientes secciones:</a:t>
            </a:r>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610807" y="6457890"/>
            <a:ext cx="581193" cy="400110"/>
          </a:xfrm>
          <a:prstGeom prst="rect">
            <a:avLst/>
          </a:prstGeom>
          <a:noFill/>
        </p:spPr>
        <p:txBody>
          <a:bodyPr wrap="square" rtlCol="0">
            <a:spAutoFit/>
          </a:bodyPr>
          <a:lstStyle/>
          <a:p>
            <a:r>
              <a:rPr lang="es-EC" sz="2000" dirty="0"/>
              <a:t>11</a:t>
            </a:r>
          </a:p>
        </p:txBody>
      </p:sp>
    </p:spTree>
    <p:extLst>
      <p:ext uri="{BB962C8B-B14F-4D97-AF65-F5344CB8AC3E}">
        <p14:creationId xmlns:p14="http://schemas.microsoft.com/office/powerpoint/2010/main" val="309270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36174" cy="1013800"/>
          </a:xfrm>
        </p:spPr>
        <p:txBody>
          <a:bodyPr>
            <a:normAutofit/>
          </a:bodyPr>
          <a:lstStyle/>
          <a:p>
            <a:pPr algn="ctr"/>
            <a:r>
              <a:rPr lang="en-US" dirty="0"/>
              <a:t>CASO DE ESTUDIO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709529" y="2100285"/>
            <a:ext cx="7728619" cy="4645419"/>
          </a:xfrm>
        </p:spPr>
        <p:txBody>
          <a:bodyPr>
            <a:normAutofit/>
          </a:bodyPr>
          <a:lstStyle/>
          <a:p>
            <a:r>
              <a:rPr lang="es-ES" dirty="0">
                <a:solidFill>
                  <a:schemeClr val="tx1"/>
                </a:solidFill>
              </a:rPr>
              <a:t>Para esta práctica se nos propone un caso de estudio el cual nos menciona el siguiente enunciado.</a:t>
            </a:r>
          </a:p>
          <a:p>
            <a:r>
              <a:rPr lang="es-ES" dirty="0">
                <a:solidFill>
                  <a:schemeClr val="tx1"/>
                </a:solidFill>
              </a:rPr>
              <a:t>El siguiente aplicativo permitirá transferencias bancarias mediante hilos, para lo cual deberá cumplir con las siguientes especificaciones:</a:t>
            </a:r>
          </a:p>
          <a:p>
            <a:r>
              <a:rPr lang="es-ES" dirty="0">
                <a:solidFill>
                  <a:schemeClr val="tx1"/>
                </a:solidFill>
              </a:rPr>
              <a:t>•	En el banco existirá 100 cuentas bancarias las mismas que contarán con un saldo inicial de 2000 $ </a:t>
            </a:r>
          </a:p>
          <a:p>
            <a:r>
              <a:rPr lang="es-ES" dirty="0">
                <a:solidFill>
                  <a:schemeClr val="tx1"/>
                </a:solidFill>
              </a:rPr>
              <a:t>•	Ya que existen 100 cuentas con 2000 $, el saldo total de todas las cuentas o generalmente la cuenta total del banco deberá ser de 200 000 $</a:t>
            </a:r>
          </a:p>
          <a:p>
            <a:r>
              <a:rPr lang="es-ES" dirty="0">
                <a:solidFill>
                  <a:schemeClr val="tx1"/>
                </a:solidFill>
              </a:rPr>
              <a:t>•	Al momento de iniciar la transferencia cada cuenta deberá realizar una transacción hacia otra cuenta, tomar en cuenta que la cantidad a transferir debe ser mayor a saldo actual de la cuenta, además el saldo total del banco siempre deberá ser de 200 000 $    </a:t>
            </a:r>
          </a:p>
          <a:p>
            <a:r>
              <a:rPr lang="es-ES" dirty="0">
                <a:solidFill>
                  <a:schemeClr val="tx1"/>
                </a:solidFill>
              </a:rPr>
              <a:t>•	Para realizar cada transferencia se deberá usar hilos </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12</a:t>
            </a:r>
          </a:p>
        </p:txBody>
      </p:sp>
    </p:spTree>
    <p:extLst>
      <p:ext uri="{BB962C8B-B14F-4D97-AF65-F5344CB8AC3E}">
        <p14:creationId xmlns:p14="http://schemas.microsoft.com/office/powerpoint/2010/main" val="170256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211542"/>
            <a:ext cx="3074633" cy="2150872"/>
          </a:xfrm>
        </p:spPr>
        <p:txBody>
          <a:bodyPr>
            <a:normAutofit/>
          </a:bodyPr>
          <a:lstStyle/>
          <a:p>
            <a:r>
              <a:rPr lang="es-ES" dirty="0">
                <a:solidFill>
                  <a:schemeClr val="tx1"/>
                </a:solidFill>
              </a:rPr>
              <a:t>1.	Se creará un nuevo proyecto y se seleccionar</a:t>
            </a:r>
            <a:r>
              <a:rPr lang="es-EC" dirty="0">
                <a:solidFill>
                  <a:schemeClr val="tx1"/>
                </a:solidFill>
              </a:rPr>
              <a:t>á Java </a:t>
            </a:r>
            <a:r>
              <a:rPr lang="es-EC" dirty="0" err="1">
                <a:solidFill>
                  <a:schemeClr val="tx1"/>
                </a:solidFill>
              </a:rPr>
              <a:t>with</a:t>
            </a:r>
            <a:r>
              <a:rPr lang="es-EC" dirty="0">
                <a:solidFill>
                  <a:schemeClr val="tx1"/>
                </a:solidFill>
              </a:rPr>
              <a:t> </a:t>
            </a:r>
            <a:r>
              <a:rPr lang="es-EC" dirty="0" err="1">
                <a:solidFill>
                  <a:schemeClr val="tx1"/>
                </a:solidFill>
              </a:rPr>
              <a:t>Ant</a:t>
            </a:r>
            <a:r>
              <a:rPr lang="es-EC" dirty="0">
                <a:solidFill>
                  <a:schemeClr val="tx1"/>
                </a:solidFill>
              </a:rPr>
              <a:t>, Java </a:t>
            </a:r>
            <a:r>
              <a:rPr lang="es-EC" dirty="0" err="1">
                <a:solidFill>
                  <a:schemeClr val="tx1"/>
                </a:solidFill>
              </a:rPr>
              <a:t>Application</a:t>
            </a:r>
            <a:r>
              <a:rPr lang="es-EC" dirty="0">
                <a:solidFill>
                  <a:schemeClr val="tx1"/>
                </a:solidFill>
              </a:rPr>
              <a:t> y denominar con el nombre 173_TALLER_HILOS_GRUPO#.</a:t>
            </a:r>
            <a:endParaRPr lang="es-E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13</a:t>
            </a:r>
          </a:p>
        </p:txBody>
      </p:sp>
      <p:pic>
        <p:nvPicPr>
          <p:cNvPr id="7" name="Imagen 6">
            <a:extLst>
              <a:ext uri="{FF2B5EF4-FFF2-40B4-BE49-F238E27FC236}">
                <a16:creationId xmlns:a16="http://schemas.microsoft.com/office/drawing/2014/main" id="{4EC19F86-2C9C-BB96-19C7-EEF7ADFF0107}"/>
              </a:ext>
            </a:extLst>
          </p:cNvPr>
          <p:cNvPicPr>
            <a:picLocks noChangeAspect="1"/>
          </p:cNvPicPr>
          <p:nvPr/>
        </p:nvPicPr>
        <p:blipFill>
          <a:blip r:embed="rId2"/>
          <a:stretch>
            <a:fillRect/>
          </a:stretch>
        </p:blipFill>
        <p:spPr>
          <a:xfrm>
            <a:off x="4181489" y="2635616"/>
            <a:ext cx="4410215" cy="3174385"/>
          </a:xfrm>
          <a:prstGeom prst="rect">
            <a:avLst/>
          </a:prstGeom>
        </p:spPr>
      </p:pic>
    </p:spTree>
    <p:extLst>
      <p:ext uri="{BB962C8B-B14F-4D97-AF65-F5344CB8AC3E}">
        <p14:creationId xmlns:p14="http://schemas.microsoft.com/office/powerpoint/2010/main" val="64932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2.	Se </a:t>
            </a:r>
            <a:r>
              <a:rPr lang="en-US" dirty="0" err="1">
                <a:solidFill>
                  <a:schemeClr val="tx1"/>
                </a:solidFill>
              </a:rPr>
              <a:t>crear</a:t>
            </a:r>
            <a:r>
              <a:rPr lang="es-EC" dirty="0">
                <a:solidFill>
                  <a:schemeClr val="tx1"/>
                </a:solidFill>
              </a:rPr>
              <a:t>á</a:t>
            </a:r>
            <a:r>
              <a:rPr lang="en-US" dirty="0">
                <a:solidFill>
                  <a:schemeClr val="tx1"/>
                </a:solidFill>
              </a:rPr>
              <a:t> 3 </a:t>
            </a:r>
            <a:r>
              <a:rPr lang="en-US" dirty="0" err="1">
                <a:solidFill>
                  <a:schemeClr val="tx1"/>
                </a:solidFill>
              </a:rPr>
              <a:t>paquetes</a:t>
            </a:r>
            <a:r>
              <a:rPr lang="en-US" dirty="0">
                <a:solidFill>
                  <a:schemeClr val="tx1"/>
                </a:solidFill>
              </a:rPr>
              <a:t> </a:t>
            </a:r>
            <a:r>
              <a:rPr lang="en-US" dirty="0" err="1">
                <a:solidFill>
                  <a:schemeClr val="tx1"/>
                </a:solidFill>
              </a:rPr>
              <a:t>dentro</a:t>
            </a:r>
            <a:r>
              <a:rPr lang="en-US" dirty="0">
                <a:solidFill>
                  <a:schemeClr val="tx1"/>
                </a:solidFill>
              </a:rPr>
              <a:t> de la </a:t>
            </a:r>
            <a:r>
              <a:rPr lang="en-US" dirty="0" err="1">
                <a:solidFill>
                  <a:schemeClr val="tx1"/>
                </a:solidFill>
              </a:rPr>
              <a:t>aplicacion</a:t>
            </a:r>
            <a:r>
              <a:rPr lang="en-US" dirty="0">
                <a:solidFill>
                  <a:schemeClr val="tx1"/>
                </a:solidFill>
              </a:rPr>
              <a:t> principal con </a:t>
            </a:r>
            <a:r>
              <a:rPr lang="en-US" dirty="0" err="1">
                <a:solidFill>
                  <a:schemeClr val="tx1"/>
                </a:solidFill>
              </a:rPr>
              <a:t>los</a:t>
            </a:r>
            <a:r>
              <a:rPr lang="en-US" dirty="0">
                <a:solidFill>
                  <a:schemeClr val="tx1"/>
                </a:solidFill>
              </a:rPr>
              <a:t> </a:t>
            </a:r>
            <a:r>
              <a:rPr lang="en-US" dirty="0" err="1">
                <a:solidFill>
                  <a:schemeClr val="tx1"/>
                </a:solidFill>
              </a:rPr>
              <a:t>siguientes</a:t>
            </a:r>
            <a:r>
              <a:rPr lang="en-US" dirty="0">
                <a:solidFill>
                  <a:schemeClr val="tx1"/>
                </a:solidFill>
              </a:rPr>
              <a:t> </a:t>
            </a:r>
            <a:r>
              <a:rPr lang="en-US" dirty="0" err="1">
                <a:solidFill>
                  <a:schemeClr val="tx1"/>
                </a:solidFill>
              </a:rPr>
              <a:t>nombres</a:t>
            </a:r>
            <a:r>
              <a:rPr lang="en-US" dirty="0">
                <a:solidFill>
                  <a:schemeClr val="tx1"/>
                </a:solidFill>
              </a:rPr>
              <a:t>:</a:t>
            </a:r>
          </a:p>
          <a:p>
            <a:r>
              <a:rPr lang="en-US" dirty="0" err="1">
                <a:solidFill>
                  <a:schemeClr val="tx1"/>
                </a:solidFill>
              </a:rPr>
              <a:t>ec.edu.monster</a:t>
            </a:r>
            <a:endParaRPr lang="en-US" dirty="0">
              <a:solidFill>
                <a:schemeClr val="tx1"/>
              </a:solidFill>
            </a:endParaRPr>
          </a:p>
          <a:p>
            <a:r>
              <a:rPr lang="en-US" dirty="0" err="1">
                <a:solidFill>
                  <a:schemeClr val="tx1"/>
                </a:solidFill>
              </a:rPr>
              <a:t>ec.edu.monster.modelo</a:t>
            </a:r>
            <a:endParaRPr lang="en-US" dirty="0">
              <a:solidFill>
                <a:schemeClr val="tx1"/>
              </a:solidFill>
            </a:endParaRPr>
          </a:p>
          <a:p>
            <a:r>
              <a:rPr lang="en-US" dirty="0" err="1">
                <a:solidFill>
                  <a:schemeClr val="tx1"/>
                </a:solidFill>
              </a:rPr>
              <a:t>ec.edu.monster.controlador</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14</a:t>
            </a:r>
          </a:p>
        </p:txBody>
      </p:sp>
      <p:pic>
        <p:nvPicPr>
          <p:cNvPr id="7" name="Imagen 6">
            <a:extLst>
              <a:ext uri="{FF2B5EF4-FFF2-40B4-BE49-F238E27FC236}">
                <a16:creationId xmlns:a16="http://schemas.microsoft.com/office/drawing/2014/main" id="{7B0FEE71-FE6F-2184-B1A0-F632637215BB}"/>
              </a:ext>
            </a:extLst>
          </p:cNvPr>
          <p:cNvPicPr>
            <a:picLocks noChangeAspect="1"/>
          </p:cNvPicPr>
          <p:nvPr/>
        </p:nvPicPr>
        <p:blipFill>
          <a:blip r:embed="rId2"/>
          <a:stretch>
            <a:fillRect/>
          </a:stretch>
        </p:blipFill>
        <p:spPr>
          <a:xfrm>
            <a:off x="5039190" y="3429000"/>
            <a:ext cx="3164733" cy="1440426"/>
          </a:xfrm>
          <a:prstGeom prst="rect">
            <a:avLst/>
          </a:prstGeom>
        </p:spPr>
      </p:pic>
    </p:spTree>
    <p:extLst>
      <p:ext uri="{BB962C8B-B14F-4D97-AF65-F5344CB8AC3E}">
        <p14:creationId xmlns:p14="http://schemas.microsoft.com/office/powerpoint/2010/main" val="364317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3.	</a:t>
            </a:r>
            <a:r>
              <a:rPr lang="en-US" dirty="0" err="1">
                <a:solidFill>
                  <a:schemeClr val="tx1"/>
                </a:solidFill>
              </a:rPr>
              <a:t>Dentro</a:t>
            </a:r>
            <a:r>
              <a:rPr lang="en-US" dirty="0">
                <a:solidFill>
                  <a:schemeClr val="tx1"/>
                </a:solidFill>
              </a:rPr>
              <a:t> del </a:t>
            </a:r>
            <a:r>
              <a:rPr lang="en-US" dirty="0" err="1">
                <a:solidFill>
                  <a:schemeClr val="tx1"/>
                </a:solidFill>
              </a:rPr>
              <a:t>paquete</a:t>
            </a:r>
            <a:r>
              <a:rPr lang="en-US" dirty="0">
                <a:solidFill>
                  <a:schemeClr val="tx1"/>
                </a:solidFill>
              </a:rPr>
              <a:t> </a:t>
            </a:r>
            <a:r>
              <a:rPr lang="en-US" dirty="0" err="1">
                <a:solidFill>
                  <a:schemeClr val="tx1"/>
                </a:solidFill>
              </a:rPr>
              <a:t>modelo</a:t>
            </a:r>
            <a:r>
              <a:rPr lang="en-US" dirty="0">
                <a:solidFill>
                  <a:schemeClr val="tx1"/>
                </a:solidFill>
              </a:rPr>
              <a:t> </a:t>
            </a:r>
            <a:r>
              <a:rPr lang="en-US" dirty="0" err="1">
                <a:solidFill>
                  <a:schemeClr val="tx1"/>
                </a:solidFill>
              </a:rPr>
              <a:t>crear</a:t>
            </a:r>
            <a:r>
              <a:rPr lang="en-US" dirty="0">
                <a:solidFill>
                  <a:schemeClr val="tx1"/>
                </a:solidFill>
              </a:rPr>
              <a:t> 1 </a:t>
            </a:r>
            <a:r>
              <a:rPr lang="en-US" dirty="0" err="1">
                <a:solidFill>
                  <a:schemeClr val="tx1"/>
                </a:solidFill>
              </a:rPr>
              <a:t>clase</a:t>
            </a:r>
            <a:r>
              <a:rPr lang="en-US" dirty="0">
                <a:solidFill>
                  <a:schemeClr val="tx1"/>
                </a:solidFill>
              </a:rPr>
              <a:t> </a:t>
            </a:r>
            <a:r>
              <a:rPr lang="en-US" dirty="0" err="1">
                <a:solidFill>
                  <a:schemeClr val="tx1"/>
                </a:solidFill>
              </a:rPr>
              <a:t>llamada</a:t>
            </a:r>
            <a:r>
              <a:rPr lang="en-US" dirty="0">
                <a:solidFill>
                  <a:schemeClr val="tx1"/>
                </a:solidFill>
              </a:rPr>
              <a:t>: </a:t>
            </a:r>
            <a:r>
              <a:rPr lang="en-US" dirty="0" err="1">
                <a:solidFill>
                  <a:schemeClr val="tx1"/>
                </a:solidFill>
              </a:rPr>
              <a:t>BancoModelo</a:t>
            </a:r>
            <a:r>
              <a:rPr lang="en-US" dirty="0">
                <a:solidFill>
                  <a:schemeClr val="tx1"/>
                </a:solidFill>
              </a:rPr>
              <a:t> con </a:t>
            </a:r>
            <a:r>
              <a:rPr lang="en-US" dirty="0" err="1">
                <a:solidFill>
                  <a:schemeClr val="tx1"/>
                </a:solidFill>
              </a:rPr>
              <a:t>el</a:t>
            </a:r>
            <a:r>
              <a:rPr lang="en-US" dirty="0">
                <a:solidFill>
                  <a:schemeClr val="tx1"/>
                </a:solidFill>
              </a:rPr>
              <a:t> </a:t>
            </a:r>
            <a:r>
              <a:rPr lang="en-US" dirty="0" err="1">
                <a:solidFill>
                  <a:schemeClr val="tx1"/>
                </a:solidFill>
              </a:rPr>
              <a:t>siguiente</a:t>
            </a:r>
            <a:r>
              <a:rPr lang="en-US" dirty="0">
                <a:solidFill>
                  <a:schemeClr val="tx1"/>
                </a:solidFill>
              </a:rPr>
              <a:t> </a:t>
            </a:r>
            <a:r>
              <a:rPr lang="en-US" dirty="0" err="1">
                <a:solidFill>
                  <a:schemeClr val="tx1"/>
                </a:solidFill>
              </a:rPr>
              <a:t>contenido</a:t>
            </a:r>
            <a:r>
              <a:rPr lang="en-US" dirty="0">
                <a:solidFill>
                  <a:schemeClr val="tx1"/>
                </a:solidFill>
              </a:rPr>
              <a:t>.</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15</a:t>
            </a:r>
          </a:p>
        </p:txBody>
      </p:sp>
      <p:pic>
        <p:nvPicPr>
          <p:cNvPr id="5" name="Picture 14" descr="Text&#10;&#10;Description automatically generated with medium confidence">
            <a:extLst>
              <a:ext uri="{FF2B5EF4-FFF2-40B4-BE49-F238E27FC236}">
                <a16:creationId xmlns:a16="http://schemas.microsoft.com/office/drawing/2014/main" id="{ED43A012-B88E-F1B2-4B41-7040DDE1E850}"/>
              </a:ext>
            </a:extLst>
          </p:cNvPr>
          <p:cNvPicPr>
            <a:picLocks noChangeAspect="1"/>
          </p:cNvPicPr>
          <p:nvPr/>
        </p:nvPicPr>
        <p:blipFill>
          <a:blip r:embed="rId2"/>
          <a:stretch>
            <a:fillRect/>
          </a:stretch>
        </p:blipFill>
        <p:spPr>
          <a:xfrm>
            <a:off x="4336815" y="3429000"/>
            <a:ext cx="3839861" cy="157613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85906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C" dirty="0">
                <a:solidFill>
                  <a:schemeClr val="tx1"/>
                </a:solidFill>
              </a:rPr>
              <a:t>4.	Dentro del paquete controlador crear 1 clase llamada </a:t>
            </a:r>
            <a:r>
              <a:rPr lang="es-EC" dirty="0" err="1">
                <a:solidFill>
                  <a:schemeClr val="tx1"/>
                </a:solidFill>
              </a:rPr>
              <a:t>BancoControlador</a:t>
            </a:r>
            <a:r>
              <a:rPr lang="es-EC" dirty="0">
                <a:solidFill>
                  <a:schemeClr val="tx1"/>
                </a:solidFill>
              </a:rPr>
              <a:t> con 3 métodos principales.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16</a:t>
            </a:r>
          </a:p>
        </p:txBody>
      </p:sp>
      <p:pic>
        <p:nvPicPr>
          <p:cNvPr id="7" name="Imagen 6">
            <a:extLst>
              <a:ext uri="{FF2B5EF4-FFF2-40B4-BE49-F238E27FC236}">
                <a16:creationId xmlns:a16="http://schemas.microsoft.com/office/drawing/2014/main" id="{CE4AF231-B526-72C8-CA5B-9DBE89062C55}"/>
              </a:ext>
            </a:extLst>
          </p:cNvPr>
          <p:cNvPicPr>
            <a:picLocks noChangeAspect="1"/>
          </p:cNvPicPr>
          <p:nvPr/>
        </p:nvPicPr>
        <p:blipFill>
          <a:blip r:embed="rId2"/>
          <a:stretch>
            <a:fillRect/>
          </a:stretch>
        </p:blipFill>
        <p:spPr>
          <a:xfrm>
            <a:off x="4931252" y="3885811"/>
            <a:ext cx="3436313" cy="694842"/>
          </a:xfrm>
          <a:prstGeom prst="rect">
            <a:avLst/>
          </a:prstGeom>
        </p:spPr>
      </p:pic>
    </p:spTree>
    <p:extLst>
      <p:ext uri="{BB962C8B-B14F-4D97-AF65-F5344CB8AC3E}">
        <p14:creationId xmlns:p14="http://schemas.microsoft.com/office/powerpoint/2010/main" val="2200265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5.	Como primer método encontramos el de </a:t>
            </a:r>
            <a:r>
              <a:rPr lang="es-ES" dirty="0" err="1">
                <a:solidFill>
                  <a:schemeClr val="tx1"/>
                </a:solidFill>
              </a:rPr>
              <a:t>acreditarSaldoCuentas</a:t>
            </a:r>
            <a:r>
              <a:rPr lang="es-ES" dirty="0">
                <a:solidFill>
                  <a:schemeClr val="tx1"/>
                </a:solidFill>
              </a:rPr>
              <a:t> que toma 2 </a:t>
            </a:r>
            <a:r>
              <a:rPr lang="es-ES" dirty="0" err="1">
                <a:solidFill>
                  <a:schemeClr val="tx1"/>
                </a:solidFill>
              </a:rPr>
              <a:t>parametros</a:t>
            </a:r>
            <a:r>
              <a:rPr lang="es-ES" dirty="0">
                <a:solidFill>
                  <a:schemeClr val="tx1"/>
                </a:solidFill>
              </a:rPr>
              <a:t> para poder funcionar, los cuales son un modelo de banco y un saldo como valor double, este a su vez declara un arreglo de 100 espacios para las cuentas acreditadas y mediante un ciclo </a:t>
            </a:r>
            <a:r>
              <a:rPr lang="es-ES" dirty="0" err="1">
                <a:solidFill>
                  <a:schemeClr val="tx1"/>
                </a:solidFill>
              </a:rPr>
              <a:t>for</a:t>
            </a:r>
            <a:r>
              <a:rPr lang="es-ES" dirty="0">
                <a:solidFill>
                  <a:schemeClr val="tx1"/>
                </a:solidFill>
              </a:rPr>
              <a:t> asigna a cada cuenta el valor especificado en el parámetro pasado.</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17</a:t>
            </a:r>
          </a:p>
        </p:txBody>
      </p:sp>
      <p:pic>
        <p:nvPicPr>
          <p:cNvPr id="5" name="Picture 55" descr="Text&#10;&#10;Description automatically generated">
            <a:extLst>
              <a:ext uri="{FF2B5EF4-FFF2-40B4-BE49-F238E27FC236}">
                <a16:creationId xmlns:a16="http://schemas.microsoft.com/office/drawing/2014/main" id="{F76880EC-45AF-DFBD-DC61-396282CE8F98}"/>
              </a:ext>
            </a:extLst>
          </p:cNvPr>
          <p:cNvPicPr>
            <a:picLocks noChangeAspect="1"/>
          </p:cNvPicPr>
          <p:nvPr/>
        </p:nvPicPr>
        <p:blipFill>
          <a:blip r:embed="rId2"/>
          <a:stretch>
            <a:fillRect/>
          </a:stretch>
        </p:blipFill>
        <p:spPr>
          <a:xfrm>
            <a:off x="4236169" y="3583652"/>
            <a:ext cx="4300855" cy="116903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6886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4460936"/>
          </a:xfrm>
        </p:spPr>
        <p:txBody>
          <a:bodyPr>
            <a:normAutofit fontScale="85000" lnSpcReduction="10000"/>
          </a:bodyPr>
          <a:lstStyle/>
          <a:p>
            <a:r>
              <a:rPr lang="es-ES" dirty="0">
                <a:solidFill>
                  <a:schemeClr val="tx1"/>
                </a:solidFill>
              </a:rPr>
              <a:t>6.		Como segundo método tenemos el de </a:t>
            </a:r>
            <a:r>
              <a:rPr lang="es-ES" dirty="0" err="1">
                <a:solidFill>
                  <a:schemeClr val="tx1"/>
                </a:solidFill>
              </a:rPr>
              <a:t>transferirCuentas</a:t>
            </a:r>
            <a:r>
              <a:rPr lang="es-ES" dirty="0">
                <a:solidFill>
                  <a:schemeClr val="tx1"/>
                </a:solidFill>
              </a:rPr>
              <a:t> que solicita 4 parámetros, los cuales son un modelo de banco, un valore entero para la cuenta de origen, un valor entero para la cuenta de destino y una cantidad de tipo double para el valor de transacción.</a:t>
            </a:r>
          </a:p>
          <a:p>
            <a:r>
              <a:rPr lang="es-ES" dirty="0">
                <a:solidFill>
                  <a:schemeClr val="tx1"/>
                </a:solidFill>
              </a:rPr>
              <a:t>Realiza una comparación para verificar si la cuenta de origen posee más dinero que la cantidad especificada e imprime el hilo actual de ejecución, después se resta la cantidad especificada a la cuenta de origen y se le asigna a la cuenta de destino para finalmente obtener el saldo total de las cuentas.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18</a:t>
            </a:r>
          </a:p>
        </p:txBody>
      </p:sp>
      <p:pic>
        <p:nvPicPr>
          <p:cNvPr id="6" name="Picture 57" descr="Text&#10;&#10;Description automatically generated">
            <a:extLst>
              <a:ext uri="{FF2B5EF4-FFF2-40B4-BE49-F238E27FC236}">
                <a16:creationId xmlns:a16="http://schemas.microsoft.com/office/drawing/2014/main" id="{B2B8FCC8-68D1-B786-097A-BA9882925F09}"/>
              </a:ext>
            </a:extLst>
          </p:cNvPr>
          <p:cNvPicPr>
            <a:picLocks noChangeAspect="1"/>
          </p:cNvPicPr>
          <p:nvPr/>
        </p:nvPicPr>
        <p:blipFill>
          <a:blip r:embed="rId2"/>
          <a:stretch>
            <a:fillRect/>
          </a:stretch>
        </p:blipFill>
        <p:spPr>
          <a:xfrm>
            <a:off x="4570395" y="4055738"/>
            <a:ext cx="4284846" cy="8597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6857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CODIFICACI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4460936"/>
          </a:xfrm>
        </p:spPr>
        <p:txBody>
          <a:bodyPr>
            <a:normAutofit/>
          </a:bodyPr>
          <a:lstStyle/>
          <a:p>
            <a:r>
              <a:rPr lang="es-ES" dirty="0">
                <a:solidFill>
                  <a:schemeClr val="tx1"/>
                </a:solidFill>
              </a:rPr>
              <a:t>7.	Como último método se encuentra el de </a:t>
            </a:r>
            <a:r>
              <a:rPr lang="es-ES" dirty="0" err="1">
                <a:solidFill>
                  <a:schemeClr val="tx1"/>
                </a:solidFill>
              </a:rPr>
              <a:t>obtenerSaldoTotal</a:t>
            </a:r>
            <a:r>
              <a:rPr lang="es-ES" dirty="0">
                <a:solidFill>
                  <a:schemeClr val="tx1"/>
                </a:solidFill>
              </a:rPr>
              <a:t>() que se utiliza en el método antes descrito, este método sirve para obtener el saldo total que posee una cuenta y recibe como parámetro a un modelo de banco.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19</a:t>
            </a:r>
          </a:p>
        </p:txBody>
      </p:sp>
      <p:pic>
        <p:nvPicPr>
          <p:cNvPr id="6" name="Picture 57" descr="Text&#10;&#10;Description automatically generated">
            <a:extLst>
              <a:ext uri="{FF2B5EF4-FFF2-40B4-BE49-F238E27FC236}">
                <a16:creationId xmlns:a16="http://schemas.microsoft.com/office/drawing/2014/main" id="{B2B8FCC8-68D1-B786-097A-BA9882925F09}"/>
              </a:ext>
            </a:extLst>
          </p:cNvPr>
          <p:cNvPicPr>
            <a:picLocks noChangeAspect="1"/>
          </p:cNvPicPr>
          <p:nvPr/>
        </p:nvPicPr>
        <p:blipFill>
          <a:blip r:embed="rId2"/>
          <a:stretch>
            <a:fillRect/>
          </a:stretch>
        </p:blipFill>
        <p:spPr>
          <a:xfrm>
            <a:off x="4570395" y="4055738"/>
            <a:ext cx="4284846" cy="8597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8692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7" y="631820"/>
            <a:ext cx="3707476" cy="5826069"/>
          </a:xfrm>
          <a:solidFill>
            <a:schemeClr val="accent1"/>
          </a:solidFill>
        </p:spPr>
        <p:txBody>
          <a:bodyPr>
            <a:noAutofit/>
          </a:body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3.7.4	EJECUCIÓN VIDEO 176</a:t>
            </a:r>
          </a:p>
          <a:p>
            <a:pPr lvl="2">
              <a:lnSpc>
                <a:spcPct val="90000"/>
              </a:lnSpc>
            </a:pPr>
            <a:r>
              <a:rPr lang="es-ES" sz="1200" dirty="0">
                <a:solidFill>
                  <a:schemeClr val="bg1"/>
                </a:solidFill>
              </a:rPr>
              <a:t>3.7.5	EJECUCIÓN VIDEO 177</a:t>
            </a:r>
          </a:p>
          <a:p>
            <a:pPr lvl="2">
              <a:lnSpc>
                <a:spcPct val="90000"/>
              </a:lnSpc>
            </a:pPr>
            <a:r>
              <a:rPr lang="es-ES" sz="1200" dirty="0">
                <a:solidFill>
                  <a:schemeClr val="bg1"/>
                </a:solidFill>
              </a:rPr>
              <a:t>3.7.6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3640941"/>
            <a:ext cx="3074633" cy="1380851"/>
          </a:xfrm>
        </p:spPr>
        <p:txBody>
          <a:bodyPr>
            <a:normAutofit/>
          </a:bodyPr>
          <a:lstStyle/>
          <a:p>
            <a:r>
              <a:rPr lang="es-ES" dirty="0">
                <a:solidFill>
                  <a:schemeClr val="tx1"/>
                </a:solidFill>
              </a:rPr>
              <a:t>1.	Se trabajará sobre el trabajo anterior y se agregaran funcionalidades.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rgbClr val="FFFF00"/>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n-US" sz="2000" dirty="0">
                <a:solidFill>
                  <a:schemeClr val="bg1"/>
                </a:solidFill>
              </a:rPr>
              <a:t>2</a:t>
            </a:r>
            <a:r>
              <a:rPr lang="es-EC" sz="2000" dirty="0">
                <a:solidFill>
                  <a:schemeClr val="bg1"/>
                </a:solidFill>
              </a:rPr>
              <a:t>0</a:t>
            </a:r>
          </a:p>
        </p:txBody>
      </p:sp>
      <p:pic>
        <p:nvPicPr>
          <p:cNvPr id="7" name="Imagen 6">
            <a:extLst>
              <a:ext uri="{FF2B5EF4-FFF2-40B4-BE49-F238E27FC236}">
                <a16:creationId xmlns:a16="http://schemas.microsoft.com/office/drawing/2014/main" id="{966A5C37-248F-F0FA-2AFD-3FFD518D8DB8}"/>
              </a:ext>
            </a:extLst>
          </p:cNvPr>
          <p:cNvPicPr>
            <a:picLocks noChangeAspect="1"/>
          </p:cNvPicPr>
          <p:nvPr/>
        </p:nvPicPr>
        <p:blipFill>
          <a:blip r:embed="rId2"/>
          <a:stretch>
            <a:fillRect/>
          </a:stretch>
        </p:blipFill>
        <p:spPr>
          <a:xfrm>
            <a:off x="4259799" y="3398797"/>
            <a:ext cx="4253594" cy="1865141"/>
          </a:xfrm>
          <a:prstGeom prst="rect">
            <a:avLst/>
          </a:prstGeom>
        </p:spPr>
      </p:pic>
    </p:spTree>
    <p:extLst>
      <p:ext uri="{BB962C8B-B14F-4D97-AF65-F5344CB8AC3E}">
        <p14:creationId xmlns:p14="http://schemas.microsoft.com/office/powerpoint/2010/main" val="45030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2.	Se creará un nuevo controlador denominado </a:t>
            </a:r>
            <a:r>
              <a:rPr lang="es-ES" dirty="0" err="1">
                <a:solidFill>
                  <a:schemeClr val="tx1"/>
                </a:solidFill>
              </a:rPr>
              <a:t>TransferenciasControlador</a:t>
            </a:r>
            <a:r>
              <a:rPr lang="es-ES" dirty="0">
                <a:solidFill>
                  <a:schemeClr val="tx1"/>
                </a:solidFill>
              </a:rPr>
              <a:t> que además implementa el método </a:t>
            </a:r>
            <a:r>
              <a:rPr lang="es-ES" dirty="0" err="1">
                <a:solidFill>
                  <a:schemeClr val="tx1"/>
                </a:solidFill>
              </a:rPr>
              <a:t>Runnable</a:t>
            </a:r>
            <a:r>
              <a:rPr lang="es-ES" dirty="0">
                <a:solidFill>
                  <a:schemeClr val="tx1"/>
                </a:solidFill>
              </a:rPr>
              <a:t>, para ello se declaran variables de tipo modelo banco, controlador banco, un </a:t>
            </a:r>
            <a:r>
              <a:rPr lang="es-ES" dirty="0" err="1">
                <a:solidFill>
                  <a:schemeClr val="tx1"/>
                </a:solidFill>
              </a:rPr>
              <a:t>int</a:t>
            </a:r>
            <a:r>
              <a:rPr lang="es-ES" dirty="0">
                <a:solidFill>
                  <a:schemeClr val="tx1"/>
                </a:solidFill>
              </a:rPr>
              <a:t> con el número de cuenta de origen y un double con el número de valor máximo a transferir.</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rgbClr val="FFFF00"/>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21</a:t>
            </a:r>
          </a:p>
        </p:txBody>
      </p:sp>
      <p:pic>
        <p:nvPicPr>
          <p:cNvPr id="6" name="Picture 59" descr="Text&#10;&#10;Description automatically generated">
            <a:extLst>
              <a:ext uri="{FF2B5EF4-FFF2-40B4-BE49-F238E27FC236}">
                <a16:creationId xmlns:a16="http://schemas.microsoft.com/office/drawing/2014/main" id="{3F0F4DD8-E7E4-1D6E-BE84-D0162275679F}"/>
              </a:ext>
            </a:extLst>
          </p:cNvPr>
          <p:cNvPicPr>
            <a:picLocks noChangeAspect="1"/>
          </p:cNvPicPr>
          <p:nvPr/>
        </p:nvPicPr>
        <p:blipFill>
          <a:blip r:embed="rId2"/>
          <a:stretch>
            <a:fillRect/>
          </a:stretch>
        </p:blipFill>
        <p:spPr>
          <a:xfrm>
            <a:off x="4007602" y="3409060"/>
            <a:ext cx="4886325" cy="13557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5967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a:bodyPr>
          <a:lstStyle/>
          <a:p>
            <a:r>
              <a:rPr lang="es-ES" dirty="0">
                <a:solidFill>
                  <a:schemeClr val="tx1"/>
                </a:solidFill>
              </a:rPr>
              <a:t>3.	Además, en el método run se debe escribir las condiciones para realizar las transferencias, asignando para efectos de la practica un valor al azar multiplicado por 100 para elegir la cuenta de destino y una cantidad a transferir que de igual manera es un al azar multiplicado por el valor máximo permitido.</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rgbClr val="FFFF00"/>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22</a:t>
            </a:r>
          </a:p>
        </p:txBody>
      </p:sp>
      <p:pic>
        <p:nvPicPr>
          <p:cNvPr id="6" name="Imagen 5" descr="Texto&#10;&#10;Descripción generada automáticamente">
            <a:extLst>
              <a:ext uri="{FF2B5EF4-FFF2-40B4-BE49-F238E27FC236}">
                <a16:creationId xmlns:a16="http://schemas.microsoft.com/office/drawing/2014/main" id="{3299E5E4-CEFD-4639-6C26-9A1B42B66855}"/>
              </a:ext>
            </a:extLst>
          </p:cNvPr>
          <p:cNvPicPr>
            <a:picLocks noChangeAspect="1"/>
          </p:cNvPicPr>
          <p:nvPr/>
        </p:nvPicPr>
        <p:blipFill>
          <a:blip r:embed="rId2"/>
          <a:stretch>
            <a:fillRect/>
          </a:stretch>
        </p:blipFill>
        <p:spPr>
          <a:xfrm>
            <a:off x="4733161" y="2804190"/>
            <a:ext cx="3803015" cy="27279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4676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3975348"/>
          </a:xfrm>
        </p:spPr>
        <p:txBody>
          <a:bodyPr>
            <a:normAutofit fontScale="92500" lnSpcReduction="10000"/>
          </a:bodyPr>
          <a:lstStyle/>
          <a:p>
            <a:r>
              <a:rPr lang="es-ES" dirty="0">
                <a:solidFill>
                  <a:schemeClr val="tx1"/>
                </a:solidFill>
              </a:rPr>
              <a:t>4.	Dentro la función principal se declara un modelo de banco, un controlador de banco al cual se le envía la función </a:t>
            </a:r>
            <a:r>
              <a:rPr lang="es-ES" dirty="0" err="1">
                <a:solidFill>
                  <a:schemeClr val="tx1"/>
                </a:solidFill>
              </a:rPr>
              <a:t>acreditarSaldoCuentas</a:t>
            </a:r>
            <a:r>
              <a:rPr lang="es-ES" dirty="0">
                <a:solidFill>
                  <a:schemeClr val="tx1"/>
                </a:solidFill>
              </a:rPr>
              <a:t> y se le pasa el parámetro del banco con el que se va a trabajar y el saldo que va a tener las cuentas, luego se le pasa un ciclo </a:t>
            </a:r>
            <a:r>
              <a:rPr lang="es-ES" dirty="0" err="1">
                <a:solidFill>
                  <a:schemeClr val="tx1"/>
                </a:solidFill>
              </a:rPr>
              <a:t>for</a:t>
            </a:r>
            <a:r>
              <a:rPr lang="es-ES" dirty="0">
                <a:solidFill>
                  <a:schemeClr val="tx1"/>
                </a:solidFill>
              </a:rPr>
              <a:t> declarando un controlador de transferencia con el modelo de banco, controlador de banco, cuenta de origen y un valor máximo.</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rgbClr val="FFFF00"/>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23</a:t>
            </a:r>
          </a:p>
        </p:txBody>
      </p:sp>
      <p:pic>
        <p:nvPicPr>
          <p:cNvPr id="5" name="Imagen 4">
            <a:extLst>
              <a:ext uri="{FF2B5EF4-FFF2-40B4-BE49-F238E27FC236}">
                <a16:creationId xmlns:a16="http://schemas.microsoft.com/office/drawing/2014/main" id="{9A9FD1F6-9C6E-4696-F70C-A32904D48BEE}"/>
              </a:ext>
            </a:extLst>
          </p:cNvPr>
          <p:cNvPicPr>
            <a:picLocks noChangeAspect="1"/>
          </p:cNvPicPr>
          <p:nvPr/>
        </p:nvPicPr>
        <p:blipFill>
          <a:blip r:embed="rId2"/>
          <a:stretch>
            <a:fillRect/>
          </a:stretch>
        </p:blipFill>
        <p:spPr>
          <a:xfrm>
            <a:off x="4363452" y="3246653"/>
            <a:ext cx="4342163" cy="182924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5654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CODIFICACI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93839" cy="3975348"/>
          </a:xfrm>
        </p:spPr>
        <p:txBody>
          <a:bodyPr>
            <a:normAutofit/>
          </a:bodyPr>
          <a:lstStyle/>
          <a:p>
            <a:r>
              <a:rPr lang="es-ES" dirty="0">
                <a:solidFill>
                  <a:schemeClr val="tx1"/>
                </a:solidFill>
              </a:rPr>
              <a:t>5.	Al momento de ejecutar este proyecto se puede observar que las transacciones fueron realizadas correctamente, sin embargo, existe un problema ya que los hilos no se encuentran sincronizados por lo que en el saldo total existe un desfase ya que como ingresan varios hilos a la vez, dos o más hilos pueden estar realizando una transferencia a la misma cuenta y por lo tanto descontar un valor que no toma en cuenta la función para obtener valores, lo cual se resuelve en la siguiente práctica..</a:t>
            </a:r>
            <a:endParaRPr lang="en-U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rgbClr val="FFFF00"/>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24</a:t>
            </a:r>
          </a:p>
        </p:txBody>
      </p:sp>
    </p:spTree>
    <p:extLst>
      <p:ext uri="{BB962C8B-B14F-4D97-AF65-F5344CB8AC3E}">
        <p14:creationId xmlns:p14="http://schemas.microsoft.com/office/powerpoint/2010/main" val="47746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CODIFICACI</a:t>
            </a:r>
            <a:r>
              <a:rPr lang="es-EC" dirty="0" err="1"/>
              <a:t>ón</a:t>
            </a:r>
            <a:r>
              <a:rPr lang="es-EC" dirty="0"/>
              <a:t> VIDEO 175</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2067034"/>
            <a:ext cx="3349611" cy="4439888"/>
          </a:xfrm>
        </p:spPr>
        <p:txBody>
          <a:bodyPr>
            <a:normAutofit fontScale="92500"/>
          </a:bodyPr>
          <a:lstStyle/>
          <a:p>
            <a:r>
              <a:rPr lang="es-ES" dirty="0">
                <a:solidFill>
                  <a:schemeClr val="tx1"/>
                </a:solidFill>
              </a:rPr>
              <a:t>1.	Para la práctica, se trabajará sobre el proyecto ya realizado, a diferencia de que para corregir el error que se dio en la práctica anterior se hará uso de la función </a:t>
            </a:r>
            <a:r>
              <a:rPr lang="es-ES" dirty="0" err="1">
                <a:solidFill>
                  <a:schemeClr val="tx1"/>
                </a:solidFill>
              </a:rPr>
              <a:t>lock</a:t>
            </a:r>
            <a:r>
              <a:rPr lang="es-ES" dirty="0">
                <a:solidFill>
                  <a:schemeClr val="tx1"/>
                </a:solidFill>
              </a:rPr>
              <a:t> y </a:t>
            </a:r>
            <a:r>
              <a:rPr lang="es-ES" dirty="0" err="1">
                <a:solidFill>
                  <a:schemeClr val="tx1"/>
                </a:solidFill>
              </a:rPr>
              <a:t>unlock</a:t>
            </a:r>
            <a:r>
              <a:rPr lang="es-ES" dirty="0">
                <a:solidFill>
                  <a:schemeClr val="tx1"/>
                </a:solidFill>
              </a:rPr>
              <a:t>, pertenecientes a la clase </a:t>
            </a:r>
            <a:r>
              <a:rPr lang="es-ES" dirty="0" err="1">
                <a:solidFill>
                  <a:schemeClr val="tx1"/>
                </a:solidFill>
              </a:rPr>
              <a:t>ReentrantLock</a:t>
            </a:r>
            <a:r>
              <a:rPr lang="es-ES" dirty="0">
                <a:solidFill>
                  <a:schemeClr val="tx1"/>
                </a:solidFill>
              </a:rPr>
              <a:t>, que sirven para bloquear y desbloquear líneas de código con la finalidad de que sean accedidas solo por un hilo a la vez, entonces en nuestro proyecto tiene la función de evitar que varios hilos accedan al mismo tiempo y eliminar errores de dinero entre cuentas.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rgbClr val="FFFF00"/>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25</a:t>
            </a:r>
          </a:p>
        </p:txBody>
      </p:sp>
      <p:pic>
        <p:nvPicPr>
          <p:cNvPr id="6" name="Imagen 5">
            <a:extLst>
              <a:ext uri="{FF2B5EF4-FFF2-40B4-BE49-F238E27FC236}">
                <a16:creationId xmlns:a16="http://schemas.microsoft.com/office/drawing/2014/main" id="{93D288BE-7AF9-60B5-B7F6-B8F87438A02E}"/>
              </a:ext>
            </a:extLst>
          </p:cNvPr>
          <p:cNvPicPr>
            <a:picLocks noChangeAspect="1"/>
          </p:cNvPicPr>
          <p:nvPr/>
        </p:nvPicPr>
        <p:blipFill>
          <a:blip r:embed="rId2"/>
          <a:stretch>
            <a:fillRect/>
          </a:stretch>
        </p:blipFill>
        <p:spPr>
          <a:xfrm>
            <a:off x="4731320" y="3554080"/>
            <a:ext cx="3991437" cy="1948362"/>
          </a:xfrm>
          <a:prstGeom prst="rect">
            <a:avLst/>
          </a:prstGeom>
        </p:spPr>
      </p:pic>
    </p:spTree>
    <p:extLst>
      <p:ext uri="{BB962C8B-B14F-4D97-AF65-F5344CB8AC3E}">
        <p14:creationId xmlns:p14="http://schemas.microsoft.com/office/powerpoint/2010/main" val="3395417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CODIFICACI</a:t>
            </a:r>
            <a:r>
              <a:rPr lang="es-EC" dirty="0" err="1"/>
              <a:t>ón</a:t>
            </a:r>
            <a:r>
              <a:rPr lang="es-EC" dirty="0"/>
              <a:t> VIDEO 175</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263594"/>
          </a:xfrm>
        </p:spPr>
        <p:txBody>
          <a:bodyPr>
            <a:normAutofit/>
          </a:bodyPr>
          <a:lstStyle/>
          <a:p>
            <a:r>
              <a:rPr lang="es-ES" dirty="0">
                <a:solidFill>
                  <a:schemeClr val="tx1"/>
                </a:solidFill>
              </a:rPr>
              <a:t>2.	El cambio más significativo que se realiza es hacer uso de las funciones antes mencionadas dentro de la función </a:t>
            </a:r>
            <a:r>
              <a:rPr lang="es-ES" dirty="0" err="1">
                <a:solidFill>
                  <a:schemeClr val="tx1"/>
                </a:solidFill>
              </a:rPr>
              <a:t>transferirEntreCuentas</a:t>
            </a:r>
            <a:r>
              <a:rPr lang="es-ES" dirty="0">
                <a:solidFill>
                  <a:schemeClr val="tx1"/>
                </a:solidFill>
              </a:rPr>
              <a:t> y crear un </a:t>
            </a:r>
            <a:r>
              <a:rPr lang="es-ES" dirty="0" err="1">
                <a:solidFill>
                  <a:schemeClr val="tx1"/>
                </a:solidFill>
              </a:rPr>
              <a:t>cierreBanco.lock</a:t>
            </a:r>
            <a:r>
              <a:rPr lang="es-ES" dirty="0">
                <a:solidFill>
                  <a:schemeClr val="tx1"/>
                </a:solidFill>
              </a:rPr>
              <a:t>() al inicio de la función y un </a:t>
            </a:r>
            <a:r>
              <a:rPr lang="es-ES" dirty="0" err="1">
                <a:solidFill>
                  <a:schemeClr val="tx1"/>
                </a:solidFill>
              </a:rPr>
              <a:t>cierreBanco.unlock</a:t>
            </a:r>
            <a:r>
              <a:rPr lang="es-ES" dirty="0">
                <a:solidFill>
                  <a:schemeClr val="tx1"/>
                </a:solidFill>
              </a:rPr>
              <a:t>() antes de finalizar la función.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rgbClr val="FFFF00"/>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26</a:t>
            </a:r>
          </a:p>
        </p:txBody>
      </p:sp>
      <p:pic>
        <p:nvPicPr>
          <p:cNvPr id="6" name="Picture 63" descr="Text&#10;&#10;Description automatically generated">
            <a:extLst>
              <a:ext uri="{FF2B5EF4-FFF2-40B4-BE49-F238E27FC236}">
                <a16:creationId xmlns:a16="http://schemas.microsoft.com/office/drawing/2014/main" id="{FDF6C7D9-54CC-990C-944A-CDE73DB27957}"/>
              </a:ext>
            </a:extLst>
          </p:cNvPr>
          <p:cNvPicPr>
            <a:picLocks noChangeAspect="1"/>
          </p:cNvPicPr>
          <p:nvPr/>
        </p:nvPicPr>
        <p:blipFill>
          <a:blip r:embed="rId2"/>
          <a:stretch>
            <a:fillRect/>
          </a:stretch>
        </p:blipFill>
        <p:spPr>
          <a:xfrm>
            <a:off x="4176843" y="2455126"/>
            <a:ext cx="4582497" cy="330060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3166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CODIFICACI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263594"/>
          </a:xfrm>
        </p:spPr>
        <p:txBody>
          <a:bodyPr>
            <a:normAutofit/>
          </a:bodyPr>
          <a:lstStyle/>
          <a:p>
            <a:r>
              <a:rPr lang="es-ES" dirty="0">
                <a:solidFill>
                  <a:schemeClr val="tx1"/>
                </a:solidFill>
              </a:rPr>
              <a:t>1.	En esta práctica, se modificarán las carpetas para completar el modelo MVC, para tal efecto se tiene que crear un paquete Vista, del cual se instanciara una clase llamada </a:t>
            </a:r>
            <a:r>
              <a:rPr lang="es-ES" dirty="0" err="1">
                <a:solidFill>
                  <a:schemeClr val="tx1"/>
                </a:solidFill>
              </a:rPr>
              <a:t>BancoVista</a:t>
            </a:r>
            <a:r>
              <a:rPr lang="es-ES" dirty="0">
                <a:solidFill>
                  <a:schemeClr val="tx1"/>
                </a:solidFill>
              </a:rPr>
              <a:t>.</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rgbClr val="FFFF00"/>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27</a:t>
            </a:r>
          </a:p>
        </p:txBody>
      </p:sp>
      <p:pic>
        <p:nvPicPr>
          <p:cNvPr id="7" name="Imagen 6">
            <a:extLst>
              <a:ext uri="{FF2B5EF4-FFF2-40B4-BE49-F238E27FC236}">
                <a16:creationId xmlns:a16="http://schemas.microsoft.com/office/drawing/2014/main" id="{1E8EF03E-434F-1D15-A6F8-246F54DAC5E0}"/>
              </a:ext>
            </a:extLst>
          </p:cNvPr>
          <p:cNvPicPr>
            <a:picLocks noChangeAspect="1"/>
          </p:cNvPicPr>
          <p:nvPr/>
        </p:nvPicPr>
        <p:blipFill>
          <a:blip r:embed="rId2"/>
          <a:stretch>
            <a:fillRect/>
          </a:stretch>
        </p:blipFill>
        <p:spPr>
          <a:xfrm>
            <a:off x="4949981" y="2996611"/>
            <a:ext cx="3586196" cy="1928315"/>
          </a:xfrm>
          <a:prstGeom prst="rect">
            <a:avLst/>
          </a:prstGeom>
        </p:spPr>
      </p:pic>
    </p:spTree>
    <p:extLst>
      <p:ext uri="{BB962C8B-B14F-4D97-AF65-F5344CB8AC3E}">
        <p14:creationId xmlns:p14="http://schemas.microsoft.com/office/powerpoint/2010/main" val="4115950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CODIFICACI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263594"/>
          </a:xfrm>
        </p:spPr>
        <p:txBody>
          <a:bodyPr>
            <a:normAutofit/>
          </a:bodyPr>
          <a:lstStyle/>
          <a:p>
            <a:r>
              <a:rPr lang="es-ES" dirty="0">
                <a:solidFill>
                  <a:schemeClr val="tx1"/>
                </a:solidFill>
              </a:rPr>
              <a:t>2.	Dentro del paquete vista se tiene la clase </a:t>
            </a:r>
            <a:r>
              <a:rPr lang="es-ES" dirty="0" err="1">
                <a:solidFill>
                  <a:schemeClr val="tx1"/>
                </a:solidFill>
              </a:rPr>
              <a:t>BancoVista</a:t>
            </a:r>
            <a:r>
              <a:rPr lang="es-ES" dirty="0">
                <a:solidFill>
                  <a:schemeClr val="tx1"/>
                </a:solidFill>
              </a:rPr>
              <a:t>, la cual va a contener lo siguiente:</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rgbClr val="FFFF00"/>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28</a:t>
            </a:r>
          </a:p>
        </p:txBody>
      </p:sp>
      <p:pic>
        <p:nvPicPr>
          <p:cNvPr id="5" name="Picture 64" descr="Text&#10;&#10;Description automatically generated">
            <a:extLst>
              <a:ext uri="{FF2B5EF4-FFF2-40B4-BE49-F238E27FC236}">
                <a16:creationId xmlns:a16="http://schemas.microsoft.com/office/drawing/2014/main" id="{B869473F-4CA7-8333-3876-183BB4A3CD38}"/>
              </a:ext>
            </a:extLst>
          </p:cNvPr>
          <p:cNvPicPr>
            <a:picLocks noChangeAspect="1"/>
          </p:cNvPicPr>
          <p:nvPr/>
        </p:nvPicPr>
        <p:blipFill>
          <a:blip r:embed="rId2"/>
          <a:stretch>
            <a:fillRect/>
          </a:stretch>
        </p:blipFill>
        <p:spPr>
          <a:xfrm>
            <a:off x="3594417" y="2371818"/>
            <a:ext cx="5003165" cy="383032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93866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CODIFICACI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747012"/>
          </a:xfrm>
        </p:spPr>
        <p:txBody>
          <a:bodyPr>
            <a:normAutofit fontScale="92500"/>
          </a:bodyPr>
          <a:lstStyle/>
          <a:p>
            <a:r>
              <a:rPr lang="es-ES" dirty="0">
                <a:solidFill>
                  <a:schemeClr val="tx1"/>
                </a:solidFill>
              </a:rPr>
              <a:t>3.	Como se puede observar, se declaran datos de tipos </a:t>
            </a:r>
            <a:r>
              <a:rPr lang="es-ES" dirty="0" err="1">
                <a:solidFill>
                  <a:schemeClr val="tx1"/>
                </a:solidFill>
              </a:rPr>
              <a:t>string</a:t>
            </a:r>
            <a:r>
              <a:rPr lang="es-ES" dirty="0">
                <a:solidFill>
                  <a:schemeClr val="tx1"/>
                </a:solidFill>
              </a:rPr>
              <a:t> con los códigos de color que se van a utilizar, después se declara la función </a:t>
            </a:r>
            <a:r>
              <a:rPr lang="es-ES" dirty="0" err="1">
                <a:solidFill>
                  <a:schemeClr val="tx1"/>
                </a:solidFill>
              </a:rPr>
              <a:t>imprimirErrorTransferencia</a:t>
            </a:r>
            <a:r>
              <a:rPr lang="es-ES" dirty="0">
                <a:solidFill>
                  <a:schemeClr val="tx1"/>
                </a:solidFill>
              </a:rPr>
              <a:t> que recibe un modelo de banco, una cuenta de origen y una cantidad, finalmente se mostrara un mensaje de color rojo informando sobre fondos insuficientes e información de la transacción.: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rgbClr val="FFFF00"/>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29</a:t>
            </a:r>
          </a:p>
        </p:txBody>
      </p:sp>
      <p:pic>
        <p:nvPicPr>
          <p:cNvPr id="6" name="Imagen 5">
            <a:extLst>
              <a:ext uri="{FF2B5EF4-FFF2-40B4-BE49-F238E27FC236}">
                <a16:creationId xmlns:a16="http://schemas.microsoft.com/office/drawing/2014/main" id="{B9B8A4D6-674E-C0E2-DA07-8D9735D9590F}"/>
              </a:ext>
            </a:extLst>
          </p:cNvPr>
          <p:cNvPicPr>
            <a:picLocks noChangeAspect="1"/>
          </p:cNvPicPr>
          <p:nvPr/>
        </p:nvPicPr>
        <p:blipFill>
          <a:blip r:embed="rId2"/>
          <a:stretch>
            <a:fillRect/>
          </a:stretch>
        </p:blipFill>
        <p:spPr>
          <a:xfrm>
            <a:off x="3972326" y="4140751"/>
            <a:ext cx="4828540" cy="69405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2595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OBJETIVO</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82766627"/>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rgbClr val="FFFF00"/>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CODIFICACI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700718"/>
          </a:xfrm>
        </p:spPr>
        <p:txBody>
          <a:bodyPr>
            <a:normAutofit/>
          </a:bodyPr>
          <a:lstStyle/>
          <a:p>
            <a:r>
              <a:rPr lang="es-ES" dirty="0">
                <a:solidFill>
                  <a:schemeClr val="tx1"/>
                </a:solidFill>
              </a:rPr>
              <a:t>4.	Luego se declara una función para </a:t>
            </a:r>
            <a:r>
              <a:rPr lang="es-ES" dirty="0" err="1">
                <a:solidFill>
                  <a:schemeClr val="tx1"/>
                </a:solidFill>
              </a:rPr>
              <a:t>imprimirErrorTransferenciaExito</a:t>
            </a:r>
            <a:r>
              <a:rPr lang="es-ES" dirty="0">
                <a:solidFill>
                  <a:schemeClr val="tx1"/>
                </a:solidFill>
              </a:rPr>
              <a:t> que nos muestra un mensaje en color verde de transferencia exitosa y la cuenta de origen, finalmente se crea una función </a:t>
            </a:r>
            <a:r>
              <a:rPr lang="es-ES" dirty="0" err="1">
                <a:solidFill>
                  <a:schemeClr val="tx1"/>
                </a:solidFill>
              </a:rPr>
              <a:t>imprimirDetalleTransferencia</a:t>
            </a:r>
            <a:r>
              <a:rPr lang="es-ES" dirty="0">
                <a:solidFill>
                  <a:schemeClr val="tx1"/>
                </a:solidFill>
              </a:rPr>
              <a:t> donde se muestran datos del hilo en ejecución y datos de la cuenta. </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rgbClr val="FFFF00"/>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30</a:t>
            </a:r>
          </a:p>
        </p:txBody>
      </p:sp>
      <p:pic>
        <p:nvPicPr>
          <p:cNvPr id="6" name="Imagen 5" descr="Texto&#10;&#10;Descripción generada automáticamente">
            <a:extLst>
              <a:ext uri="{FF2B5EF4-FFF2-40B4-BE49-F238E27FC236}">
                <a16:creationId xmlns:a16="http://schemas.microsoft.com/office/drawing/2014/main" id="{69112456-A0EB-F224-BF81-B96711D99B76}"/>
              </a:ext>
            </a:extLst>
          </p:cNvPr>
          <p:cNvPicPr>
            <a:picLocks noChangeAspect="1"/>
          </p:cNvPicPr>
          <p:nvPr/>
        </p:nvPicPr>
        <p:blipFill>
          <a:blip r:embed="rId2"/>
          <a:stretch>
            <a:fillRect/>
          </a:stretch>
        </p:blipFill>
        <p:spPr>
          <a:xfrm>
            <a:off x="4060923" y="3429000"/>
            <a:ext cx="4651345" cy="16515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10557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3.4	CODIFICACI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455126"/>
            <a:ext cx="3236828" cy="3700718"/>
          </a:xfrm>
        </p:spPr>
        <p:txBody>
          <a:bodyPr>
            <a:normAutofit/>
          </a:bodyPr>
          <a:lstStyle/>
          <a:p>
            <a:r>
              <a:rPr lang="es-ES" dirty="0">
                <a:solidFill>
                  <a:schemeClr val="tx1"/>
                </a:solidFill>
              </a:rPr>
              <a:t>5.	Dentro del paquete controlador se realizará una modificación a la función de </a:t>
            </a:r>
            <a:r>
              <a:rPr lang="es-ES" dirty="0" err="1">
                <a:solidFill>
                  <a:schemeClr val="tx1"/>
                </a:solidFill>
              </a:rPr>
              <a:t>transferirEntreCuentas</a:t>
            </a:r>
            <a:r>
              <a:rPr lang="es-ES" dirty="0">
                <a:solidFill>
                  <a:schemeClr val="tx1"/>
                </a:solidFill>
              </a:rPr>
              <a:t>, haciendo uso de la función antes desarrollada denominada </a:t>
            </a:r>
            <a:r>
              <a:rPr lang="es-ES" dirty="0" err="1">
                <a:solidFill>
                  <a:schemeClr val="tx1"/>
                </a:solidFill>
              </a:rPr>
              <a:t>imprimirDetalleTransferencia</a:t>
            </a:r>
            <a:r>
              <a:rPr lang="es-ES" dirty="0">
                <a:solidFill>
                  <a:schemeClr val="tx1"/>
                </a:solidFill>
              </a:rPr>
              <a:t>.</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rgbClr val="FFFF00"/>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31</a:t>
            </a:r>
          </a:p>
        </p:txBody>
      </p:sp>
      <p:pic>
        <p:nvPicPr>
          <p:cNvPr id="5" name="Imagen 4">
            <a:extLst>
              <a:ext uri="{FF2B5EF4-FFF2-40B4-BE49-F238E27FC236}">
                <a16:creationId xmlns:a16="http://schemas.microsoft.com/office/drawing/2014/main" id="{EF22C688-4A69-0F06-A9BD-1905A596F7B8}"/>
              </a:ext>
            </a:extLst>
          </p:cNvPr>
          <p:cNvPicPr>
            <a:picLocks noChangeAspect="1"/>
          </p:cNvPicPr>
          <p:nvPr/>
        </p:nvPicPr>
        <p:blipFill>
          <a:blip r:embed="rId2"/>
          <a:stretch>
            <a:fillRect/>
          </a:stretch>
        </p:blipFill>
        <p:spPr>
          <a:xfrm>
            <a:off x="3978442" y="3429000"/>
            <a:ext cx="4963394" cy="175211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3285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3.5	CODIFICACI</a:t>
            </a:r>
            <a:r>
              <a:rPr lang="es-EC" dirty="0" err="1"/>
              <a:t>ón</a:t>
            </a:r>
            <a:r>
              <a:rPr lang="es-EC" dirty="0"/>
              <a:t> VIDEO 177</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101516"/>
            <a:ext cx="3236828" cy="4356374"/>
          </a:xfrm>
        </p:spPr>
        <p:txBody>
          <a:bodyPr>
            <a:normAutofit lnSpcReduction="10000"/>
          </a:bodyPr>
          <a:lstStyle/>
          <a:p>
            <a:r>
              <a:rPr lang="es-ES" dirty="0">
                <a:solidFill>
                  <a:schemeClr val="tx1"/>
                </a:solidFill>
              </a:rPr>
              <a:t>1.	En esta parte de la práctica, se procederá a solucionar un error que se daba en la anterior, el cual consiste en que no pudo realizar la transferencia y retorna a la vista, pero con ello habremos perdido un hilo lo que a lo largo significa tiempo de procesamiento, para solucionar este problema, hilos nos permite especificar condiciones en su proceso con el fin de que un hilo se quede bloqueado mientras se cumpla cierta condición.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rgbClr val="FFFF00"/>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32</a:t>
            </a:r>
          </a:p>
        </p:txBody>
      </p:sp>
      <p:pic>
        <p:nvPicPr>
          <p:cNvPr id="7" name="Imagen 6">
            <a:extLst>
              <a:ext uri="{FF2B5EF4-FFF2-40B4-BE49-F238E27FC236}">
                <a16:creationId xmlns:a16="http://schemas.microsoft.com/office/drawing/2014/main" id="{17611FC5-E954-F56F-7C6D-B991919EB2C1}"/>
              </a:ext>
            </a:extLst>
          </p:cNvPr>
          <p:cNvPicPr>
            <a:picLocks noChangeAspect="1"/>
          </p:cNvPicPr>
          <p:nvPr/>
        </p:nvPicPr>
        <p:blipFill>
          <a:blip r:embed="rId2"/>
          <a:stretch>
            <a:fillRect/>
          </a:stretch>
        </p:blipFill>
        <p:spPr>
          <a:xfrm>
            <a:off x="4204375" y="2818365"/>
            <a:ext cx="4364442" cy="2537115"/>
          </a:xfrm>
          <a:prstGeom prst="rect">
            <a:avLst/>
          </a:prstGeom>
        </p:spPr>
      </p:pic>
    </p:spTree>
    <p:extLst>
      <p:ext uri="{BB962C8B-B14F-4D97-AF65-F5344CB8AC3E}">
        <p14:creationId xmlns:p14="http://schemas.microsoft.com/office/powerpoint/2010/main" val="2157975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3.5	CODIFICACI</a:t>
            </a:r>
            <a:r>
              <a:rPr lang="es-EC" dirty="0" err="1"/>
              <a:t>ón</a:t>
            </a:r>
            <a:r>
              <a:rPr lang="es-EC" dirty="0"/>
              <a:t> VIDEO 177</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2101516"/>
            <a:ext cx="3236828" cy="4356374"/>
          </a:xfrm>
        </p:spPr>
        <p:txBody>
          <a:bodyPr>
            <a:normAutofit/>
          </a:bodyPr>
          <a:lstStyle/>
          <a:p>
            <a:r>
              <a:rPr lang="es-ES" dirty="0">
                <a:solidFill>
                  <a:schemeClr val="tx1"/>
                </a:solidFill>
              </a:rPr>
              <a:t>2.	Se procederá a aumentar una condición dentro de la clase </a:t>
            </a:r>
            <a:r>
              <a:rPr lang="es-ES" dirty="0" err="1">
                <a:solidFill>
                  <a:schemeClr val="tx1"/>
                </a:solidFill>
              </a:rPr>
              <a:t>BancoControlador</a:t>
            </a:r>
            <a:r>
              <a:rPr lang="es-ES" dirty="0">
                <a:solidFill>
                  <a:schemeClr val="tx1"/>
                </a:solidFill>
              </a:rPr>
              <a:t>, para definir la condición que el hilo esperará.</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rgbClr val="FFFF00"/>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33</a:t>
            </a:r>
          </a:p>
        </p:txBody>
      </p:sp>
      <p:pic>
        <p:nvPicPr>
          <p:cNvPr id="5" name="Picture 65" descr="Text&#10;&#10;Description automatically generated">
            <a:extLst>
              <a:ext uri="{FF2B5EF4-FFF2-40B4-BE49-F238E27FC236}">
                <a16:creationId xmlns:a16="http://schemas.microsoft.com/office/drawing/2014/main" id="{30A2F377-2E44-8A25-D0A0-B0B15094ED14}"/>
              </a:ext>
            </a:extLst>
          </p:cNvPr>
          <p:cNvPicPr>
            <a:picLocks noChangeAspect="1"/>
          </p:cNvPicPr>
          <p:nvPr/>
        </p:nvPicPr>
        <p:blipFill>
          <a:blip r:embed="rId2"/>
          <a:stretch>
            <a:fillRect/>
          </a:stretch>
        </p:blipFill>
        <p:spPr>
          <a:xfrm>
            <a:off x="4232337" y="3198616"/>
            <a:ext cx="4308518" cy="17766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79088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3.5	CODIFICACI</a:t>
            </a:r>
            <a:r>
              <a:rPr lang="es-EC" dirty="0" err="1"/>
              <a:t>ón</a:t>
            </a:r>
            <a:r>
              <a:rPr lang="es-EC" dirty="0"/>
              <a:t> VIDEO 177</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1876926"/>
            <a:ext cx="3976540" cy="4844716"/>
          </a:xfrm>
        </p:spPr>
        <p:txBody>
          <a:bodyPr>
            <a:normAutofit fontScale="85000" lnSpcReduction="10000"/>
          </a:bodyPr>
          <a:lstStyle/>
          <a:p>
            <a:pPr algn="just"/>
            <a:r>
              <a:rPr lang="es-ES" dirty="0">
                <a:solidFill>
                  <a:schemeClr val="tx1"/>
                </a:solidFill>
              </a:rPr>
              <a:t>3.	Luego de realizada la declaración de la condición, se procede a aplicar método </a:t>
            </a:r>
            <a:r>
              <a:rPr lang="es-ES" dirty="0" err="1">
                <a:solidFill>
                  <a:schemeClr val="tx1"/>
                </a:solidFill>
              </a:rPr>
              <a:t>await</a:t>
            </a:r>
            <a:r>
              <a:rPr lang="es-ES" dirty="0">
                <a:solidFill>
                  <a:schemeClr val="tx1"/>
                </a:solidFill>
              </a:rPr>
              <a:t> que lo que realizara las siguientes funciones: si un hilo entra a realizar la transferencia, y cumple con la condición, lo que hará es quedar bloqueado y esperando a realizar un acción por lo que permitirá desbloquear el fragmento de código ya que lo tenía bloqueado para que pueda ingresar otro hilo, supongamos que el hilo que entró pudo haber realizado una transferencia al hilo anterior por lo que el saldo de su cuenta ya sería superior al cantidad máxima a transferir, entonces el hilo se activará nuevamente y realizaría el proceso hasta finalizarlo, antes de finalizar el proceso el hilo deberá informar a los demás hilos que se encuentran esperando, si ya no se cumple su condición para ello utilizamos el método </a:t>
            </a:r>
            <a:r>
              <a:rPr lang="es-ES" dirty="0" err="1">
                <a:solidFill>
                  <a:schemeClr val="tx1"/>
                </a:solidFill>
              </a:rPr>
              <a:t>signalAll</a:t>
            </a:r>
            <a:r>
              <a:rPr lang="es-ES" dirty="0">
                <a:solidFill>
                  <a:schemeClr val="tx1"/>
                </a:solidFill>
              </a:rPr>
              <a:t>.</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rgbClr val="FFFF00"/>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34</a:t>
            </a:r>
          </a:p>
        </p:txBody>
      </p:sp>
      <p:pic>
        <p:nvPicPr>
          <p:cNvPr id="6" name="Imagen 5">
            <a:extLst>
              <a:ext uri="{FF2B5EF4-FFF2-40B4-BE49-F238E27FC236}">
                <a16:creationId xmlns:a16="http://schemas.microsoft.com/office/drawing/2014/main" id="{207797C5-7C7F-B016-2186-43BEC7CC5519}"/>
              </a:ext>
            </a:extLst>
          </p:cNvPr>
          <p:cNvPicPr>
            <a:picLocks noChangeAspect="1"/>
          </p:cNvPicPr>
          <p:nvPr/>
        </p:nvPicPr>
        <p:blipFill>
          <a:blip r:embed="rId2"/>
          <a:stretch>
            <a:fillRect/>
          </a:stretch>
        </p:blipFill>
        <p:spPr>
          <a:xfrm>
            <a:off x="5053262" y="3429000"/>
            <a:ext cx="3691906" cy="16828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35931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3.6	CODIFICACI</a:t>
            </a:r>
            <a:r>
              <a:rPr lang="es-EC" dirty="0" err="1"/>
              <a:t>ón</a:t>
            </a:r>
            <a:r>
              <a:rPr lang="es-EC" dirty="0"/>
              <a:t> VIDEO 178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8997" y="1876926"/>
            <a:ext cx="3976540" cy="4844716"/>
          </a:xfrm>
        </p:spPr>
        <p:txBody>
          <a:bodyPr>
            <a:normAutofit/>
          </a:bodyPr>
          <a:lstStyle/>
          <a:p>
            <a:pPr algn="just"/>
            <a:r>
              <a:rPr lang="es-ES" dirty="0">
                <a:solidFill>
                  <a:schemeClr val="tx1"/>
                </a:solidFill>
              </a:rPr>
              <a:t>1.		Ya solucionado el problema que se venía acarreando desde practicas anteriores, se busca otra forma de solucionarlo, esto se logra de una forma más sencilla utilizando la palabra reservada </a:t>
            </a:r>
            <a:r>
              <a:rPr lang="es-ES" dirty="0" err="1">
                <a:solidFill>
                  <a:schemeClr val="tx1"/>
                </a:solidFill>
              </a:rPr>
              <a:t>synchronized</a:t>
            </a:r>
            <a:r>
              <a:rPr lang="es-ES" dirty="0">
                <a:solidFill>
                  <a:schemeClr val="tx1"/>
                </a:solidFill>
              </a:rPr>
              <a:t>. Esto lleva a reemplazar los métodos </a:t>
            </a:r>
            <a:r>
              <a:rPr lang="es-ES" dirty="0" err="1">
                <a:solidFill>
                  <a:schemeClr val="tx1"/>
                </a:solidFill>
              </a:rPr>
              <a:t>lock</a:t>
            </a:r>
            <a:r>
              <a:rPr lang="es-ES" dirty="0">
                <a:solidFill>
                  <a:schemeClr val="tx1"/>
                </a:solidFill>
              </a:rPr>
              <a:t> y </a:t>
            </a:r>
            <a:r>
              <a:rPr lang="es-ES" dirty="0" err="1">
                <a:solidFill>
                  <a:schemeClr val="tx1"/>
                </a:solidFill>
              </a:rPr>
              <a:t>unlock</a:t>
            </a:r>
            <a:r>
              <a:rPr lang="es-ES" dirty="0">
                <a:solidFill>
                  <a:schemeClr val="tx1"/>
                </a:solidFill>
              </a:rPr>
              <a:t>, además de eliminar la condición. </a:t>
            </a:r>
          </a:p>
          <a:p>
            <a:pPr algn="just"/>
            <a:r>
              <a:rPr lang="es-ES" dirty="0">
                <a:solidFill>
                  <a:schemeClr val="tx1"/>
                </a:solidFill>
              </a:rPr>
              <a:t>Por lo demás, se mantiene la misma estructura cambiando fragmentos mínimos de código y manteniendo los métodos </a:t>
            </a:r>
            <a:r>
              <a:rPr lang="es-ES" dirty="0" err="1">
                <a:solidFill>
                  <a:schemeClr val="tx1"/>
                </a:solidFill>
              </a:rPr>
              <a:t>wait</a:t>
            </a:r>
            <a:r>
              <a:rPr lang="es-ES" dirty="0">
                <a:solidFill>
                  <a:schemeClr val="tx1"/>
                </a:solidFill>
              </a:rPr>
              <a:t> y </a:t>
            </a:r>
            <a:r>
              <a:rPr lang="es-ES" dirty="0" err="1">
                <a:solidFill>
                  <a:schemeClr val="tx1"/>
                </a:solidFill>
              </a:rPr>
              <a:t>notifyAll</a:t>
            </a:r>
            <a:r>
              <a:rPr lang="es-ES" dirty="0">
                <a:solidFill>
                  <a:schemeClr val="tx1"/>
                </a:solidFill>
              </a:rPr>
              <a:t> para esperar y notificar a todos los hilos, por lo que funcionaran de la misma manera que las practicas anteriores.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rgbClr val="FFFF00"/>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35</a:t>
            </a:r>
          </a:p>
        </p:txBody>
      </p:sp>
      <p:pic>
        <p:nvPicPr>
          <p:cNvPr id="7" name="Imagen 6">
            <a:extLst>
              <a:ext uri="{FF2B5EF4-FFF2-40B4-BE49-F238E27FC236}">
                <a16:creationId xmlns:a16="http://schemas.microsoft.com/office/drawing/2014/main" id="{6DCB90E1-1A06-A178-A0B2-E78EAF409D20}"/>
              </a:ext>
            </a:extLst>
          </p:cNvPr>
          <p:cNvPicPr>
            <a:picLocks noChangeAspect="1"/>
          </p:cNvPicPr>
          <p:nvPr/>
        </p:nvPicPr>
        <p:blipFill>
          <a:blip r:embed="rId2"/>
          <a:stretch>
            <a:fillRect/>
          </a:stretch>
        </p:blipFill>
        <p:spPr>
          <a:xfrm>
            <a:off x="5662605" y="4427103"/>
            <a:ext cx="2309060" cy="1318374"/>
          </a:xfrm>
          <a:prstGeom prst="rect">
            <a:avLst/>
          </a:prstGeom>
        </p:spPr>
      </p:pic>
      <p:pic>
        <p:nvPicPr>
          <p:cNvPr id="8" name="Imagen 7">
            <a:extLst>
              <a:ext uri="{FF2B5EF4-FFF2-40B4-BE49-F238E27FC236}">
                <a16:creationId xmlns:a16="http://schemas.microsoft.com/office/drawing/2014/main" id="{0A9A2E50-5C79-2C98-435B-87FAF69F5F2C}"/>
              </a:ext>
            </a:extLst>
          </p:cNvPr>
          <p:cNvPicPr>
            <a:picLocks noChangeAspect="1"/>
          </p:cNvPicPr>
          <p:nvPr/>
        </p:nvPicPr>
        <p:blipFill>
          <a:blip r:embed="rId3"/>
          <a:stretch>
            <a:fillRect/>
          </a:stretch>
        </p:blipFill>
        <p:spPr>
          <a:xfrm>
            <a:off x="4728617" y="2644254"/>
            <a:ext cx="4177037" cy="131837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33709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estructura de la aplicación se muestra a continuación: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36</a:t>
            </a:r>
          </a:p>
        </p:txBody>
      </p:sp>
      <p:pic>
        <p:nvPicPr>
          <p:cNvPr id="7" name="Imagen 6">
            <a:extLst>
              <a:ext uri="{FF2B5EF4-FFF2-40B4-BE49-F238E27FC236}">
                <a16:creationId xmlns:a16="http://schemas.microsoft.com/office/drawing/2014/main" id="{94BF4144-6996-0F32-6699-EFBA145B7CD7}"/>
              </a:ext>
            </a:extLst>
          </p:cNvPr>
          <p:cNvPicPr>
            <a:picLocks noChangeAspect="1"/>
          </p:cNvPicPr>
          <p:nvPr/>
        </p:nvPicPr>
        <p:blipFill>
          <a:blip r:embed="rId2"/>
          <a:stretch>
            <a:fillRect/>
          </a:stretch>
        </p:blipFill>
        <p:spPr>
          <a:xfrm>
            <a:off x="4942464" y="2671518"/>
            <a:ext cx="3470648" cy="2994492"/>
          </a:xfrm>
          <a:prstGeom prst="rect">
            <a:avLst/>
          </a:prstGeom>
        </p:spPr>
      </p:pic>
    </p:spTree>
    <p:extLst>
      <p:ext uri="{BB962C8B-B14F-4D97-AF65-F5344CB8AC3E}">
        <p14:creationId xmlns:p14="http://schemas.microsoft.com/office/powerpoint/2010/main" val="2768508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3.7.1	</a:t>
            </a:r>
            <a:r>
              <a:rPr lang="es-ES" dirty="0" err="1"/>
              <a:t>ejecuci</a:t>
            </a:r>
            <a:r>
              <a:rPr lang="es-EC" dirty="0" err="1"/>
              <a:t>ón</a:t>
            </a:r>
            <a:r>
              <a:rPr lang="es-EC" dirty="0"/>
              <a:t> video 173</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173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rgbClr val="FFFF00"/>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37</a:t>
            </a:r>
          </a:p>
        </p:txBody>
      </p:sp>
      <p:pic>
        <p:nvPicPr>
          <p:cNvPr id="6" name="Picture 66" descr="Graphical user interface, text&#10;&#10;Description automatically generated">
            <a:extLst>
              <a:ext uri="{FF2B5EF4-FFF2-40B4-BE49-F238E27FC236}">
                <a16:creationId xmlns:a16="http://schemas.microsoft.com/office/drawing/2014/main" id="{5BF3B1BF-DBAF-A0B5-46BB-CB9F8A6E0D43}"/>
              </a:ext>
            </a:extLst>
          </p:cNvPr>
          <p:cNvPicPr>
            <a:picLocks noChangeAspect="1"/>
          </p:cNvPicPr>
          <p:nvPr/>
        </p:nvPicPr>
        <p:blipFill>
          <a:blip r:embed="rId2"/>
          <a:stretch>
            <a:fillRect/>
          </a:stretch>
        </p:blipFill>
        <p:spPr>
          <a:xfrm>
            <a:off x="4341523" y="3653172"/>
            <a:ext cx="4090146" cy="126761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4693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3.7.2	</a:t>
            </a:r>
            <a:r>
              <a:rPr lang="es-ES" dirty="0" err="1"/>
              <a:t>ejecuci</a:t>
            </a:r>
            <a:r>
              <a:rPr lang="es-EC" dirty="0" err="1"/>
              <a:t>ón</a:t>
            </a:r>
            <a:r>
              <a:rPr lang="es-EC" dirty="0"/>
              <a:t> video 174</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174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rgbClr val="FFFF00"/>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38</a:t>
            </a:r>
          </a:p>
        </p:txBody>
      </p:sp>
      <p:pic>
        <p:nvPicPr>
          <p:cNvPr id="6" name="Picture 67" descr="Text&#10;&#10;Description automatically generated">
            <a:extLst>
              <a:ext uri="{FF2B5EF4-FFF2-40B4-BE49-F238E27FC236}">
                <a16:creationId xmlns:a16="http://schemas.microsoft.com/office/drawing/2014/main" id="{1AEE9BFA-AF94-7C81-4014-F36E003A13A0}"/>
              </a:ext>
            </a:extLst>
          </p:cNvPr>
          <p:cNvPicPr>
            <a:picLocks noChangeAspect="1"/>
          </p:cNvPicPr>
          <p:nvPr/>
        </p:nvPicPr>
        <p:blipFill>
          <a:blip r:embed="rId2"/>
          <a:stretch>
            <a:fillRect/>
          </a:stretch>
        </p:blipFill>
        <p:spPr>
          <a:xfrm>
            <a:off x="5215272" y="2173790"/>
            <a:ext cx="2342649" cy="419188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93383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3.7.3	</a:t>
            </a:r>
            <a:r>
              <a:rPr lang="es-ES" dirty="0" err="1"/>
              <a:t>ejecuci</a:t>
            </a:r>
            <a:r>
              <a:rPr lang="es-EC" dirty="0" err="1"/>
              <a:t>ón</a:t>
            </a:r>
            <a:r>
              <a:rPr lang="es-EC" dirty="0"/>
              <a:t> video 175</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175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rgbClr val="FFFF00"/>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39</a:t>
            </a:r>
          </a:p>
        </p:txBody>
      </p:sp>
      <p:pic>
        <p:nvPicPr>
          <p:cNvPr id="6" name="Picture 68" descr="Text&#10;&#10;Description automatically generated">
            <a:extLst>
              <a:ext uri="{FF2B5EF4-FFF2-40B4-BE49-F238E27FC236}">
                <a16:creationId xmlns:a16="http://schemas.microsoft.com/office/drawing/2014/main" id="{040A7937-30DA-8B11-0CC7-F5FAE1C4B4D5}"/>
              </a:ext>
            </a:extLst>
          </p:cNvPr>
          <p:cNvPicPr>
            <a:picLocks noChangeAspect="1"/>
          </p:cNvPicPr>
          <p:nvPr/>
        </p:nvPicPr>
        <p:blipFill>
          <a:blip r:embed="rId2"/>
          <a:stretch>
            <a:fillRect/>
          </a:stretch>
        </p:blipFill>
        <p:spPr>
          <a:xfrm>
            <a:off x="5097806" y="2356157"/>
            <a:ext cx="2336055" cy="365723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5666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2632136"/>
          </a:xfrm>
        </p:spPr>
        <p:txBody>
          <a:bodyPr>
            <a:normAutofit/>
          </a:bodyPr>
          <a:lstStyle/>
          <a:p>
            <a:pPr algn="just"/>
            <a:r>
              <a:rPr lang="es-ES" b="1" dirty="0">
                <a:solidFill>
                  <a:schemeClr val="tx1"/>
                </a:solidFill>
              </a:rPr>
              <a:t>2.1	Hilos.</a:t>
            </a:r>
          </a:p>
          <a:p>
            <a:pPr lvl="1" algn="just"/>
            <a:r>
              <a:rPr lang="es-ES" sz="2000" dirty="0">
                <a:solidFill>
                  <a:schemeClr val="tx1"/>
                </a:solidFill>
              </a:rPr>
              <a:t>Un hilo es un solo flujo de ejecución de instrucciones dentro de un proceso, debido a que no pueden ejecutarse por sí solos, requieren la supervisión de un proceso (</a:t>
            </a:r>
            <a:r>
              <a:rPr lang="es-ES" sz="2000" dirty="0" err="1">
                <a:solidFill>
                  <a:schemeClr val="tx1"/>
                </a:solidFill>
              </a:rPr>
              <a:t>Nakayama</a:t>
            </a:r>
            <a:r>
              <a:rPr lang="es-ES" sz="2000" dirty="0">
                <a:solidFill>
                  <a:schemeClr val="tx1"/>
                </a:solidFill>
              </a:rPr>
              <a:t>, 2009). Existen varios lenguajes de programación que permiten crear y gestionar hilos, entre los más conocidos están JAVA y C++.</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Tree>
    <p:extLst>
      <p:ext uri="{BB962C8B-B14F-4D97-AF65-F5344CB8AC3E}">
        <p14:creationId xmlns:p14="http://schemas.microsoft.com/office/powerpoint/2010/main" val="2045499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3.7.4	</a:t>
            </a:r>
            <a:r>
              <a:rPr lang="es-ES" dirty="0" err="1"/>
              <a:t>ejecuci</a:t>
            </a:r>
            <a:r>
              <a:rPr lang="es-EC" dirty="0" err="1"/>
              <a:t>ón</a:t>
            </a:r>
            <a:r>
              <a:rPr lang="es-EC" dirty="0"/>
              <a:t> video 176</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176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rgbClr val="FFFF00"/>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40</a:t>
            </a:r>
          </a:p>
        </p:txBody>
      </p:sp>
      <p:pic>
        <p:nvPicPr>
          <p:cNvPr id="6" name="Picture 69" descr="Text&#10;&#10;Description automatically generated">
            <a:extLst>
              <a:ext uri="{FF2B5EF4-FFF2-40B4-BE49-F238E27FC236}">
                <a16:creationId xmlns:a16="http://schemas.microsoft.com/office/drawing/2014/main" id="{7D86E75A-E7C0-8DAA-8264-0B9D84747DE9}"/>
              </a:ext>
            </a:extLst>
          </p:cNvPr>
          <p:cNvPicPr>
            <a:picLocks noChangeAspect="1"/>
          </p:cNvPicPr>
          <p:nvPr/>
        </p:nvPicPr>
        <p:blipFill>
          <a:blip r:embed="rId2"/>
          <a:stretch>
            <a:fillRect/>
          </a:stretch>
        </p:blipFill>
        <p:spPr>
          <a:xfrm>
            <a:off x="4896485" y="2232652"/>
            <a:ext cx="2399030" cy="40741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62857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3.7.5	</a:t>
            </a:r>
            <a:r>
              <a:rPr lang="es-ES" dirty="0" err="1"/>
              <a:t>ejecuci</a:t>
            </a:r>
            <a:r>
              <a:rPr lang="es-EC" dirty="0" err="1"/>
              <a:t>ón</a:t>
            </a:r>
            <a:r>
              <a:rPr lang="es-EC" dirty="0"/>
              <a:t> video 177</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177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rgbClr val="FFFF00"/>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41</a:t>
            </a:r>
          </a:p>
        </p:txBody>
      </p:sp>
      <p:pic>
        <p:nvPicPr>
          <p:cNvPr id="6" name="Picture 70" descr="Text&#10;&#10;Description automatically generated">
            <a:extLst>
              <a:ext uri="{FF2B5EF4-FFF2-40B4-BE49-F238E27FC236}">
                <a16:creationId xmlns:a16="http://schemas.microsoft.com/office/drawing/2014/main" id="{EEF10273-D603-0941-9E5D-2F4A1D13314D}"/>
              </a:ext>
            </a:extLst>
          </p:cNvPr>
          <p:cNvPicPr>
            <a:picLocks noChangeAspect="1"/>
          </p:cNvPicPr>
          <p:nvPr/>
        </p:nvPicPr>
        <p:blipFill>
          <a:blip r:embed="rId2"/>
          <a:stretch>
            <a:fillRect/>
          </a:stretch>
        </p:blipFill>
        <p:spPr>
          <a:xfrm>
            <a:off x="4942486" y="2047732"/>
            <a:ext cx="2307028" cy="447849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69635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3.7	Funcionalidad</a:t>
            </a:r>
            <a:br>
              <a:rPr lang="es-ES" dirty="0"/>
            </a:br>
            <a:r>
              <a:rPr lang="es-ES" dirty="0"/>
              <a:t>3.7.6	</a:t>
            </a:r>
            <a:r>
              <a:rPr lang="es-ES" dirty="0" err="1"/>
              <a:t>ejecuci</a:t>
            </a:r>
            <a:r>
              <a:rPr lang="es-EC" dirty="0" err="1"/>
              <a:t>ón</a:t>
            </a:r>
            <a:r>
              <a:rPr lang="es-EC" dirty="0"/>
              <a:t> video 178</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3194296"/>
            <a:ext cx="3074633" cy="2150872"/>
          </a:xfrm>
        </p:spPr>
        <p:txBody>
          <a:bodyPr>
            <a:normAutofit/>
          </a:bodyPr>
          <a:lstStyle/>
          <a:p>
            <a:r>
              <a:rPr lang="es-ES" dirty="0">
                <a:solidFill>
                  <a:schemeClr val="tx1"/>
                </a:solidFill>
              </a:rPr>
              <a:t>1.	La ejecución de la aplicación terminada del video 178 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rgbClr val="FFFF00"/>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rgbClr val="FFFF00"/>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610809" y="6457890"/>
            <a:ext cx="581192" cy="400110"/>
          </a:xfrm>
          <a:prstGeom prst="rect">
            <a:avLst/>
          </a:prstGeom>
          <a:noFill/>
        </p:spPr>
        <p:txBody>
          <a:bodyPr wrap="square" rtlCol="0">
            <a:spAutoFit/>
          </a:bodyPr>
          <a:lstStyle/>
          <a:p>
            <a:r>
              <a:rPr lang="es-EC" sz="2000" dirty="0">
                <a:solidFill>
                  <a:schemeClr val="bg1"/>
                </a:solidFill>
              </a:rPr>
              <a:t>42</a:t>
            </a:r>
          </a:p>
        </p:txBody>
      </p:sp>
      <p:pic>
        <p:nvPicPr>
          <p:cNvPr id="6" name="Picture 71" descr="Text&#10;&#10;Description automatically generated">
            <a:extLst>
              <a:ext uri="{FF2B5EF4-FFF2-40B4-BE49-F238E27FC236}">
                <a16:creationId xmlns:a16="http://schemas.microsoft.com/office/drawing/2014/main" id="{5A7C14DF-1CCD-DF80-8D99-ED87984975CC}"/>
              </a:ext>
            </a:extLst>
          </p:cNvPr>
          <p:cNvPicPr>
            <a:picLocks noChangeAspect="1"/>
          </p:cNvPicPr>
          <p:nvPr/>
        </p:nvPicPr>
        <p:blipFill>
          <a:blip r:embed="rId2"/>
          <a:stretch>
            <a:fillRect/>
          </a:stretch>
        </p:blipFill>
        <p:spPr>
          <a:xfrm>
            <a:off x="5077114" y="1851523"/>
            <a:ext cx="2618964" cy="487090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89053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pPr marL="305435" indent="-305435"/>
            <a:r>
              <a:rPr lang="es-ES" dirty="0">
                <a:ea typeface="+mn-lt"/>
                <a:cs typeface="+mn-lt"/>
              </a:rPr>
              <a:t>La sincronización de hilos permite que varios hilos trabajen de forma simultánea sin problemas cuando operan o usan la misma fuente de datos, de esta forma se evitan errores de cálculos o en los procesos que se estén ejecutando.</a:t>
            </a:r>
          </a:p>
          <a:p>
            <a:pPr marL="305435" indent="-305435"/>
            <a:r>
              <a:rPr lang="es-ES" dirty="0">
                <a:ea typeface="+mn-lt"/>
                <a:cs typeface="+mn-lt"/>
              </a:rPr>
              <a:t>En java para lograr que varios hilos no usen o entren al mismo tiempo a un recurso se proporciona la palabra clave </a:t>
            </a:r>
            <a:r>
              <a:rPr lang="es-ES" dirty="0" err="1">
                <a:ea typeface="+mn-lt"/>
                <a:cs typeface="+mn-lt"/>
              </a:rPr>
              <a:t>synchronized</a:t>
            </a:r>
            <a:r>
              <a:rPr lang="es-ES" dirty="0">
                <a:ea typeface="+mn-lt"/>
                <a:cs typeface="+mn-lt"/>
              </a:rPr>
              <a:t>, de esta forma los hilos usaran la rutina o recurso de forma organizada, uno después del otro.</a:t>
            </a:r>
          </a:p>
          <a:p>
            <a:pPr marL="305435" indent="-305435"/>
            <a:r>
              <a:rPr lang="es-ES" dirty="0">
                <a:ea typeface="+mn-lt"/>
                <a:cs typeface="+mn-lt"/>
              </a:rPr>
              <a:t>El uso de los hilos permite resolver una o varias tareas de forma más rápida, pero para que el resultado sea el esperado y no se presenten inconvenientes se debe tomar en cuenta conceptos de sincronización e interrupción de hilos, de esta forma se puede controlar y establecer el orden en el que operan y evitar inconsistencias en el flujo de información y la salida de los datos o recursos esperados.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rgbClr val="FFFF00"/>
                </a:solidFill>
              </a:rPr>
              <a:t>4	CONCLUSIONES</a:t>
            </a:r>
          </a:p>
          <a:p>
            <a:pPr>
              <a:lnSpc>
                <a:spcPct val="90000"/>
              </a:lnSpc>
            </a:pPr>
            <a:r>
              <a:rPr lang="es-ES" sz="1200" dirty="0">
                <a:solidFill>
                  <a:srgbClr val="FFFF00"/>
                </a:solidFill>
              </a:rPr>
              <a:t>5	RECOMENDACIONES</a:t>
            </a:r>
          </a:p>
          <a:p>
            <a:pPr>
              <a:lnSpc>
                <a:spcPct val="90000"/>
              </a:lnSpc>
            </a:pPr>
            <a:r>
              <a:rPr lang="es-ES" sz="1200" dirty="0">
                <a:solidFill>
                  <a:srgbClr val="FFFF00"/>
                </a:solidFill>
              </a:rPr>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43</a:t>
            </a:r>
          </a:p>
        </p:txBody>
      </p:sp>
    </p:spTree>
    <p:extLst>
      <p:ext uri="{BB962C8B-B14F-4D97-AF65-F5344CB8AC3E}">
        <p14:creationId xmlns:p14="http://schemas.microsoft.com/office/powerpoint/2010/main" val="2703950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pPr marL="285750" indent="-285750"/>
            <a:r>
              <a:rPr lang="es-ES" dirty="0">
                <a:ea typeface="+mn-lt"/>
                <a:cs typeface="+mn-lt"/>
              </a:rPr>
              <a:t>El ejemplo propuesto funciona con un bucle infinito, por lo tanto, tomar precauciones en caso de que el computador presente problemas de rendimiento, para obtener los resultados esperados basta con un tiempo de ejecución de 15 segundos.</a:t>
            </a:r>
          </a:p>
          <a:p>
            <a:pPr marL="285750" indent="-285750"/>
            <a:r>
              <a:rPr lang="es-ES" dirty="0">
                <a:ea typeface="+mn-lt"/>
                <a:cs typeface="+mn-lt"/>
              </a:rPr>
              <a:t>La clase </a:t>
            </a:r>
            <a:r>
              <a:rPr lang="es-ES" dirty="0" err="1">
                <a:ea typeface="+mn-lt"/>
                <a:cs typeface="+mn-lt"/>
              </a:rPr>
              <a:t>Thread</a:t>
            </a:r>
            <a:r>
              <a:rPr lang="es-ES" dirty="0">
                <a:ea typeface="+mn-lt"/>
                <a:cs typeface="+mn-lt"/>
              </a:rPr>
              <a:t> incluye varios métodos deprecados, por lo tanto, se recomienda leer la documentación de Java para usar los métodos correctos a la hora de trabajar con hilos.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44</a:t>
            </a:r>
          </a:p>
        </p:txBody>
      </p:sp>
    </p:spTree>
    <p:extLst>
      <p:ext uri="{BB962C8B-B14F-4D97-AF65-F5344CB8AC3E}">
        <p14:creationId xmlns:p14="http://schemas.microsoft.com/office/powerpoint/2010/main" val="644582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fontScale="92500"/>
          </a:bodyPr>
          <a:lstStyle/>
          <a:p>
            <a:r>
              <a:rPr lang="es-ES" dirty="0"/>
              <a:t>[1]	Blancarte, O. (29 de Marzo de 2017). Concurrencia vs Paralelismo. Obtenido de </a:t>
            </a:r>
            <a:r>
              <a:rPr lang="es-ES" dirty="0" err="1"/>
              <a:t>oscarblancarteblog</a:t>
            </a:r>
            <a:r>
              <a:rPr lang="es-ES" dirty="0"/>
              <a:t>: </a:t>
            </a:r>
            <a:r>
              <a:rPr lang="es-ES" dirty="0">
                <a:hlinkClick r:id="rId2"/>
              </a:rPr>
              <a:t>https://www.oscarblancarteblog.com/2017/03/29/concurrencia-vs-paralelismo/</a:t>
            </a:r>
            <a:endParaRPr lang="es-ES" dirty="0"/>
          </a:p>
          <a:p>
            <a:r>
              <a:rPr lang="es-ES" dirty="0"/>
              <a:t>[2]	Díaz, J. (2022). Píldoras Informáticas. Obtenido de YouTube: </a:t>
            </a:r>
            <a:r>
              <a:rPr lang="es-ES" dirty="0">
                <a:hlinkClick r:id="rId3"/>
              </a:rPr>
              <a:t>https://www.youtube.com/playlist?list=PLU8oAlHdN5BktAXdEVCLUYzvDyqRQJ2lk</a:t>
            </a:r>
            <a:endParaRPr lang="es-ES" dirty="0"/>
          </a:p>
          <a:p>
            <a:r>
              <a:rPr lang="es-ES" dirty="0"/>
              <a:t>[3]	</a:t>
            </a:r>
            <a:r>
              <a:rPr lang="es-ES" dirty="0" err="1"/>
              <a:t>Nakayama</a:t>
            </a:r>
            <a:r>
              <a:rPr lang="es-ES" dirty="0"/>
              <a:t>, A. (2009). Guía práctica de estudio 12: Hilos. México.</a:t>
            </a:r>
          </a:p>
          <a:p>
            <a:r>
              <a:rPr lang="es-ES" dirty="0"/>
              <a:t>[4]	Universidad de Alicante. (17 de Octubre de 2012). </a:t>
            </a:r>
            <a:r>
              <a:rPr lang="es-ES" dirty="0" err="1"/>
              <a:t>Introdoucción</a:t>
            </a:r>
            <a:r>
              <a:rPr lang="es-ES" dirty="0"/>
              <a:t> al lenguaje Java y Eclipse. Obtenido de JTECH: </a:t>
            </a:r>
            <a:r>
              <a:rPr lang="es-ES" dirty="0">
                <a:hlinkClick r:id="rId4"/>
              </a:rPr>
              <a:t>http://www.jtech.ua.es/dadm/restringido/java/sesion05-apuntes.html#:~:text=Interrupci%C3%B3n%20de%20un%20hilo,-Los%20objetos%20de&amp;text=interrupt()%20que%20permite%20al,para%20soportar%20su%20propia%20interrupci%C3%B3n</a:t>
            </a:r>
            <a:r>
              <a:rPr lang="es-ES" dirty="0"/>
              <a:t>.</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45</a:t>
            </a:r>
          </a:p>
        </p:txBody>
      </p:sp>
    </p:spTree>
    <p:extLst>
      <p:ext uri="{BB962C8B-B14F-4D97-AF65-F5344CB8AC3E}">
        <p14:creationId xmlns:p14="http://schemas.microsoft.com/office/powerpoint/2010/main" val="4049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4400412"/>
          </a:xfrm>
        </p:spPr>
        <p:txBody>
          <a:bodyPr>
            <a:normAutofit/>
          </a:bodyPr>
          <a:lstStyle/>
          <a:p>
            <a:pPr algn="just"/>
            <a:r>
              <a:rPr lang="es-ES" b="1" dirty="0">
                <a:solidFill>
                  <a:schemeClr val="tx1"/>
                </a:solidFill>
              </a:rPr>
              <a:t>2.1.1	Hilos con Java</a:t>
            </a:r>
          </a:p>
          <a:p>
            <a:pPr lvl="1" algn="just"/>
            <a:r>
              <a:rPr lang="es-ES" sz="2000" dirty="0">
                <a:solidFill>
                  <a:schemeClr val="tx1"/>
                </a:solidFill>
              </a:rPr>
              <a:t>JAVA es un lenguaje de programación de altor nivel con tipado estático de datos, está en casi todos los sistemas y dispositivos informáticos convirtiéndolo en uno de los lenguajes más usados y demandados de la actualidad. Soporta múltiples paradigmas de programación y ha sido la base para crear lenguajes de programación modernos como SCALA o </a:t>
            </a:r>
            <a:r>
              <a:rPr lang="es-ES" sz="2000" dirty="0" err="1">
                <a:solidFill>
                  <a:schemeClr val="tx1"/>
                </a:solidFill>
              </a:rPr>
              <a:t>Kotlin</a:t>
            </a:r>
            <a:r>
              <a:rPr lang="es-ES" sz="2000" dirty="0">
                <a:solidFill>
                  <a:schemeClr val="tx1"/>
                </a:solidFill>
              </a:rPr>
              <a:t>.</a:t>
            </a:r>
          </a:p>
          <a:p>
            <a:pPr lvl="1" algn="just"/>
            <a:r>
              <a:rPr lang="es-ES" sz="2000" dirty="0">
                <a:solidFill>
                  <a:schemeClr val="tx1"/>
                </a:solidFill>
              </a:rPr>
              <a:t>El lenguaje de programación JAVA permite crear hilos y administrarlos gracias a su JVM (Java Virtual Machine). Java es capaz de manejar múltiples hilos con varios flujos de instrucciones y un flujo de datos de forma simultánea (Díaz, 2022).</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Tree>
    <p:extLst>
      <p:ext uri="{BB962C8B-B14F-4D97-AF65-F5344CB8AC3E}">
        <p14:creationId xmlns:p14="http://schemas.microsoft.com/office/powerpoint/2010/main" val="199320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3975347"/>
          </a:xfrm>
        </p:spPr>
        <p:txBody>
          <a:bodyPr>
            <a:normAutofit/>
          </a:bodyPr>
          <a:lstStyle/>
          <a:p>
            <a:pPr algn="just"/>
            <a:r>
              <a:rPr lang="es-ES" b="1" dirty="0">
                <a:solidFill>
                  <a:schemeClr val="tx1"/>
                </a:solidFill>
              </a:rPr>
              <a:t>2.1.2	Sincronización</a:t>
            </a:r>
          </a:p>
          <a:p>
            <a:pPr lvl="1" algn="just"/>
            <a:r>
              <a:rPr lang="es-ES" sz="2000" dirty="0">
                <a:solidFill>
                  <a:schemeClr val="tx1"/>
                </a:solidFill>
              </a:rPr>
              <a:t>Los hilos no siempre trabajan de forma independiente, en algunos casos deben trabajar de forma coordinada para resolver algún problema o necesidad del usuario. Cuando los hilos trabajan con el mismo flujo o fuente de información se puede provocar inconsistencias, errores de cálculos y en el peor de los casos el colapso del sistema.</a:t>
            </a:r>
          </a:p>
          <a:p>
            <a:pPr lvl="1" algn="just"/>
            <a:r>
              <a:rPr lang="es-ES" sz="2000" dirty="0">
                <a:solidFill>
                  <a:schemeClr val="tx1"/>
                </a:solidFill>
              </a:rPr>
              <a:t>JAVA dispone de un mecanismo de sincronización de hilos, los métodos declarados con </a:t>
            </a:r>
            <a:r>
              <a:rPr lang="es-ES" sz="2000" dirty="0" err="1">
                <a:solidFill>
                  <a:schemeClr val="tx1"/>
                </a:solidFill>
              </a:rPr>
              <a:t>synchronized</a:t>
            </a:r>
            <a:r>
              <a:rPr lang="es-ES" sz="2000" dirty="0">
                <a:solidFill>
                  <a:schemeClr val="tx1"/>
                </a:solidFill>
              </a:rPr>
              <a:t> utilizan el cerrojo de la clase </a:t>
            </a:r>
            <a:r>
              <a:rPr lang="es-ES" sz="2000" dirty="0" err="1">
                <a:solidFill>
                  <a:schemeClr val="tx1"/>
                </a:solidFill>
              </a:rPr>
              <a:t>Object</a:t>
            </a:r>
            <a:r>
              <a:rPr lang="es-ES" sz="2000" dirty="0">
                <a:solidFill>
                  <a:schemeClr val="tx1"/>
                </a:solidFill>
              </a:rPr>
              <a:t> para evitar que más de un hilo entre en ellos al mismo tiempo (Universidad de Alicante, 2012).</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HILOS</a:t>
            </a:r>
          </a:p>
          <a:p>
            <a:pPr lvl="1">
              <a:lnSpc>
                <a:spcPct val="90000"/>
              </a:lnSpc>
            </a:pPr>
            <a:r>
              <a:rPr lang="es-ES" sz="1200" dirty="0">
                <a:solidFill>
                  <a:schemeClr val="bg1"/>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156659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3466324"/>
          </a:xfrm>
        </p:spPr>
        <p:txBody>
          <a:bodyPr>
            <a:normAutofit/>
          </a:bodyPr>
          <a:lstStyle/>
          <a:p>
            <a:pPr algn="just"/>
            <a:r>
              <a:rPr lang="es-ES" b="1" dirty="0">
                <a:solidFill>
                  <a:schemeClr val="tx1"/>
                </a:solidFill>
              </a:rPr>
              <a:t>2.2 </a:t>
            </a:r>
            <a:r>
              <a:rPr lang="es-ES" b="1" dirty="0" err="1">
                <a:solidFill>
                  <a:schemeClr val="tx1"/>
                </a:solidFill>
              </a:rPr>
              <a:t>Patr</a:t>
            </a:r>
            <a:r>
              <a:rPr lang="es-EC" b="1" dirty="0" err="1">
                <a:solidFill>
                  <a:schemeClr val="tx1"/>
                </a:solidFill>
              </a:rPr>
              <a:t>ón</a:t>
            </a:r>
            <a:r>
              <a:rPr lang="es-EC" b="1" dirty="0">
                <a:solidFill>
                  <a:schemeClr val="tx1"/>
                </a:solidFill>
              </a:rPr>
              <a:t> MVC</a:t>
            </a:r>
            <a:endParaRPr lang="es-ES" b="1" dirty="0">
              <a:solidFill>
                <a:schemeClr val="tx1"/>
              </a:solidFill>
            </a:endParaRPr>
          </a:p>
          <a:p>
            <a:pPr lvl="1" algn="just"/>
            <a:r>
              <a:rPr lang="es-ES" sz="2000" dirty="0">
                <a:solidFill>
                  <a:schemeClr val="tx1"/>
                </a:solidFill>
              </a:rPr>
              <a:t>Es un patrón de arquitectura para el desarrollo de aplicaciones software donde su objetivo es el separar la lógica del negocio de la interfaz de usuario lo cual lo hace escalable facilitando la evolución por separado de sus partes, incrementa la reutilización y flexibilidad.</a:t>
            </a:r>
          </a:p>
          <a:p>
            <a:pPr lvl="1" algn="just"/>
            <a:r>
              <a:rPr lang="es-ES" sz="2000" dirty="0">
                <a:solidFill>
                  <a:schemeClr val="tx1"/>
                </a:solidFill>
              </a:rPr>
              <a:t>Tuvo su origen en 1979 y es también conocido como patrón MVC, divide una aplicación software en tres grandes partes bien diferenciadas las cuales son Modelo, Vista y Controlador.</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65801" y="6457890"/>
            <a:ext cx="374325" cy="400110"/>
          </a:xfrm>
          <a:prstGeom prst="rect">
            <a:avLst/>
          </a:prstGeom>
          <a:noFill/>
        </p:spPr>
        <p:txBody>
          <a:bodyPr wrap="square" rtlCol="0">
            <a:spAutoFit/>
          </a:bodyPr>
          <a:lstStyle/>
          <a:p>
            <a:r>
              <a:rPr lang="en-US" sz="2000" dirty="0">
                <a:solidFill>
                  <a:schemeClr val="bg1"/>
                </a:solidFill>
              </a:rPr>
              <a:t>7</a:t>
            </a:r>
            <a:endParaRPr lang="es-EC" sz="2000" dirty="0">
              <a:solidFill>
                <a:schemeClr val="bg1"/>
              </a:solidFill>
            </a:endParaRPr>
          </a:p>
        </p:txBody>
      </p:sp>
    </p:spTree>
    <p:extLst>
      <p:ext uri="{BB962C8B-B14F-4D97-AF65-F5344CB8AC3E}">
        <p14:creationId xmlns:p14="http://schemas.microsoft.com/office/powerpoint/2010/main" val="307713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3225692"/>
          </a:xfrm>
        </p:spPr>
        <p:txBody>
          <a:bodyPr>
            <a:normAutofit/>
          </a:bodyPr>
          <a:lstStyle/>
          <a:p>
            <a:pPr algn="just"/>
            <a:r>
              <a:rPr lang="es-ES" b="1" dirty="0">
                <a:solidFill>
                  <a:schemeClr val="tx1"/>
                </a:solidFill>
              </a:rPr>
              <a:t>2.2.1	Modelo</a:t>
            </a:r>
          </a:p>
          <a:p>
            <a:pPr lvl="1" algn="just"/>
            <a:r>
              <a:rPr lang="es-ES" sz="2000" dirty="0">
                <a:solidFill>
                  <a:schemeClr val="tx1"/>
                </a:solidFill>
              </a:rPr>
              <a:t>Es una capa donde se localiza la funcionalidad central y los datos, se comunica con el controlador y la base de datos.</a:t>
            </a:r>
          </a:p>
          <a:p>
            <a:pPr lvl="1" algn="just"/>
            <a:r>
              <a:rPr lang="es-ES" sz="2000" dirty="0">
                <a:solidFill>
                  <a:schemeClr val="tx1"/>
                </a:solidFill>
              </a:rPr>
              <a:t>Es la capa donde se trabaja con los datos,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ES" sz="2000" dirty="0" err="1">
                <a:solidFill>
                  <a:schemeClr val="tx1"/>
                </a:solidFill>
              </a:rPr>
              <a:t>selects</a:t>
            </a:r>
            <a:r>
              <a:rPr lang="es-ES" sz="2000" dirty="0">
                <a:solidFill>
                  <a:schemeClr val="tx1"/>
                </a:solidFill>
              </a:rPr>
              <a:t>, </a:t>
            </a:r>
            <a:r>
              <a:rPr lang="es-ES" sz="2000" dirty="0" err="1">
                <a:solidFill>
                  <a:schemeClr val="tx1"/>
                </a:solidFill>
              </a:rPr>
              <a:t>updates</a:t>
            </a:r>
            <a:r>
              <a:rPr lang="es-ES" sz="2000" dirty="0">
                <a:solidFill>
                  <a:schemeClr val="tx1"/>
                </a:solidFill>
              </a:rPr>
              <a:t>, </a:t>
            </a:r>
            <a:r>
              <a:rPr lang="es-ES" sz="2000" dirty="0" err="1">
                <a:solidFill>
                  <a:schemeClr val="tx1"/>
                </a:solidFill>
              </a:rPr>
              <a:t>inserts</a:t>
            </a:r>
            <a:r>
              <a:rPr lang="es-ES" sz="2000" dirty="0">
                <a:solidFill>
                  <a:schemeClr val="tx1"/>
                </a:solidFill>
              </a:rPr>
              <a:t>, etc.</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n-US" sz="2000" dirty="0">
                <a:solidFill>
                  <a:schemeClr val="bg1"/>
                </a:solidFill>
              </a:rPr>
              <a:t>8</a:t>
            </a:r>
            <a:endParaRPr lang="es-EC" sz="2000" dirty="0">
              <a:solidFill>
                <a:schemeClr val="bg1"/>
              </a:solidFill>
            </a:endParaRPr>
          </a:p>
        </p:txBody>
      </p:sp>
    </p:spTree>
    <p:extLst>
      <p:ext uri="{BB962C8B-B14F-4D97-AF65-F5344CB8AC3E}">
        <p14:creationId xmlns:p14="http://schemas.microsoft.com/office/powerpoint/2010/main" val="159083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241735"/>
          </a:xfrm>
        </p:spPr>
        <p:txBody>
          <a:bodyPr>
            <a:normAutofit/>
          </a:bodyPr>
          <a:lstStyle/>
          <a:p>
            <a:pPr algn="just"/>
            <a:r>
              <a:rPr lang="es-ES" b="1" dirty="0">
                <a:solidFill>
                  <a:schemeClr val="tx1"/>
                </a:solidFill>
              </a:rPr>
              <a:t>2.2.2	Vista</a:t>
            </a:r>
          </a:p>
          <a:p>
            <a:pPr lvl="1" algn="just"/>
            <a:r>
              <a:rPr lang="es-ES" sz="2000" dirty="0">
                <a:solidFill>
                  <a:schemeClr val="tx1"/>
                </a:solidFill>
              </a:rPr>
              <a:t>Es la capa donde se muestra la información al usuario donde es posible definir una o más vista de usuario en un software, se comunica con el controlador y el usuario.</a:t>
            </a:r>
          </a:p>
          <a:p>
            <a:pPr lvl="1" algn="just"/>
            <a:r>
              <a:rPr lang="es-ES" sz="2000" dirty="0">
                <a:solidFill>
                  <a:schemeClr val="tx1"/>
                </a:solidFill>
              </a:rPr>
              <a:t>Las vistas, como su nombre nos hacen entender, contienen el código de nuestra aplicación que va a producir la visualización de las interfaces de usuario, o sea, el código que nos permitirá renderizar los estados de nuestra aplicación en HTML. En las vistas nada más tenemos los códigos HTML y PHP que nos permite mostrar la salida.</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HILOS</a:t>
            </a:r>
          </a:p>
          <a:p>
            <a:pPr lvl="1">
              <a:lnSpc>
                <a:spcPct val="90000"/>
              </a:lnSpc>
            </a:pPr>
            <a:r>
              <a:rPr lang="es-ES" sz="1200" dirty="0">
                <a:solidFill>
                  <a:srgbClr val="FFFF00"/>
                </a:solidFill>
              </a:rPr>
              <a:t>2..2	PATRÓN MVC</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CODIFICACIÓN VIDEO 173</a:t>
            </a:r>
          </a:p>
          <a:p>
            <a:pPr lvl="1">
              <a:lnSpc>
                <a:spcPct val="90000"/>
              </a:lnSpc>
            </a:pPr>
            <a:r>
              <a:rPr lang="es-ES" sz="1200" dirty="0">
                <a:solidFill>
                  <a:schemeClr val="bg1"/>
                </a:solidFill>
              </a:rPr>
              <a:t>3.2	CODIFICACIÓN VIDEO 174</a:t>
            </a:r>
          </a:p>
          <a:p>
            <a:pPr lvl="1">
              <a:lnSpc>
                <a:spcPct val="90000"/>
              </a:lnSpc>
            </a:pPr>
            <a:r>
              <a:rPr lang="es-ES" sz="1200" dirty="0">
                <a:solidFill>
                  <a:schemeClr val="bg1"/>
                </a:solidFill>
              </a:rPr>
              <a:t>3.3	CODIFICACIÓN VIDEO 175</a:t>
            </a:r>
          </a:p>
          <a:p>
            <a:pPr lvl="1">
              <a:lnSpc>
                <a:spcPct val="90000"/>
              </a:lnSpc>
            </a:pPr>
            <a:r>
              <a:rPr lang="es-ES" sz="1200" dirty="0">
                <a:solidFill>
                  <a:schemeClr val="bg1"/>
                </a:solidFill>
              </a:rPr>
              <a:t>3.4	CODIFICACIÓN VIDEO 176</a:t>
            </a:r>
          </a:p>
          <a:p>
            <a:pPr lvl="1">
              <a:lnSpc>
                <a:spcPct val="90000"/>
              </a:lnSpc>
            </a:pPr>
            <a:r>
              <a:rPr lang="es-ES" sz="1200" dirty="0">
                <a:solidFill>
                  <a:schemeClr val="bg1"/>
                </a:solidFill>
              </a:rPr>
              <a:t>3.5	CODIFICACIÓN VIDEO 177</a:t>
            </a:r>
          </a:p>
          <a:p>
            <a:pPr lvl="1">
              <a:lnSpc>
                <a:spcPct val="90000"/>
              </a:lnSpc>
            </a:pPr>
            <a:r>
              <a:rPr lang="es-ES" sz="1200" dirty="0">
                <a:solidFill>
                  <a:schemeClr val="bg1"/>
                </a:solidFill>
              </a:rPr>
              <a:t>3.6	CODIFICACIÓN VIDEO 178</a:t>
            </a:r>
          </a:p>
          <a:p>
            <a:pPr lvl="1">
              <a:lnSpc>
                <a:spcPct val="90000"/>
              </a:lnSpc>
            </a:pPr>
            <a:r>
              <a:rPr lang="es-ES" sz="1200" dirty="0">
                <a:solidFill>
                  <a:schemeClr val="bg1"/>
                </a:solidFill>
              </a:rPr>
              <a:t>3.7	FUNCIONALIDAD</a:t>
            </a:r>
          </a:p>
          <a:p>
            <a:pPr lvl="2">
              <a:lnSpc>
                <a:spcPct val="90000"/>
              </a:lnSpc>
            </a:pPr>
            <a:r>
              <a:rPr lang="es-ES" sz="1200" dirty="0">
                <a:solidFill>
                  <a:schemeClr val="bg1"/>
                </a:solidFill>
              </a:rPr>
              <a:t>3.7.1	EJECUCIÓN VIDEO 173</a:t>
            </a:r>
          </a:p>
          <a:p>
            <a:pPr lvl="2">
              <a:lnSpc>
                <a:spcPct val="90000"/>
              </a:lnSpc>
            </a:pPr>
            <a:r>
              <a:rPr lang="es-ES" sz="1200" dirty="0">
                <a:solidFill>
                  <a:schemeClr val="bg1"/>
                </a:solidFill>
              </a:rPr>
              <a:t>3.7.2	EJECUCIÓN VIDEO 174</a:t>
            </a:r>
          </a:p>
          <a:p>
            <a:pPr lvl="2">
              <a:lnSpc>
                <a:spcPct val="90000"/>
              </a:lnSpc>
            </a:pPr>
            <a:r>
              <a:rPr lang="es-ES" sz="1200" dirty="0">
                <a:solidFill>
                  <a:schemeClr val="bg1"/>
                </a:solidFill>
              </a:rPr>
              <a:t>3.7.3	EJECUCIÓN VIDEO 175</a:t>
            </a:r>
          </a:p>
          <a:p>
            <a:pPr lvl="2">
              <a:lnSpc>
                <a:spcPct val="90000"/>
              </a:lnSpc>
            </a:pPr>
            <a:r>
              <a:rPr lang="es-ES" sz="1200" dirty="0">
                <a:solidFill>
                  <a:schemeClr val="bg1"/>
                </a:solidFill>
              </a:rPr>
              <a:t>3.7.3	EJECUCIÓN VIDEO 176</a:t>
            </a:r>
          </a:p>
          <a:p>
            <a:pPr lvl="2">
              <a:lnSpc>
                <a:spcPct val="90000"/>
              </a:lnSpc>
            </a:pPr>
            <a:r>
              <a:rPr lang="es-ES" sz="1200" dirty="0">
                <a:solidFill>
                  <a:schemeClr val="bg1"/>
                </a:solidFill>
              </a:rPr>
              <a:t>3.7.3	EJECUCIÓN VIDEO 177</a:t>
            </a:r>
          </a:p>
          <a:p>
            <a:pPr lvl="2">
              <a:lnSpc>
                <a:spcPct val="90000"/>
              </a:lnSpc>
            </a:pPr>
            <a:r>
              <a:rPr lang="es-ES" sz="1200" dirty="0">
                <a:solidFill>
                  <a:schemeClr val="bg1"/>
                </a:solidFill>
              </a:rPr>
              <a:t>3.7.3	EJECUCIÓN VIDEO 178</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65801" y="6457890"/>
            <a:ext cx="374325" cy="400110"/>
          </a:xfrm>
          <a:prstGeom prst="rect">
            <a:avLst/>
          </a:prstGeom>
          <a:noFill/>
        </p:spPr>
        <p:txBody>
          <a:bodyPr wrap="square" rtlCol="0">
            <a:spAutoFit/>
          </a:bodyPr>
          <a:lstStyle/>
          <a:p>
            <a:r>
              <a:rPr lang="en-US" sz="2000" dirty="0">
                <a:solidFill>
                  <a:schemeClr val="bg1"/>
                </a:solidFill>
              </a:rPr>
              <a:t>9</a:t>
            </a:r>
            <a:endParaRPr lang="es-EC" sz="2000" dirty="0">
              <a:solidFill>
                <a:schemeClr val="bg1"/>
              </a:solidFill>
            </a:endParaRPr>
          </a:p>
        </p:txBody>
      </p:sp>
    </p:spTree>
    <p:extLst>
      <p:ext uri="{BB962C8B-B14F-4D97-AF65-F5344CB8AC3E}">
        <p14:creationId xmlns:p14="http://schemas.microsoft.com/office/powerpoint/2010/main" val="3709971906"/>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789A941FA40E34E9C2059280B10934F" ma:contentTypeVersion="7" ma:contentTypeDescription="Crear nuevo documento." ma:contentTypeScope="" ma:versionID="d12b47b933b4a9ceaf9ece1e0839f633">
  <xsd:schema xmlns:xsd="http://www.w3.org/2001/XMLSchema" xmlns:xs="http://www.w3.org/2001/XMLSchema" xmlns:p="http://schemas.microsoft.com/office/2006/metadata/properties" xmlns:ns3="f2e67dcb-054d-4eb4-91b7-65661143119a" xmlns:ns4="6777cbb2-df6d-473c-9547-b10c11fe383a" targetNamespace="http://schemas.microsoft.com/office/2006/metadata/properties" ma:root="true" ma:fieldsID="a5cea89409c5ccc10def36126dc4cc04" ns3:_="" ns4:_="">
    <xsd:import namespace="f2e67dcb-054d-4eb4-91b7-65661143119a"/>
    <xsd:import namespace="6777cbb2-df6d-473c-9547-b10c11fe383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67dcb-054d-4eb4-91b7-65661143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77cbb2-df6d-473c-9547-b10c11fe383a"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931D0D-78BA-46CB-904C-3044BB9DE80E}">
  <ds:schemaRefs>
    <ds:schemaRef ds:uri="6777cbb2-df6d-473c-9547-b10c11fe383a"/>
    <ds:schemaRef ds:uri="f2e67dcb-054d-4eb4-91b7-6566114311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A69637C-D583-465A-A1D0-EA5BB5A83880}">
  <ds:schemaRefs>
    <ds:schemaRef ds:uri="http://schemas.microsoft.com/sharepoint/v3/contenttype/forms"/>
  </ds:schemaRefs>
</ds:datastoreItem>
</file>

<file path=customXml/itemProps3.xml><?xml version="1.0" encoding="utf-8"?>
<ds:datastoreItem xmlns:ds="http://schemas.openxmlformats.org/officeDocument/2006/customXml" ds:itemID="{6D5D4AC4-8CE5-4774-94D2-D708BBB5337C}">
  <ds:schemaRefs>
    <ds:schemaRef ds:uri="http://purl.org/dc/terms/"/>
    <ds:schemaRef ds:uri="http://purl.org/dc/elements/1.1/"/>
    <ds:schemaRef ds:uri="http://schemas.openxmlformats.org/package/2006/metadata/core-properties"/>
    <ds:schemaRef ds:uri="http://schemas.microsoft.com/office/2006/metadata/properties"/>
    <ds:schemaRef ds:uri="6777cbb2-df6d-473c-9547-b10c11fe383a"/>
    <ds:schemaRef ds:uri="http://www.w3.org/XML/1998/namespace"/>
    <ds:schemaRef ds:uri="http://schemas.microsoft.com/office/2006/documentManagement/types"/>
    <ds:schemaRef ds:uri="http://schemas.microsoft.com/office/infopath/2007/PartnerControls"/>
    <ds:schemaRef ds:uri="f2e67dcb-054d-4eb4-91b7-65661143119a"/>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341</TotalTime>
  <Words>6936</Words>
  <Application>Microsoft Office PowerPoint</Application>
  <PresentationFormat>Panorámica</PresentationFormat>
  <Paragraphs>1073</Paragraphs>
  <Slides>45</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45</vt:i4>
      </vt:variant>
    </vt:vector>
  </HeadingPairs>
  <TitlesOfParts>
    <vt:vector size="49" baseType="lpstr">
      <vt:lpstr>Calibri</vt:lpstr>
      <vt:lpstr>Gill Sans MT</vt:lpstr>
      <vt:lpstr>Wingdings 2</vt:lpstr>
      <vt:lpstr>Dividendo</vt:lpstr>
      <vt:lpstr>sincronización HILOS MONSTER</vt:lpstr>
      <vt:lpstr>Presentación de PowerPoint</vt:lpstr>
      <vt:lpstr>1 OBJETIVO</vt:lpstr>
      <vt:lpstr>2 Marco teórico</vt:lpstr>
      <vt:lpstr>2 Marco teórico</vt:lpstr>
      <vt:lpstr>2 Marco teórico</vt:lpstr>
      <vt:lpstr>2 Marco teórico</vt:lpstr>
      <vt:lpstr>2 Marco teórico</vt:lpstr>
      <vt:lpstr>2 Marco teórico</vt:lpstr>
      <vt:lpstr>2 Marco teórico</vt:lpstr>
      <vt:lpstr>3 DESARROLLO</vt:lpstr>
      <vt:lpstr>CASO DE ESTUDIO</vt:lpstr>
      <vt:lpstr>3.1 CODIFICACIón VIDEO 173</vt:lpstr>
      <vt:lpstr>3.1 CODIFICACIón VIDEO 173</vt:lpstr>
      <vt:lpstr>3.1 CODIFICACIón VIDEO 173</vt:lpstr>
      <vt:lpstr>3.1 CODIFICACIón VIDEO 173</vt:lpstr>
      <vt:lpstr>3.1 CODIFICACIón VIDEO 173</vt:lpstr>
      <vt:lpstr>3.1 CODIFICACIón VIDEO 173</vt:lpstr>
      <vt:lpstr>3.1 CODIFICACIón VIDEO 173</vt:lpstr>
      <vt:lpstr>3.2 CODIFICACIón VIDEO 174</vt:lpstr>
      <vt:lpstr>3.2 CODIFICACIón VIDEO 174</vt:lpstr>
      <vt:lpstr>3.2 CODIFICACIón VIDEO 174</vt:lpstr>
      <vt:lpstr>3.2 CODIFICACIón VIDEO 174</vt:lpstr>
      <vt:lpstr>3.2 CODIFICACIón VIDEO 174</vt:lpstr>
      <vt:lpstr>3.3 CODIFICACIón VIDEO 175</vt:lpstr>
      <vt:lpstr>3.3 CODIFICACIón VIDEO 175</vt:lpstr>
      <vt:lpstr>3.4 CODIFICACIón VIDEO 176</vt:lpstr>
      <vt:lpstr>3.4 CODIFICACIón VIDEO 176</vt:lpstr>
      <vt:lpstr>3.4 CODIFICACIón VIDEO 176</vt:lpstr>
      <vt:lpstr>3.4 CODIFICACIón VIDEO 176</vt:lpstr>
      <vt:lpstr>3.4 CODIFICACIón VIDEO 176</vt:lpstr>
      <vt:lpstr>3.5 CODIFICACIón VIDEO 177</vt:lpstr>
      <vt:lpstr>3.5 CODIFICACIón VIDEO 177</vt:lpstr>
      <vt:lpstr>3.5 CODIFICACIón VIDEO 177</vt:lpstr>
      <vt:lpstr>3.6 CODIFICACIón VIDEO 178</vt:lpstr>
      <vt:lpstr>3.7 Funcionalidad</vt:lpstr>
      <vt:lpstr>3.7 Funcionalidad 3.7.1 ejecución video 173</vt:lpstr>
      <vt:lpstr>3.7 Funcionalidad 3.7.2 ejecución video 174</vt:lpstr>
      <vt:lpstr>3.7 Funcionalidad 3.7.3 ejecución video 175</vt:lpstr>
      <vt:lpstr>3.7 Funcionalidad 3.7.4 ejecución video 176</vt:lpstr>
      <vt:lpstr>3.7 Funcionalidad 3.7.5 ejecución video 177</vt:lpstr>
      <vt:lpstr>3.7 Funcionalidad 3.7.6 ejecución video 178</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ESCPl</dc:creator>
  <cp:lastModifiedBy>eschinlle@espe.edu.ec</cp:lastModifiedBy>
  <cp:revision>33</cp:revision>
  <dcterms:created xsi:type="dcterms:W3CDTF">2020-07-10T23:33:49Z</dcterms:created>
  <dcterms:modified xsi:type="dcterms:W3CDTF">2022-11-30T19:15:39Z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0x010100C789A941FA40E34E9C2059280B10934F</vt:lpwstr>
  </property>
</Properties>
</file>