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2"/>
  </p:notesMasterIdLst>
  <p:sldIdLst>
    <p:sldId id="258" r:id="rId5"/>
    <p:sldId id="259" r:id="rId6"/>
    <p:sldId id="260" r:id="rId7"/>
    <p:sldId id="261" r:id="rId8"/>
    <p:sldId id="301" r:id="rId9"/>
    <p:sldId id="388" r:id="rId10"/>
    <p:sldId id="389" r:id="rId11"/>
    <p:sldId id="390" r:id="rId12"/>
    <p:sldId id="391" r:id="rId13"/>
    <p:sldId id="340" r:id="rId14"/>
    <p:sldId id="316" r:id="rId15"/>
    <p:sldId id="317" r:id="rId16"/>
    <p:sldId id="318" r:id="rId17"/>
    <p:sldId id="341" r:id="rId18"/>
    <p:sldId id="396" r:id="rId19"/>
    <p:sldId id="397" r:id="rId20"/>
    <p:sldId id="398" r:id="rId21"/>
    <p:sldId id="399" r:id="rId22"/>
    <p:sldId id="400" r:id="rId23"/>
    <p:sldId id="264" r:id="rId24"/>
    <p:sldId id="265" r:id="rId25"/>
    <p:sldId id="368" r:id="rId26"/>
    <p:sldId id="342" r:id="rId27"/>
    <p:sldId id="343" r:id="rId28"/>
    <p:sldId id="344" r:id="rId29"/>
    <p:sldId id="345" r:id="rId30"/>
    <p:sldId id="369" r:id="rId31"/>
    <p:sldId id="370" r:id="rId32"/>
    <p:sldId id="352" r:id="rId33"/>
    <p:sldId id="353" r:id="rId34"/>
    <p:sldId id="354" r:id="rId35"/>
    <p:sldId id="371" r:id="rId36"/>
    <p:sldId id="372" r:id="rId37"/>
    <p:sldId id="355" r:id="rId38"/>
    <p:sldId id="356" r:id="rId39"/>
    <p:sldId id="373" r:id="rId40"/>
    <p:sldId id="374" r:id="rId41"/>
    <p:sldId id="375" r:id="rId42"/>
    <p:sldId id="376" r:id="rId43"/>
    <p:sldId id="377" r:id="rId44"/>
    <p:sldId id="378" r:id="rId45"/>
    <p:sldId id="379" r:id="rId46"/>
    <p:sldId id="380" r:id="rId47"/>
    <p:sldId id="393" r:id="rId48"/>
    <p:sldId id="394" r:id="rId49"/>
    <p:sldId id="395" r:id="rId50"/>
    <p:sldId id="381" r:id="rId51"/>
    <p:sldId id="364" r:id="rId52"/>
    <p:sldId id="382" r:id="rId53"/>
    <p:sldId id="383" r:id="rId54"/>
    <p:sldId id="384" r:id="rId55"/>
    <p:sldId id="385" r:id="rId56"/>
    <p:sldId id="386" r:id="rId57"/>
    <p:sldId id="279" r:id="rId58"/>
    <p:sldId id="280" r:id="rId59"/>
    <p:sldId id="281" r:id="rId60"/>
    <p:sldId id="392" r:id="rId6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893F76-5027-42F4-9B19-A5CD5C1D0789}" v="22" dt="2022-11-30T19:09:13.553"/>
    <p1510:client id="{D90B7A8B-6265-4F4B-A065-E90D007DE779}" v="23" dt="2022-11-30T16:55:23.772"/>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7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68"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schinlle@espe.edu.ec" userId="3dc390fb-363f-4538-a895-c93b70622324" providerId="ADAL" clId="{4E29F18D-263C-4A90-8704-DCA971C70E79}"/>
    <pc:docChg chg="undo redo custSel addSld delSld modSld sldOrd">
      <pc:chgData name="eschinlle@espe.edu.ec" userId="3dc390fb-363f-4538-a895-c93b70622324" providerId="ADAL" clId="{4E29F18D-263C-4A90-8704-DCA971C70E79}" dt="2022-11-21T17:30:37.331" v="1127" actId="20577"/>
      <pc:docMkLst>
        <pc:docMk/>
      </pc:docMkLst>
      <pc:sldChg chg="modSp mod">
        <pc:chgData name="eschinlle@espe.edu.ec" userId="3dc390fb-363f-4538-a895-c93b70622324" providerId="ADAL" clId="{4E29F18D-263C-4A90-8704-DCA971C70E79}" dt="2022-11-21T17:19:26.171" v="930" actId="207"/>
        <pc:sldMkLst>
          <pc:docMk/>
          <pc:sldMk cId="4206259790" sldId="260"/>
        </pc:sldMkLst>
        <pc:spChg chg="mod">
          <ac:chgData name="eschinlle@espe.edu.ec" userId="3dc390fb-363f-4538-a895-c93b70622324" providerId="ADAL" clId="{4E29F18D-263C-4A90-8704-DCA971C70E79}" dt="2022-11-21T17:19:26.171" v="930" actId="207"/>
          <ac:spMkLst>
            <pc:docMk/>
            <pc:sldMk cId="4206259790" sldId="260"/>
            <ac:spMk id="5" creationId="{5FA1E8E5-FD2D-4BD0-AA9A-D003145D602F}"/>
          </ac:spMkLst>
        </pc:spChg>
      </pc:sldChg>
      <pc:sldChg chg="modSp mod">
        <pc:chgData name="eschinlle@espe.edu.ec" userId="3dc390fb-363f-4538-a895-c93b70622324" providerId="ADAL" clId="{4E29F18D-263C-4A90-8704-DCA971C70E79}" dt="2022-11-21T17:19:38.266" v="931" actId="207"/>
        <pc:sldMkLst>
          <pc:docMk/>
          <pc:sldMk cId="2045499546" sldId="261"/>
        </pc:sldMkLst>
        <pc:spChg chg="mod">
          <ac:chgData name="eschinlle@espe.edu.ec" userId="3dc390fb-363f-4538-a895-c93b70622324" providerId="ADAL" clId="{4E29F18D-263C-4A90-8704-DCA971C70E79}" dt="2022-11-21T17:19:38.266" v="931" actId="207"/>
          <ac:spMkLst>
            <pc:docMk/>
            <pc:sldMk cId="2045499546" sldId="261"/>
            <ac:spMk id="4" creationId="{3EC86FE0-3B43-49C3-A243-01239BBC396F}"/>
          </ac:spMkLst>
        </pc:spChg>
      </pc:sldChg>
      <pc:sldChg chg="modSp mod">
        <pc:chgData name="eschinlle@espe.edu.ec" userId="3dc390fb-363f-4538-a895-c93b70622324" providerId="ADAL" clId="{4E29F18D-263C-4A90-8704-DCA971C70E79}" dt="2022-11-21T17:26:30.003" v="998" actId="20577"/>
        <pc:sldMkLst>
          <pc:docMk/>
          <pc:sldMk cId="3092708979" sldId="264"/>
        </pc:sldMkLst>
        <pc:spChg chg="mod">
          <ac:chgData name="eschinlle@espe.edu.ec" userId="3dc390fb-363f-4538-a895-c93b70622324" providerId="ADAL" clId="{4E29F18D-263C-4A90-8704-DCA971C70E79}" dt="2022-11-21T17:26:30.003" v="998" actId="20577"/>
          <ac:spMkLst>
            <pc:docMk/>
            <pc:sldMk cId="3092708979" sldId="264"/>
            <ac:spMk id="20" creationId="{63D2310E-26B1-4889-8EDE-811C71ECE2B7}"/>
          </ac:spMkLst>
        </pc:spChg>
      </pc:sldChg>
      <pc:sldChg chg="modSp mod">
        <pc:chgData name="eschinlle@espe.edu.ec" userId="3dc390fb-363f-4538-a895-c93b70622324" providerId="ADAL" clId="{4E29F18D-263C-4A90-8704-DCA971C70E79}" dt="2022-11-21T17:26:33.992" v="1000" actId="20577"/>
        <pc:sldMkLst>
          <pc:docMk/>
          <pc:sldMk cId="1702569369" sldId="265"/>
        </pc:sldMkLst>
        <pc:spChg chg="mod">
          <ac:chgData name="eschinlle@espe.edu.ec" userId="3dc390fb-363f-4538-a895-c93b70622324" providerId="ADAL" clId="{4E29F18D-263C-4A90-8704-DCA971C70E79}" dt="2022-11-21T17:21:31.642" v="942" actId="207"/>
          <ac:spMkLst>
            <pc:docMk/>
            <pc:sldMk cId="1702569369" sldId="265"/>
            <ac:spMk id="4" creationId="{07C128F2-CD1C-4BA9-BAD6-531D7A221528}"/>
          </ac:spMkLst>
        </pc:spChg>
        <pc:spChg chg="mod">
          <ac:chgData name="eschinlle@espe.edu.ec" userId="3dc390fb-363f-4538-a895-c93b70622324" providerId="ADAL" clId="{4E29F18D-263C-4A90-8704-DCA971C70E79}" dt="2022-11-21T17:26:33.992" v="1000" actId="20577"/>
          <ac:spMkLst>
            <pc:docMk/>
            <pc:sldMk cId="1702569369" sldId="265"/>
            <ac:spMk id="9" creationId="{C09A62F3-0504-4D17-9656-5FC748800A81}"/>
          </ac:spMkLst>
        </pc:spChg>
      </pc:sldChg>
      <pc:sldChg chg="modSp mod">
        <pc:chgData name="eschinlle@espe.edu.ec" userId="3dc390fb-363f-4538-a895-c93b70622324" providerId="ADAL" clId="{4E29F18D-263C-4A90-8704-DCA971C70E79}" dt="2022-11-21T17:26:39.825" v="1009" actId="20577"/>
        <pc:sldMkLst>
          <pc:docMk/>
          <pc:sldMk cId="3250019331" sldId="266"/>
        </pc:sldMkLst>
        <pc:spChg chg="mod">
          <ac:chgData name="eschinlle@espe.edu.ec" userId="3dc390fb-363f-4538-a895-c93b70622324" providerId="ADAL" clId="{4E29F18D-263C-4A90-8704-DCA971C70E79}" dt="2022-11-21T17:21:41.133" v="943" actId="207"/>
          <ac:spMkLst>
            <pc:docMk/>
            <pc:sldMk cId="3250019331" sldId="266"/>
            <ac:spMk id="22" creationId="{E3387597-C401-4C09-9BFA-F7AF8B220BA9}"/>
          </ac:spMkLst>
        </pc:spChg>
        <pc:spChg chg="mod">
          <ac:chgData name="eschinlle@espe.edu.ec" userId="3dc390fb-363f-4538-a895-c93b70622324" providerId="ADAL" clId="{4E29F18D-263C-4A90-8704-DCA971C70E79}" dt="2022-11-21T17:26:39.825" v="1009" actId="20577"/>
          <ac:spMkLst>
            <pc:docMk/>
            <pc:sldMk cId="3250019331" sldId="266"/>
            <ac:spMk id="24" creationId="{B0AA1878-F403-438D-8FB1-E8220CFEAC0B}"/>
          </ac:spMkLst>
        </pc:spChg>
      </pc:sldChg>
      <pc:sldChg chg="addSp delSp modSp mod">
        <pc:chgData name="eschinlle@espe.edu.ec" userId="3dc390fb-363f-4538-a895-c93b70622324" providerId="ADAL" clId="{4E29F18D-263C-4A90-8704-DCA971C70E79}" dt="2022-11-21T17:26:57.214" v="1018" actId="20577"/>
        <pc:sldMkLst>
          <pc:docMk/>
          <pc:sldMk cId="1419264885" sldId="270"/>
        </pc:sldMkLst>
        <pc:spChg chg="mod">
          <ac:chgData name="eschinlle@espe.edu.ec" userId="3dc390fb-363f-4538-a895-c93b70622324" providerId="ADAL" clId="{4E29F18D-263C-4A90-8704-DCA971C70E79}" dt="2022-11-21T14:45:00.779" v="4" actId="20577"/>
          <ac:spMkLst>
            <pc:docMk/>
            <pc:sldMk cId="1419264885" sldId="270"/>
            <ac:spMk id="2" creationId="{299E15FD-12A3-48E0-B51D-9B86D68183DA}"/>
          </ac:spMkLst>
        </pc:spChg>
        <pc:spChg chg="mod">
          <ac:chgData name="eschinlle@espe.edu.ec" userId="3dc390fb-363f-4538-a895-c93b70622324" providerId="ADAL" clId="{4E29F18D-263C-4A90-8704-DCA971C70E79}" dt="2022-11-21T16:32:10.566" v="49" actId="20577"/>
          <ac:spMkLst>
            <pc:docMk/>
            <pc:sldMk cId="1419264885" sldId="270"/>
            <ac:spMk id="3" creationId="{5C9CE18C-31CA-4412-9E0A-0A8F15F02B0F}"/>
          </ac:spMkLst>
        </pc:spChg>
        <pc:spChg chg="mod">
          <ac:chgData name="eschinlle@espe.edu.ec" userId="3dc390fb-363f-4538-a895-c93b70622324" providerId="ADAL" clId="{4E29F18D-263C-4A90-8704-DCA971C70E79}" dt="2022-11-21T17:22:04.359" v="947" actId="207"/>
          <ac:spMkLst>
            <pc:docMk/>
            <pc:sldMk cId="1419264885" sldId="270"/>
            <ac:spMk id="4" creationId="{07C128F2-CD1C-4BA9-BAD6-531D7A221528}"/>
          </ac:spMkLst>
        </pc:spChg>
        <pc:spChg chg="mod">
          <ac:chgData name="eschinlle@espe.edu.ec" userId="3dc390fb-363f-4538-a895-c93b70622324" providerId="ADAL" clId="{4E29F18D-263C-4A90-8704-DCA971C70E79}" dt="2022-11-21T17:26:57.214" v="1018" actId="20577"/>
          <ac:spMkLst>
            <pc:docMk/>
            <pc:sldMk cId="1419264885" sldId="270"/>
            <ac:spMk id="7" creationId="{D0442B11-3B8E-41BD-9A02-0064F4503CB2}"/>
          </ac:spMkLst>
        </pc:spChg>
        <pc:picChg chg="del">
          <ac:chgData name="eschinlle@espe.edu.ec" userId="3dc390fb-363f-4538-a895-c93b70622324" providerId="ADAL" clId="{4E29F18D-263C-4A90-8704-DCA971C70E79}" dt="2022-11-21T14:50:23.106" v="14" actId="478"/>
          <ac:picMkLst>
            <pc:docMk/>
            <pc:sldMk cId="1419264885" sldId="270"/>
            <ac:picMk id="8" creationId="{58EAC4B5-615F-0A73-2CEB-4470118FDA4C}"/>
          </ac:picMkLst>
        </pc:picChg>
        <pc:picChg chg="add del mod">
          <ac:chgData name="eschinlle@espe.edu.ec" userId="3dc390fb-363f-4538-a895-c93b70622324" providerId="ADAL" clId="{4E29F18D-263C-4A90-8704-DCA971C70E79}" dt="2022-11-21T14:51:27.747" v="21" actId="478"/>
          <ac:picMkLst>
            <pc:docMk/>
            <pc:sldMk cId="1419264885" sldId="270"/>
            <ac:picMk id="9" creationId="{C04DB291-A97F-4E7C-DFE9-8CA4DD5E9068}"/>
          </ac:picMkLst>
        </pc:picChg>
      </pc:sldChg>
      <pc:sldChg chg="addSp delSp modSp mod">
        <pc:chgData name="eschinlle@espe.edu.ec" userId="3dc390fb-363f-4538-a895-c93b70622324" providerId="ADAL" clId="{4E29F18D-263C-4A90-8704-DCA971C70E79}" dt="2022-11-21T17:26:47.692" v="1014" actId="20577"/>
        <pc:sldMkLst>
          <pc:docMk/>
          <pc:sldMk cId="1719175280" sldId="271"/>
        </pc:sldMkLst>
        <pc:spChg chg="add del mod">
          <ac:chgData name="eschinlle@espe.edu.ec" userId="3dc390fb-363f-4538-a895-c93b70622324" providerId="ADAL" clId="{4E29F18D-263C-4A90-8704-DCA971C70E79}" dt="2022-11-21T17:26:47.692" v="1014" actId="20577"/>
          <ac:spMkLst>
            <pc:docMk/>
            <pc:sldMk cId="1719175280" sldId="271"/>
            <ac:spMk id="11" creationId="{982801BC-9C08-4BE8-89FD-123BF4FB1FC7}"/>
          </ac:spMkLst>
        </pc:spChg>
        <pc:spChg chg="mod">
          <ac:chgData name="eschinlle@espe.edu.ec" userId="3dc390fb-363f-4538-a895-c93b70622324" providerId="ADAL" clId="{4E29F18D-263C-4A90-8704-DCA971C70E79}" dt="2022-11-21T17:21:49.583" v="944"/>
          <ac:spMkLst>
            <pc:docMk/>
            <pc:sldMk cId="1719175280" sldId="271"/>
            <ac:spMk id="22" creationId="{E3387597-C401-4C09-9BFA-F7AF8B220BA9}"/>
          </ac:spMkLst>
        </pc:spChg>
      </pc:sldChg>
      <pc:sldChg chg="del">
        <pc:chgData name="eschinlle@espe.edu.ec" userId="3dc390fb-363f-4538-a895-c93b70622324" providerId="ADAL" clId="{4E29F18D-263C-4A90-8704-DCA971C70E79}" dt="2022-11-21T16:33:50.435" v="66" actId="47"/>
        <pc:sldMkLst>
          <pc:docMk/>
          <pc:sldMk cId="1071134077" sldId="275"/>
        </pc:sldMkLst>
      </pc:sldChg>
      <pc:sldChg chg="addSp delSp modSp mod ord">
        <pc:chgData name="eschinlle@espe.edu.ec" userId="3dc390fb-363f-4538-a895-c93b70622324" providerId="ADAL" clId="{4E29F18D-263C-4A90-8704-DCA971C70E79}" dt="2022-11-21T17:22:46.843" v="953" actId="207"/>
        <pc:sldMkLst>
          <pc:docMk/>
          <pc:sldMk cId="685057743" sldId="276"/>
        </pc:sldMkLst>
        <pc:spChg chg="mod">
          <ac:chgData name="eschinlle@espe.edu.ec" userId="3dc390fb-363f-4538-a895-c93b70622324" providerId="ADAL" clId="{4E29F18D-263C-4A90-8704-DCA971C70E79}" dt="2022-11-21T16:37:09.137" v="173" actId="20577"/>
          <ac:spMkLst>
            <pc:docMk/>
            <pc:sldMk cId="685057743" sldId="276"/>
            <ac:spMk id="2" creationId="{299E15FD-12A3-48E0-B51D-9B86D68183DA}"/>
          </ac:spMkLst>
        </pc:spChg>
        <pc:spChg chg="mod">
          <ac:chgData name="eschinlle@espe.edu.ec" userId="3dc390fb-363f-4538-a895-c93b70622324" providerId="ADAL" clId="{4E29F18D-263C-4A90-8704-DCA971C70E79}" dt="2022-11-21T16:38:21.559" v="206" actId="27636"/>
          <ac:spMkLst>
            <pc:docMk/>
            <pc:sldMk cId="685057743" sldId="276"/>
            <ac:spMk id="3" creationId="{5C9CE18C-31CA-4412-9E0A-0A8F15F02B0F}"/>
          </ac:spMkLst>
        </pc:spChg>
        <pc:spChg chg="mod">
          <ac:chgData name="eschinlle@espe.edu.ec" userId="3dc390fb-363f-4538-a895-c93b70622324" providerId="ADAL" clId="{4E29F18D-263C-4A90-8704-DCA971C70E79}" dt="2022-11-21T17:22:46.843" v="953" actId="207"/>
          <ac:spMkLst>
            <pc:docMk/>
            <pc:sldMk cId="685057743" sldId="276"/>
            <ac:spMk id="4" creationId="{07C128F2-CD1C-4BA9-BAD6-531D7A221528}"/>
          </ac:spMkLst>
        </pc:spChg>
        <pc:picChg chg="add mod">
          <ac:chgData name="eschinlle@espe.edu.ec" userId="3dc390fb-363f-4538-a895-c93b70622324" providerId="ADAL" clId="{4E29F18D-263C-4A90-8704-DCA971C70E79}" dt="2022-11-21T16:38:38.581" v="212" actId="1076"/>
          <ac:picMkLst>
            <pc:docMk/>
            <pc:sldMk cId="685057743" sldId="276"/>
            <ac:picMk id="5" creationId="{0D57DFD0-0C59-0D34-550F-963F12B34688}"/>
          </ac:picMkLst>
        </pc:picChg>
        <pc:picChg chg="del">
          <ac:chgData name="eschinlle@espe.edu.ec" userId="3dc390fb-363f-4538-a895-c93b70622324" providerId="ADAL" clId="{4E29F18D-263C-4A90-8704-DCA971C70E79}" dt="2022-11-21T16:37:40.523" v="175" actId="478"/>
          <ac:picMkLst>
            <pc:docMk/>
            <pc:sldMk cId="685057743" sldId="276"/>
            <ac:picMk id="6" creationId="{14D915E6-2164-C212-443F-F0D953D7EF5B}"/>
          </ac:picMkLst>
        </pc:picChg>
        <pc:picChg chg="del">
          <ac:chgData name="eschinlle@espe.edu.ec" userId="3dc390fb-363f-4538-a895-c93b70622324" providerId="ADAL" clId="{4E29F18D-263C-4A90-8704-DCA971C70E79}" dt="2022-11-21T16:37:41.841" v="176" actId="478"/>
          <ac:picMkLst>
            <pc:docMk/>
            <pc:sldMk cId="685057743" sldId="276"/>
            <ac:picMk id="8" creationId="{24FABB6F-F0B5-5133-1679-1670D0CD8F97}"/>
          </ac:picMkLst>
        </pc:picChg>
        <pc:picChg chg="add mod">
          <ac:chgData name="eschinlle@espe.edu.ec" userId="3dc390fb-363f-4538-a895-c93b70622324" providerId="ADAL" clId="{4E29F18D-263C-4A90-8704-DCA971C70E79}" dt="2022-11-21T16:38:40.925" v="213" actId="1076"/>
          <ac:picMkLst>
            <pc:docMk/>
            <pc:sldMk cId="685057743" sldId="276"/>
            <ac:picMk id="9" creationId="{190A105D-77FE-43DF-82A5-319F801EC411}"/>
          </ac:picMkLst>
        </pc:picChg>
      </pc:sldChg>
      <pc:sldChg chg="modSp mod">
        <pc:chgData name="eschinlle@espe.edu.ec" userId="3dc390fb-363f-4538-a895-c93b70622324" providerId="ADAL" clId="{4E29F18D-263C-4A90-8704-DCA971C70E79}" dt="2022-11-21T17:30:26.991" v="1123" actId="20577"/>
        <pc:sldMkLst>
          <pc:docMk/>
          <pc:sldMk cId="2703950532" sldId="279"/>
        </pc:sldMkLst>
        <pc:spChg chg="mod">
          <ac:chgData name="eschinlle@espe.edu.ec" userId="3dc390fb-363f-4538-a895-c93b70622324" providerId="ADAL" clId="{4E29F18D-263C-4A90-8704-DCA971C70E79}" dt="2022-11-21T17:17:09.891" v="906" actId="6549"/>
          <ac:spMkLst>
            <pc:docMk/>
            <pc:sldMk cId="2703950532" sldId="279"/>
            <ac:spMk id="3" creationId="{5C9CE18C-31CA-4412-9E0A-0A8F15F02B0F}"/>
          </ac:spMkLst>
        </pc:spChg>
        <pc:spChg chg="mod">
          <ac:chgData name="eschinlle@espe.edu.ec" userId="3dc390fb-363f-4538-a895-c93b70622324" providerId="ADAL" clId="{4E29F18D-263C-4A90-8704-DCA971C70E79}" dt="2022-11-21T17:25:48.251" v="984" actId="207"/>
          <ac:spMkLst>
            <pc:docMk/>
            <pc:sldMk cId="2703950532" sldId="279"/>
            <ac:spMk id="4" creationId="{07C128F2-CD1C-4BA9-BAD6-531D7A221528}"/>
          </ac:spMkLst>
        </pc:spChg>
        <pc:spChg chg="mod">
          <ac:chgData name="eschinlle@espe.edu.ec" userId="3dc390fb-363f-4538-a895-c93b70622324" providerId="ADAL" clId="{4E29F18D-263C-4A90-8704-DCA971C70E79}" dt="2022-11-21T17:30:26.991" v="1123" actId="20577"/>
          <ac:spMkLst>
            <pc:docMk/>
            <pc:sldMk cId="2703950532" sldId="279"/>
            <ac:spMk id="7" creationId="{A978D314-FD9C-4669-B7FA-7E06DC6557EA}"/>
          </ac:spMkLst>
        </pc:spChg>
      </pc:sldChg>
      <pc:sldChg chg="modSp mod">
        <pc:chgData name="eschinlle@espe.edu.ec" userId="3dc390fb-363f-4538-a895-c93b70622324" providerId="ADAL" clId="{4E29F18D-263C-4A90-8704-DCA971C70E79}" dt="2022-11-21T17:30:30.435" v="1125" actId="20577"/>
        <pc:sldMkLst>
          <pc:docMk/>
          <pc:sldMk cId="644582508" sldId="280"/>
        </pc:sldMkLst>
        <pc:spChg chg="mod">
          <ac:chgData name="eschinlle@espe.edu.ec" userId="3dc390fb-363f-4538-a895-c93b70622324" providerId="ADAL" clId="{4E29F18D-263C-4A90-8704-DCA971C70E79}" dt="2022-11-21T17:17:37.351" v="915" actId="20577"/>
          <ac:spMkLst>
            <pc:docMk/>
            <pc:sldMk cId="644582508" sldId="280"/>
            <ac:spMk id="3" creationId="{5C9CE18C-31CA-4412-9E0A-0A8F15F02B0F}"/>
          </ac:spMkLst>
        </pc:spChg>
        <pc:spChg chg="mod">
          <ac:chgData name="eschinlle@espe.edu.ec" userId="3dc390fb-363f-4538-a895-c93b70622324" providerId="ADAL" clId="{4E29F18D-263C-4A90-8704-DCA971C70E79}" dt="2022-11-21T17:25:53.015" v="985" actId="207"/>
          <ac:spMkLst>
            <pc:docMk/>
            <pc:sldMk cId="644582508" sldId="280"/>
            <ac:spMk id="4" creationId="{07C128F2-CD1C-4BA9-BAD6-531D7A221528}"/>
          </ac:spMkLst>
        </pc:spChg>
        <pc:spChg chg="mod">
          <ac:chgData name="eschinlle@espe.edu.ec" userId="3dc390fb-363f-4538-a895-c93b70622324" providerId="ADAL" clId="{4E29F18D-263C-4A90-8704-DCA971C70E79}" dt="2022-11-21T17:30:30.435" v="1125" actId="20577"/>
          <ac:spMkLst>
            <pc:docMk/>
            <pc:sldMk cId="644582508" sldId="280"/>
            <ac:spMk id="6" creationId="{4236A358-5F4F-4723-B839-023BA1F1C54C}"/>
          </ac:spMkLst>
        </pc:spChg>
      </pc:sldChg>
      <pc:sldChg chg="modSp mod">
        <pc:chgData name="eschinlle@espe.edu.ec" userId="3dc390fb-363f-4538-a895-c93b70622324" providerId="ADAL" clId="{4E29F18D-263C-4A90-8704-DCA971C70E79}" dt="2022-11-21T17:30:37.331" v="1127" actId="20577"/>
        <pc:sldMkLst>
          <pc:docMk/>
          <pc:sldMk cId="404966312" sldId="281"/>
        </pc:sldMkLst>
        <pc:spChg chg="mod">
          <ac:chgData name="eschinlle@espe.edu.ec" userId="3dc390fb-363f-4538-a895-c93b70622324" providerId="ADAL" clId="{4E29F18D-263C-4A90-8704-DCA971C70E79}" dt="2022-11-21T17:17:53.161" v="917" actId="27636"/>
          <ac:spMkLst>
            <pc:docMk/>
            <pc:sldMk cId="404966312" sldId="281"/>
            <ac:spMk id="3" creationId="{5C9CE18C-31CA-4412-9E0A-0A8F15F02B0F}"/>
          </ac:spMkLst>
        </pc:spChg>
        <pc:spChg chg="mod">
          <ac:chgData name="eschinlle@espe.edu.ec" userId="3dc390fb-363f-4538-a895-c93b70622324" providerId="ADAL" clId="{4E29F18D-263C-4A90-8704-DCA971C70E79}" dt="2022-11-21T17:25:57.217" v="986" actId="207"/>
          <ac:spMkLst>
            <pc:docMk/>
            <pc:sldMk cId="404966312" sldId="281"/>
            <ac:spMk id="4" creationId="{07C128F2-CD1C-4BA9-BAD6-531D7A221528}"/>
          </ac:spMkLst>
        </pc:spChg>
        <pc:spChg chg="mod">
          <ac:chgData name="eschinlle@espe.edu.ec" userId="3dc390fb-363f-4538-a895-c93b70622324" providerId="ADAL" clId="{4E29F18D-263C-4A90-8704-DCA971C70E79}" dt="2022-11-21T17:30:37.331" v="1127" actId="20577"/>
          <ac:spMkLst>
            <pc:docMk/>
            <pc:sldMk cId="404966312" sldId="281"/>
            <ac:spMk id="6" creationId="{21314641-8071-4086-903A-8C6574F4A565}"/>
          </ac:spMkLst>
        </pc:spChg>
      </pc:sldChg>
      <pc:sldChg chg="addSp delSp modSp mod">
        <pc:chgData name="eschinlle@espe.edu.ec" userId="3dc390fb-363f-4538-a895-c93b70622324" providerId="ADAL" clId="{4E29F18D-263C-4A90-8704-DCA971C70E79}" dt="2022-11-21T17:27:01.265" v="1020" actId="20577"/>
        <pc:sldMkLst>
          <pc:docMk/>
          <pc:sldMk cId="2192766281" sldId="285"/>
        </pc:sldMkLst>
        <pc:spChg chg="mod">
          <ac:chgData name="eschinlle@espe.edu.ec" userId="3dc390fb-363f-4538-a895-c93b70622324" providerId="ADAL" clId="{4E29F18D-263C-4A90-8704-DCA971C70E79}" dt="2022-11-21T16:32:52.015" v="54" actId="20577"/>
          <ac:spMkLst>
            <pc:docMk/>
            <pc:sldMk cId="2192766281" sldId="285"/>
            <ac:spMk id="3" creationId="{5C9CE18C-31CA-4412-9E0A-0A8F15F02B0F}"/>
          </ac:spMkLst>
        </pc:spChg>
        <pc:spChg chg="mod">
          <ac:chgData name="eschinlle@espe.edu.ec" userId="3dc390fb-363f-4538-a895-c93b70622324" providerId="ADAL" clId="{4E29F18D-263C-4A90-8704-DCA971C70E79}" dt="2022-11-21T17:22:19.481" v="948"/>
          <ac:spMkLst>
            <pc:docMk/>
            <pc:sldMk cId="2192766281" sldId="285"/>
            <ac:spMk id="11" creationId="{7074A013-704D-4B73-8216-BF15F9938D01}"/>
          </ac:spMkLst>
        </pc:spChg>
        <pc:spChg chg="mod">
          <ac:chgData name="eschinlle@espe.edu.ec" userId="3dc390fb-363f-4538-a895-c93b70622324" providerId="ADAL" clId="{4E29F18D-263C-4A90-8704-DCA971C70E79}" dt="2022-11-21T17:27:01.265" v="1020" actId="20577"/>
          <ac:spMkLst>
            <pc:docMk/>
            <pc:sldMk cId="2192766281" sldId="285"/>
            <ac:spMk id="14" creationId="{F9E24F6C-C9E1-4AD1-9D87-A4959C9B0611}"/>
          </ac:spMkLst>
        </pc:spChg>
        <pc:picChg chg="add mod">
          <ac:chgData name="eschinlle@espe.edu.ec" userId="3dc390fb-363f-4538-a895-c93b70622324" providerId="ADAL" clId="{4E29F18D-263C-4A90-8704-DCA971C70E79}" dt="2022-11-21T16:33:23.887" v="59" actId="1035"/>
          <ac:picMkLst>
            <pc:docMk/>
            <pc:sldMk cId="2192766281" sldId="285"/>
            <ac:picMk id="2" creationId="{7C6DB7B5-7F20-86AB-B7EA-734D3380723F}"/>
          </ac:picMkLst>
        </pc:picChg>
        <pc:picChg chg="del">
          <ac:chgData name="eschinlle@espe.edu.ec" userId="3dc390fb-363f-4538-a895-c93b70622324" providerId="ADAL" clId="{4E29F18D-263C-4A90-8704-DCA971C70E79}" dt="2022-11-21T16:33:10.651" v="55" actId="478"/>
          <ac:picMkLst>
            <pc:docMk/>
            <pc:sldMk cId="2192766281" sldId="285"/>
            <ac:picMk id="5" creationId="{022B6346-9416-CF9D-BD2A-425817D79722}"/>
          </ac:picMkLst>
        </pc:picChg>
      </pc:sldChg>
      <pc:sldChg chg="addSp delSp modSp mod">
        <pc:chgData name="eschinlle@espe.edu.ec" userId="3dc390fb-363f-4538-a895-c93b70622324" providerId="ADAL" clId="{4E29F18D-263C-4A90-8704-DCA971C70E79}" dt="2022-11-21T17:27:04.980" v="1022" actId="20577"/>
        <pc:sldMkLst>
          <pc:docMk/>
          <pc:sldMk cId="3117754412" sldId="286"/>
        </pc:sldMkLst>
        <pc:spChg chg="mod">
          <ac:chgData name="eschinlle@espe.edu.ec" userId="3dc390fb-363f-4538-a895-c93b70622324" providerId="ADAL" clId="{4E29F18D-263C-4A90-8704-DCA971C70E79}" dt="2022-11-21T17:22:23.488" v="949"/>
          <ac:spMkLst>
            <pc:docMk/>
            <pc:sldMk cId="3117754412" sldId="286"/>
            <ac:spMk id="11" creationId="{717C4458-F71F-40AC-97A3-5829580729C2}"/>
          </ac:spMkLst>
        </pc:spChg>
        <pc:spChg chg="mod">
          <ac:chgData name="eschinlle@espe.edu.ec" userId="3dc390fb-363f-4538-a895-c93b70622324" providerId="ADAL" clId="{4E29F18D-263C-4A90-8704-DCA971C70E79}" dt="2022-11-21T17:27:04.980" v="1022" actId="20577"/>
          <ac:spMkLst>
            <pc:docMk/>
            <pc:sldMk cId="3117754412" sldId="286"/>
            <ac:spMk id="13" creationId="{27AD815C-A6EA-4873-902C-3B025E9055D6}"/>
          </ac:spMkLst>
        </pc:spChg>
        <pc:picChg chg="add mod">
          <ac:chgData name="eschinlle@espe.edu.ec" userId="3dc390fb-363f-4538-a895-c93b70622324" providerId="ADAL" clId="{4E29F18D-263C-4A90-8704-DCA971C70E79}" dt="2022-11-21T16:33:36.670" v="65" actId="1037"/>
          <ac:picMkLst>
            <pc:docMk/>
            <pc:sldMk cId="3117754412" sldId="286"/>
            <ac:picMk id="2" creationId="{354525A4-99FF-C731-A7FB-01BE987AEA77}"/>
          </ac:picMkLst>
        </pc:picChg>
        <pc:picChg chg="del">
          <ac:chgData name="eschinlle@espe.edu.ec" userId="3dc390fb-363f-4538-a895-c93b70622324" providerId="ADAL" clId="{4E29F18D-263C-4A90-8704-DCA971C70E79}" dt="2022-11-21T16:33:27.470" v="60" actId="478"/>
          <ac:picMkLst>
            <pc:docMk/>
            <pc:sldMk cId="3117754412" sldId="286"/>
            <ac:picMk id="5" creationId="{16707E52-6848-7A18-A180-ACEA2740359F}"/>
          </ac:picMkLst>
        </pc:picChg>
      </pc:sldChg>
      <pc:sldChg chg="del">
        <pc:chgData name="eschinlle@espe.edu.ec" userId="3dc390fb-363f-4538-a895-c93b70622324" providerId="ADAL" clId="{4E29F18D-263C-4A90-8704-DCA971C70E79}" dt="2022-11-21T17:02:45.801" v="642" actId="47"/>
        <pc:sldMkLst>
          <pc:docMk/>
          <pc:sldMk cId="1430152209" sldId="293"/>
        </pc:sldMkLst>
      </pc:sldChg>
      <pc:sldChg chg="addSp delSp modSp mod">
        <pc:chgData name="eschinlle@espe.edu.ec" userId="3dc390fb-363f-4538-a895-c93b70622324" providerId="ADAL" clId="{4E29F18D-263C-4A90-8704-DCA971C70E79}" dt="2022-11-21T17:29:43.653" v="1101" actId="20577"/>
        <pc:sldMkLst>
          <pc:docMk/>
          <pc:sldMk cId="172814844" sldId="296"/>
        </pc:sldMkLst>
        <pc:spChg chg="mod">
          <ac:chgData name="eschinlle@espe.edu.ec" userId="3dc390fb-363f-4538-a895-c93b70622324" providerId="ADAL" clId="{4E29F18D-263C-4A90-8704-DCA971C70E79}" dt="2022-11-21T17:03:06.071" v="697" actId="6549"/>
          <ac:spMkLst>
            <pc:docMk/>
            <pc:sldMk cId="172814844" sldId="296"/>
            <ac:spMk id="2" creationId="{299E15FD-12A3-48E0-B51D-9B86D68183DA}"/>
          </ac:spMkLst>
        </pc:spChg>
        <pc:spChg chg="mod">
          <ac:chgData name="eschinlle@espe.edu.ec" userId="3dc390fb-363f-4538-a895-c93b70622324" providerId="ADAL" clId="{4E29F18D-263C-4A90-8704-DCA971C70E79}" dt="2022-11-21T17:06:04.241" v="709"/>
          <ac:spMkLst>
            <pc:docMk/>
            <pc:sldMk cId="172814844" sldId="296"/>
            <ac:spMk id="3" creationId="{5C9CE18C-31CA-4412-9E0A-0A8F15F02B0F}"/>
          </ac:spMkLst>
        </pc:spChg>
        <pc:spChg chg="mod">
          <ac:chgData name="eschinlle@espe.edu.ec" userId="3dc390fb-363f-4538-a895-c93b70622324" providerId="ADAL" clId="{4E29F18D-263C-4A90-8704-DCA971C70E79}" dt="2022-11-21T17:24:45.893" v="973" actId="207"/>
          <ac:spMkLst>
            <pc:docMk/>
            <pc:sldMk cId="172814844" sldId="296"/>
            <ac:spMk id="4" creationId="{07C128F2-CD1C-4BA9-BAD6-531D7A221528}"/>
          </ac:spMkLst>
        </pc:spChg>
        <pc:spChg chg="mod">
          <ac:chgData name="eschinlle@espe.edu.ec" userId="3dc390fb-363f-4538-a895-c93b70622324" providerId="ADAL" clId="{4E29F18D-263C-4A90-8704-DCA971C70E79}" dt="2022-11-21T17:29:43.653" v="1101" actId="20577"/>
          <ac:spMkLst>
            <pc:docMk/>
            <pc:sldMk cId="172814844" sldId="296"/>
            <ac:spMk id="6" creationId="{33733DFD-0566-414E-929B-BC1AE5C86D18}"/>
          </ac:spMkLst>
        </pc:spChg>
        <pc:picChg chg="del">
          <ac:chgData name="eschinlle@espe.edu.ec" userId="3dc390fb-363f-4538-a895-c93b70622324" providerId="ADAL" clId="{4E29F18D-263C-4A90-8704-DCA971C70E79}" dt="2022-11-21T17:06:06.522" v="710" actId="478"/>
          <ac:picMkLst>
            <pc:docMk/>
            <pc:sldMk cId="172814844" sldId="296"/>
            <ac:picMk id="5" creationId="{0ED59904-95B9-1346-5B56-BF7151547AC5}"/>
          </ac:picMkLst>
        </pc:picChg>
        <pc:picChg chg="add mod">
          <ac:chgData name="eschinlle@espe.edu.ec" userId="3dc390fb-363f-4538-a895-c93b70622324" providerId="ADAL" clId="{4E29F18D-263C-4A90-8704-DCA971C70E79}" dt="2022-11-21T17:06:25.702" v="718" actId="1076"/>
          <ac:picMkLst>
            <pc:docMk/>
            <pc:sldMk cId="172814844" sldId="296"/>
            <ac:picMk id="7" creationId="{E9E05668-506A-4C74-14B3-0EABF73001E5}"/>
          </ac:picMkLst>
        </pc:picChg>
        <pc:picChg chg="add mod">
          <ac:chgData name="eschinlle@espe.edu.ec" userId="3dc390fb-363f-4538-a895-c93b70622324" providerId="ADAL" clId="{4E29F18D-263C-4A90-8704-DCA971C70E79}" dt="2022-11-21T17:06:29.381" v="719" actId="1076"/>
          <ac:picMkLst>
            <pc:docMk/>
            <pc:sldMk cId="172814844" sldId="296"/>
            <ac:picMk id="8" creationId="{4100AA5D-FE20-E2E5-52B1-B513C77D577C}"/>
          </ac:picMkLst>
        </pc:picChg>
      </pc:sldChg>
      <pc:sldChg chg="del">
        <pc:chgData name="eschinlle@espe.edu.ec" userId="3dc390fb-363f-4538-a895-c93b70622324" providerId="ADAL" clId="{4E29F18D-263C-4A90-8704-DCA971C70E79}" dt="2022-11-21T17:06:52.533" v="720" actId="47"/>
        <pc:sldMkLst>
          <pc:docMk/>
          <pc:sldMk cId="1336647445" sldId="300"/>
        </pc:sldMkLst>
      </pc:sldChg>
      <pc:sldChg chg="modSp mod">
        <pc:chgData name="eschinlle@espe.edu.ec" userId="3dc390fb-363f-4538-a895-c93b70622324" providerId="ADAL" clId="{4E29F18D-263C-4A90-8704-DCA971C70E79}" dt="2022-11-21T17:19:54.366" v="933" actId="207"/>
        <pc:sldMkLst>
          <pc:docMk/>
          <pc:sldMk cId="1993200883" sldId="301"/>
        </pc:sldMkLst>
        <pc:spChg chg="mod">
          <ac:chgData name="eschinlle@espe.edu.ec" userId="3dc390fb-363f-4538-a895-c93b70622324" providerId="ADAL" clId="{4E29F18D-263C-4A90-8704-DCA971C70E79}" dt="2022-11-21T17:19:54.366" v="933" actId="207"/>
          <ac:spMkLst>
            <pc:docMk/>
            <pc:sldMk cId="1993200883" sldId="301"/>
            <ac:spMk id="4" creationId="{3EC86FE0-3B43-49C3-A243-01239BBC396F}"/>
          </ac:spMkLst>
        </pc:spChg>
      </pc:sldChg>
      <pc:sldChg chg="modSp mod">
        <pc:chgData name="eschinlle@espe.edu.ec" userId="3dc390fb-363f-4538-a895-c93b70622324" providerId="ADAL" clId="{4E29F18D-263C-4A90-8704-DCA971C70E79}" dt="2022-11-21T17:26:53.045" v="1016" actId="20577"/>
        <pc:sldMkLst>
          <pc:docMk/>
          <pc:sldMk cId="4067603209" sldId="304"/>
        </pc:sldMkLst>
        <pc:spChg chg="mod">
          <ac:chgData name="eschinlle@espe.edu.ec" userId="3dc390fb-363f-4538-a895-c93b70622324" providerId="ADAL" clId="{4E29F18D-263C-4A90-8704-DCA971C70E79}" dt="2022-11-21T17:26:53.045" v="1016" actId="20577"/>
          <ac:spMkLst>
            <pc:docMk/>
            <pc:sldMk cId="4067603209" sldId="304"/>
            <ac:spMk id="11" creationId="{982801BC-9C08-4BE8-89FD-123BF4FB1FC7}"/>
          </ac:spMkLst>
        </pc:spChg>
        <pc:spChg chg="mod">
          <ac:chgData name="eschinlle@espe.edu.ec" userId="3dc390fb-363f-4538-a895-c93b70622324" providerId="ADAL" clId="{4E29F18D-263C-4A90-8704-DCA971C70E79}" dt="2022-11-21T17:21:53.401" v="945"/>
          <ac:spMkLst>
            <pc:docMk/>
            <pc:sldMk cId="4067603209" sldId="304"/>
            <ac:spMk id="22" creationId="{E3387597-C401-4C09-9BFA-F7AF8B220BA9}"/>
          </ac:spMkLst>
        </pc:spChg>
      </pc:sldChg>
      <pc:sldChg chg="del">
        <pc:chgData name="eschinlle@espe.edu.ec" userId="3dc390fb-363f-4538-a895-c93b70622324" providerId="ADAL" clId="{4E29F18D-263C-4A90-8704-DCA971C70E79}" dt="2022-11-21T17:06:53.241" v="721" actId="47"/>
        <pc:sldMkLst>
          <pc:docMk/>
          <pc:sldMk cId="2021922881" sldId="305"/>
        </pc:sldMkLst>
      </pc:sldChg>
      <pc:sldChg chg="del">
        <pc:chgData name="eschinlle@espe.edu.ec" userId="3dc390fb-363f-4538-a895-c93b70622324" providerId="ADAL" clId="{4E29F18D-263C-4A90-8704-DCA971C70E79}" dt="2022-11-21T17:06:53.941" v="722" actId="47"/>
        <pc:sldMkLst>
          <pc:docMk/>
          <pc:sldMk cId="305919862" sldId="306"/>
        </pc:sldMkLst>
      </pc:sldChg>
      <pc:sldChg chg="addSp delSp modSp mod">
        <pc:chgData name="eschinlle@espe.edu.ec" userId="3dc390fb-363f-4538-a895-c93b70622324" providerId="ADAL" clId="{4E29F18D-263C-4A90-8704-DCA971C70E79}" dt="2022-11-21T17:29:01.469" v="1076" actId="20577"/>
        <pc:sldMkLst>
          <pc:docMk/>
          <pc:sldMk cId="1828510229" sldId="310"/>
        </pc:sldMkLst>
        <pc:spChg chg="mod">
          <ac:chgData name="eschinlle@espe.edu.ec" userId="3dc390fb-363f-4538-a895-c93b70622324" providerId="ADAL" clId="{4E29F18D-263C-4A90-8704-DCA971C70E79}" dt="2022-11-21T16:42:06.475" v="338" actId="6549"/>
          <ac:spMkLst>
            <pc:docMk/>
            <pc:sldMk cId="1828510229" sldId="310"/>
            <ac:spMk id="2" creationId="{299E15FD-12A3-48E0-B51D-9B86D68183DA}"/>
          </ac:spMkLst>
        </pc:spChg>
        <pc:spChg chg="mod">
          <ac:chgData name="eschinlle@espe.edu.ec" userId="3dc390fb-363f-4538-a895-c93b70622324" providerId="ADAL" clId="{4E29F18D-263C-4A90-8704-DCA971C70E79}" dt="2022-11-21T16:42:44.672" v="366" actId="20577"/>
          <ac:spMkLst>
            <pc:docMk/>
            <pc:sldMk cId="1828510229" sldId="310"/>
            <ac:spMk id="3" creationId="{5C9CE18C-31CA-4412-9E0A-0A8F15F02B0F}"/>
          </ac:spMkLst>
        </pc:spChg>
        <pc:spChg chg="mod">
          <ac:chgData name="eschinlle@espe.edu.ec" userId="3dc390fb-363f-4538-a895-c93b70622324" providerId="ADAL" clId="{4E29F18D-263C-4A90-8704-DCA971C70E79}" dt="2022-11-21T17:23:26.057" v="959" actId="207"/>
          <ac:spMkLst>
            <pc:docMk/>
            <pc:sldMk cId="1828510229" sldId="310"/>
            <ac:spMk id="4" creationId="{07C128F2-CD1C-4BA9-BAD6-531D7A221528}"/>
          </ac:spMkLst>
        </pc:spChg>
        <pc:spChg chg="mod">
          <ac:chgData name="eschinlle@espe.edu.ec" userId="3dc390fb-363f-4538-a895-c93b70622324" providerId="ADAL" clId="{4E29F18D-263C-4A90-8704-DCA971C70E79}" dt="2022-11-21T17:29:01.469" v="1076" actId="20577"/>
          <ac:spMkLst>
            <pc:docMk/>
            <pc:sldMk cId="1828510229" sldId="310"/>
            <ac:spMk id="7" creationId="{BD4266D5-A7A8-40DF-8B93-989C97B37096}"/>
          </ac:spMkLst>
        </pc:spChg>
        <pc:picChg chg="add mod">
          <ac:chgData name="eschinlle@espe.edu.ec" userId="3dc390fb-363f-4538-a895-c93b70622324" providerId="ADAL" clId="{4E29F18D-263C-4A90-8704-DCA971C70E79}" dt="2022-11-21T16:43:12.169" v="387" actId="1037"/>
          <ac:picMkLst>
            <pc:docMk/>
            <pc:sldMk cId="1828510229" sldId="310"/>
            <ac:picMk id="5" creationId="{33922089-005D-4078-97AB-6AD9929B45AE}"/>
          </ac:picMkLst>
        </pc:picChg>
        <pc:picChg chg="del">
          <ac:chgData name="eschinlle@espe.edu.ec" userId="3dc390fb-363f-4538-a895-c93b70622324" providerId="ADAL" clId="{4E29F18D-263C-4A90-8704-DCA971C70E79}" dt="2022-11-21T16:42:10.773" v="339" actId="478"/>
          <ac:picMkLst>
            <pc:docMk/>
            <pc:sldMk cId="1828510229" sldId="310"/>
            <ac:picMk id="6" creationId="{E25E6234-2E7E-0FBA-87B3-6B839CBA87AB}"/>
          </ac:picMkLst>
        </pc:picChg>
        <pc:picChg chg="del">
          <ac:chgData name="eschinlle@espe.edu.ec" userId="3dc390fb-363f-4538-a895-c93b70622324" providerId="ADAL" clId="{4E29F18D-263C-4A90-8704-DCA971C70E79}" dt="2022-11-21T16:42:12.166" v="340" actId="478"/>
          <ac:picMkLst>
            <pc:docMk/>
            <pc:sldMk cId="1828510229" sldId="310"/>
            <ac:picMk id="8" creationId="{8BCF3EC6-5235-6EA8-E63C-13F01061D1FC}"/>
          </ac:picMkLst>
        </pc:picChg>
        <pc:picChg chg="add mod">
          <ac:chgData name="eschinlle@espe.edu.ec" userId="3dc390fb-363f-4538-a895-c93b70622324" providerId="ADAL" clId="{4E29F18D-263C-4A90-8704-DCA971C70E79}" dt="2022-11-21T16:43:10.250" v="381" actId="1038"/>
          <ac:picMkLst>
            <pc:docMk/>
            <pc:sldMk cId="1828510229" sldId="310"/>
            <ac:picMk id="9" creationId="{B666E0F6-DEBD-4026-9376-FE19CEDC9418}"/>
          </ac:picMkLst>
        </pc:picChg>
      </pc:sldChg>
      <pc:sldChg chg="addSp delSp modSp mod">
        <pc:chgData name="eschinlle@espe.edu.ec" userId="3dc390fb-363f-4538-a895-c93b70622324" providerId="ADAL" clId="{4E29F18D-263C-4A90-8704-DCA971C70E79}" dt="2022-11-21T17:28:47.735" v="1069" actId="20577"/>
        <pc:sldMkLst>
          <pc:docMk/>
          <pc:sldMk cId="2700470003" sldId="311"/>
        </pc:sldMkLst>
        <pc:spChg chg="mod">
          <ac:chgData name="eschinlle@espe.edu.ec" userId="3dc390fb-363f-4538-a895-c93b70622324" providerId="ADAL" clId="{4E29F18D-263C-4A90-8704-DCA971C70E79}" dt="2022-11-21T16:40:02.204" v="271" actId="6549"/>
          <ac:spMkLst>
            <pc:docMk/>
            <pc:sldMk cId="2700470003" sldId="311"/>
            <ac:spMk id="2" creationId="{299E15FD-12A3-48E0-B51D-9B86D68183DA}"/>
          </ac:spMkLst>
        </pc:spChg>
        <pc:spChg chg="mod">
          <ac:chgData name="eschinlle@espe.edu.ec" userId="3dc390fb-363f-4538-a895-c93b70622324" providerId="ADAL" clId="{4E29F18D-263C-4A90-8704-DCA971C70E79}" dt="2022-11-21T16:39:07.384" v="214"/>
          <ac:spMkLst>
            <pc:docMk/>
            <pc:sldMk cId="2700470003" sldId="311"/>
            <ac:spMk id="3" creationId="{5C9CE18C-31CA-4412-9E0A-0A8F15F02B0F}"/>
          </ac:spMkLst>
        </pc:spChg>
        <pc:spChg chg="mod">
          <ac:chgData name="eschinlle@espe.edu.ec" userId="3dc390fb-363f-4538-a895-c93b70622324" providerId="ADAL" clId="{4E29F18D-263C-4A90-8704-DCA971C70E79}" dt="2022-11-21T17:22:59.373" v="954"/>
          <ac:spMkLst>
            <pc:docMk/>
            <pc:sldMk cId="2700470003" sldId="311"/>
            <ac:spMk id="4" creationId="{07C128F2-CD1C-4BA9-BAD6-531D7A221528}"/>
          </ac:spMkLst>
        </pc:spChg>
        <pc:spChg chg="mod">
          <ac:chgData name="eschinlle@espe.edu.ec" userId="3dc390fb-363f-4538-a895-c93b70622324" providerId="ADAL" clId="{4E29F18D-263C-4A90-8704-DCA971C70E79}" dt="2022-11-21T17:28:47.735" v="1069" actId="20577"/>
          <ac:spMkLst>
            <pc:docMk/>
            <pc:sldMk cId="2700470003" sldId="311"/>
            <ac:spMk id="7" creationId="{BD4266D5-A7A8-40DF-8B93-989C97B37096}"/>
          </ac:spMkLst>
        </pc:spChg>
        <pc:picChg chg="del">
          <ac:chgData name="eschinlle@espe.edu.ec" userId="3dc390fb-363f-4538-a895-c93b70622324" providerId="ADAL" clId="{4E29F18D-263C-4A90-8704-DCA971C70E79}" dt="2022-11-21T16:39:15.758" v="215" actId="478"/>
          <ac:picMkLst>
            <pc:docMk/>
            <pc:sldMk cId="2700470003" sldId="311"/>
            <ac:picMk id="5" creationId="{1F6943F4-5E6E-C3BC-756F-5A89956D390B}"/>
          </ac:picMkLst>
        </pc:picChg>
        <pc:picChg chg="add mod">
          <ac:chgData name="eschinlle@espe.edu.ec" userId="3dc390fb-363f-4538-a895-c93b70622324" providerId="ADAL" clId="{4E29F18D-263C-4A90-8704-DCA971C70E79}" dt="2022-11-21T16:39:29.779" v="217" actId="1076"/>
          <ac:picMkLst>
            <pc:docMk/>
            <pc:sldMk cId="2700470003" sldId="311"/>
            <ac:picMk id="6" creationId="{43CA78CD-9E6E-3290-5836-505B698DE354}"/>
          </ac:picMkLst>
        </pc:picChg>
      </pc:sldChg>
      <pc:sldChg chg="del">
        <pc:chgData name="eschinlle@espe.edu.ec" userId="3dc390fb-363f-4538-a895-c93b70622324" providerId="ADAL" clId="{4E29F18D-263C-4A90-8704-DCA971C70E79}" dt="2022-11-21T16:43:29.628" v="388" actId="47"/>
        <pc:sldMkLst>
          <pc:docMk/>
          <pc:sldMk cId="2019111002" sldId="312"/>
        </pc:sldMkLst>
      </pc:sldChg>
      <pc:sldChg chg="addSp delSp modSp mod">
        <pc:chgData name="eschinlle@espe.edu.ec" userId="3dc390fb-363f-4538-a895-c93b70622324" providerId="ADAL" clId="{4E29F18D-263C-4A90-8704-DCA971C70E79}" dt="2022-11-21T17:29:29.256" v="1090" actId="20577"/>
        <pc:sldMkLst>
          <pc:docMk/>
          <pc:sldMk cId="4019626180" sldId="313"/>
        </pc:sldMkLst>
        <pc:spChg chg="mod">
          <ac:chgData name="eschinlle@espe.edu.ec" userId="3dc390fb-363f-4538-a895-c93b70622324" providerId="ADAL" clId="{4E29F18D-263C-4A90-8704-DCA971C70E79}" dt="2022-11-21T16:56:18.591" v="556" actId="20577"/>
          <ac:spMkLst>
            <pc:docMk/>
            <pc:sldMk cId="4019626180" sldId="313"/>
            <ac:spMk id="2" creationId="{299E15FD-12A3-48E0-B51D-9B86D68183DA}"/>
          </ac:spMkLst>
        </pc:spChg>
        <pc:spChg chg="mod">
          <ac:chgData name="eschinlle@espe.edu.ec" userId="3dc390fb-363f-4538-a895-c93b70622324" providerId="ADAL" clId="{4E29F18D-263C-4A90-8704-DCA971C70E79}" dt="2022-11-21T16:57:07.571" v="585" actId="27636"/>
          <ac:spMkLst>
            <pc:docMk/>
            <pc:sldMk cId="4019626180" sldId="313"/>
            <ac:spMk id="3" creationId="{5C9CE18C-31CA-4412-9E0A-0A8F15F02B0F}"/>
          </ac:spMkLst>
        </pc:spChg>
        <pc:spChg chg="mod">
          <ac:chgData name="eschinlle@espe.edu.ec" userId="3dc390fb-363f-4538-a895-c93b70622324" providerId="ADAL" clId="{4E29F18D-263C-4A90-8704-DCA971C70E79}" dt="2022-11-21T17:24:21.275" v="969" actId="207"/>
          <ac:spMkLst>
            <pc:docMk/>
            <pc:sldMk cId="4019626180" sldId="313"/>
            <ac:spMk id="4" creationId="{07C128F2-CD1C-4BA9-BAD6-531D7A221528}"/>
          </ac:spMkLst>
        </pc:spChg>
        <pc:spChg chg="mod">
          <ac:chgData name="eschinlle@espe.edu.ec" userId="3dc390fb-363f-4538-a895-c93b70622324" providerId="ADAL" clId="{4E29F18D-263C-4A90-8704-DCA971C70E79}" dt="2022-11-21T17:29:29.256" v="1090" actId="20577"/>
          <ac:spMkLst>
            <pc:docMk/>
            <pc:sldMk cId="4019626180" sldId="313"/>
            <ac:spMk id="7" creationId="{BD4266D5-A7A8-40DF-8B93-989C97B37096}"/>
          </ac:spMkLst>
        </pc:spChg>
        <pc:picChg chg="add mod">
          <ac:chgData name="eschinlle@espe.edu.ec" userId="3dc390fb-363f-4538-a895-c93b70622324" providerId="ADAL" clId="{4E29F18D-263C-4A90-8704-DCA971C70E79}" dt="2022-11-21T16:57:33.832" v="606" actId="1035"/>
          <ac:picMkLst>
            <pc:docMk/>
            <pc:sldMk cId="4019626180" sldId="313"/>
            <ac:picMk id="5" creationId="{09242A19-C115-BA08-D893-6EA256A89BFC}"/>
          </ac:picMkLst>
        </pc:picChg>
        <pc:picChg chg="del">
          <ac:chgData name="eschinlle@espe.edu.ec" userId="3dc390fb-363f-4538-a895-c93b70622324" providerId="ADAL" clId="{4E29F18D-263C-4A90-8704-DCA971C70E79}" dt="2022-11-21T16:57:09.152" v="586" actId="478"/>
          <ac:picMkLst>
            <pc:docMk/>
            <pc:sldMk cId="4019626180" sldId="313"/>
            <ac:picMk id="6" creationId="{3989DCC8-77DC-F482-E0AC-E1BB838947C1}"/>
          </ac:picMkLst>
        </pc:picChg>
        <pc:picChg chg="add mod">
          <ac:chgData name="eschinlle@espe.edu.ec" userId="3dc390fb-363f-4538-a895-c93b70622324" providerId="ADAL" clId="{4E29F18D-263C-4A90-8704-DCA971C70E79}" dt="2022-11-21T16:57:21.191" v="590" actId="1076"/>
          <ac:picMkLst>
            <pc:docMk/>
            <pc:sldMk cId="4019626180" sldId="313"/>
            <ac:picMk id="8" creationId="{E963AD5A-1ABB-1FB3-4966-62B899EE8E73}"/>
          </ac:picMkLst>
        </pc:picChg>
      </pc:sldChg>
      <pc:sldChg chg="del">
        <pc:chgData name="eschinlle@espe.edu.ec" userId="3dc390fb-363f-4538-a895-c93b70622324" providerId="ADAL" clId="{4E29F18D-263C-4A90-8704-DCA971C70E79}" dt="2022-11-21T17:02:44.021" v="641" actId="47"/>
        <pc:sldMkLst>
          <pc:docMk/>
          <pc:sldMk cId="1546857379" sldId="314"/>
        </pc:sldMkLst>
      </pc:sldChg>
      <pc:sldChg chg="modSp mod">
        <pc:chgData name="eschinlle@espe.edu.ec" userId="3dc390fb-363f-4538-a895-c93b70622324" providerId="ADAL" clId="{4E29F18D-263C-4A90-8704-DCA971C70E79}" dt="2022-11-21T17:26:09.091" v="988" actId="20577"/>
        <pc:sldMkLst>
          <pc:docMk/>
          <pc:sldMk cId="1856299820" sldId="315"/>
        </pc:sldMkLst>
        <pc:spChg chg="mod">
          <ac:chgData name="eschinlle@espe.edu.ec" userId="3dc390fb-363f-4538-a895-c93b70622324" providerId="ADAL" clId="{4E29F18D-263C-4A90-8704-DCA971C70E79}" dt="2022-11-21T17:20:22.087" v="935" actId="207"/>
          <ac:spMkLst>
            <pc:docMk/>
            <pc:sldMk cId="1856299820" sldId="315"/>
            <ac:spMk id="4" creationId="{3EC86FE0-3B43-49C3-A243-01239BBC396F}"/>
          </ac:spMkLst>
        </pc:spChg>
        <pc:spChg chg="mod">
          <ac:chgData name="eschinlle@espe.edu.ec" userId="3dc390fb-363f-4538-a895-c93b70622324" providerId="ADAL" clId="{4E29F18D-263C-4A90-8704-DCA971C70E79}" dt="2022-11-21T17:26:09.091" v="988" actId="20577"/>
          <ac:spMkLst>
            <pc:docMk/>
            <pc:sldMk cId="1856299820" sldId="315"/>
            <ac:spMk id="8" creationId="{4E8F99F6-FEFB-410C-A159-8D600C3D6FCE}"/>
          </ac:spMkLst>
        </pc:spChg>
      </pc:sldChg>
      <pc:sldChg chg="modSp mod">
        <pc:chgData name="eschinlle@espe.edu.ec" userId="3dc390fb-363f-4538-a895-c93b70622324" providerId="ADAL" clId="{4E29F18D-263C-4A90-8704-DCA971C70E79}" dt="2022-11-21T17:26:14.979" v="991" actId="20577"/>
        <pc:sldMkLst>
          <pc:docMk/>
          <pc:sldMk cId="3077131138" sldId="316"/>
        </pc:sldMkLst>
        <pc:spChg chg="mod">
          <ac:chgData name="eschinlle@espe.edu.ec" userId="3dc390fb-363f-4538-a895-c93b70622324" providerId="ADAL" clId="{4E29F18D-263C-4A90-8704-DCA971C70E79}" dt="2022-11-21T17:20:58.005" v="937" actId="207"/>
          <ac:spMkLst>
            <pc:docMk/>
            <pc:sldMk cId="3077131138" sldId="316"/>
            <ac:spMk id="4" creationId="{3EC86FE0-3B43-49C3-A243-01239BBC396F}"/>
          </ac:spMkLst>
        </pc:spChg>
        <pc:spChg chg="mod">
          <ac:chgData name="eschinlle@espe.edu.ec" userId="3dc390fb-363f-4538-a895-c93b70622324" providerId="ADAL" clId="{4E29F18D-263C-4A90-8704-DCA971C70E79}" dt="2022-11-21T17:26:14.979" v="991" actId="20577"/>
          <ac:spMkLst>
            <pc:docMk/>
            <pc:sldMk cId="3077131138" sldId="316"/>
            <ac:spMk id="8" creationId="{4E8F99F6-FEFB-410C-A159-8D600C3D6FCE}"/>
          </ac:spMkLst>
        </pc:spChg>
      </pc:sldChg>
      <pc:sldChg chg="modSp mod">
        <pc:chgData name="eschinlle@espe.edu.ec" userId="3dc390fb-363f-4538-a895-c93b70622324" providerId="ADAL" clId="{4E29F18D-263C-4A90-8704-DCA971C70E79}" dt="2022-11-21T17:26:19.651" v="993" actId="20577"/>
        <pc:sldMkLst>
          <pc:docMk/>
          <pc:sldMk cId="1590836266" sldId="317"/>
        </pc:sldMkLst>
        <pc:spChg chg="mod">
          <ac:chgData name="eschinlle@espe.edu.ec" userId="3dc390fb-363f-4538-a895-c93b70622324" providerId="ADAL" clId="{4E29F18D-263C-4A90-8704-DCA971C70E79}" dt="2022-11-21T17:21:11.689" v="939" actId="207"/>
          <ac:spMkLst>
            <pc:docMk/>
            <pc:sldMk cId="1590836266" sldId="317"/>
            <ac:spMk id="4" creationId="{3EC86FE0-3B43-49C3-A243-01239BBC396F}"/>
          </ac:spMkLst>
        </pc:spChg>
        <pc:spChg chg="mod">
          <ac:chgData name="eschinlle@espe.edu.ec" userId="3dc390fb-363f-4538-a895-c93b70622324" providerId="ADAL" clId="{4E29F18D-263C-4A90-8704-DCA971C70E79}" dt="2022-11-21T17:26:19.651" v="993" actId="20577"/>
          <ac:spMkLst>
            <pc:docMk/>
            <pc:sldMk cId="1590836266" sldId="317"/>
            <ac:spMk id="8" creationId="{4E8F99F6-FEFB-410C-A159-8D600C3D6FCE}"/>
          </ac:spMkLst>
        </pc:spChg>
      </pc:sldChg>
      <pc:sldChg chg="modSp mod">
        <pc:chgData name="eschinlle@espe.edu.ec" userId="3dc390fb-363f-4538-a895-c93b70622324" providerId="ADAL" clId="{4E29F18D-263C-4A90-8704-DCA971C70E79}" dt="2022-11-21T17:26:25.346" v="996" actId="20577"/>
        <pc:sldMkLst>
          <pc:docMk/>
          <pc:sldMk cId="3709971906" sldId="318"/>
        </pc:sldMkLst>
        <pc:spChg chg="mod">
          <ac:chgData name="eschinlle@espe.edu.ec" userId="3dc390fb-363f-4538-a895-c93b70622324" providerId="ADAL" clId="{4E29F18D-263C-4A90-8704-DCA971C70E79}" dt="2022-11-21T17:21:22.205" v="941" actId="207"/>
          <ac:spMkLst>
            <pc:docMk/>
            <pc:sldMk cId="3709971906" sldId="318"/>
            <ac:spMk id="4" creationId="{3EC86FE0-3B43-49C3-A243-01239BBC396F}"/>
          </ac:spMkLst>
        </pc:spChg>
        <pc:spChg chg="mod">
          <ac:chgData name="eschinlle@espe.edu.ec" userId="3dc390fb-363f-4538-a895-c93b70622324" providerId="ADAL" clId="{4E29F18D-263C-4A90-8704-DCA971C70E79}" dt="2022-11-21T17:26:25.346" v="996" actId="20577"/>
          <ac:spMkLst>
            <pc:docMk/>
            <pc:sldMk cId="3709971906" sldId="318"/>
            <ac:spMk id="8" creationId="{4E8F99F6-FEFB-410C-A159-8D600C3D6FCE}"/>
          </ac:spMkLst>
        </pc:spChg>
      </pc:sldChg>
      <pc:sldChg chg="modSp add mod ord">
        <pc:chgData name="eschinlle@espe.edu.ec" userId="3dc390fb-363f-4538-a895-c93b70622324" providerId="ADAL" clId="{4E29F18D-263C-4A90-8704-DCA971C70E79}" dt="2022-11-21T17:27:09.370" v="1024" actId="20577"/>
        <pc:sldMkLst>
          <pc:docMk/>
          <pc:sldMk cId="3342235169" sldId="319"/>
        </pc:sldMkLst>
        <pc:spChg chg="mod">
          <ac:chgData name="eschinlle@espe.edu.ec" userId="3dc390fb-363f-4538-a895-c93b70622324" providerId="ADAL" clId="{4E29F18D-263C-4A90-8704-DCA971C70E79}" dt="2022-11-21T16:34:38.218" v="80" actId="20577"/>
          <ac:spMkLst>
            <pc:docMk/>
            <pc:sldMk cId="3342235169" sldId="319"/>
            <ac:spMk id="2" creationId="{299E15FD-12A3-48E0-B51D-9B86D68183DA}"/>
          </ac:spMkLst>
        </pc:spChg>
        <pc:spChg chg="mod">
          <ac:chgData name="eschinlle@espe.edu.ec" userId="3dc390fb-363f-4538-a895-c93b70622324" providerId="ADAL" clId="{4E29F18D-263C-4A90-8704-DCA971C70E79}" dt="2022-11-21T16:35:48.312" v="106" actId="20577"/>
          <ac:spMkLst>
            <pc:docMk/>
            <pc:sldMk cId="3342235169" sldId="319"/>
            <ac:spMk id="3" creationId="{5C9CE18C-31CA-4412-9E0A-0A8F15F02B0F}"/>
          </ac:spMkLst>
        </pc:spChg>
        <pc:spChg chg="mod">
          <ac:chgData name="eschinlle@espe.edu.ec" userId="3dc390fb-363f-4538-a895-c93b70622324" providerId="ADAL" clId="{4E29F18D-263C-4A90-8704-DCA971C70E79}" dt="2022-11-21T17:22:29.957" v="950"/>
          <ac:spMkLst>
            <pc:docMk/>
            <pc:sldMk cId="3342235169" sldId="319"/>
            <ac:spMk id="4" creationId="{07C128F2-CD1C-4BA9-BAD6-531D7A221528}"/>
          </ac:spMkLst>
        </pc:spChg>
        <pc:spChg chg="mod">
          <ac:chgData name="eschinlle@espe.edu.ec" userId="3dc390fb-363f-4538-a895-c93b70622324" providerId="ADAL" clId="{4E29F18D-263C-4A90-8704-DCA971C70E79}" dt="2022-11-21T17:27:09.370" v="1024" actId="20577"/>
          <ac:spMkLst>
            <pc:docMk/>
            <pc:sldMk cId="3342235169" sldId="319"/>
            <ac:spMk id="7" creationId="{D0442B11-3B8E-41BD-9A02-0064F4503CB2}"/>
          </ac:spMkLst>
        </pc:spChg>
      </pc:sldChg>
      <pc:sldChg chg="addSp delSp modSp add mod ord">
        <pc:chgData name="eschinlle@espe.edu.ec" userId="3dc390fb-363f-4538-a895-c93b70622324" providerId="ADAL" clId="{4E29F18D-263C-4A90-8704-DCA971C70E79}" dt="2022-11-21T17:27:13.544" v="1026" actId="20577"/>
        <pc:sldMkLst>
          <pc:docMk/>
          <pc:sldMk cId="894013100" sldId="320"/>
        </pc:sldMkLst>
        <pc:spChg chg="mod">
          <ac:chgData name="eschinlle@espe.edu.ec" userId="3dc390fb-363f-4538-a895-c93b70622324" providerId="ADAL" clId="{4E29F18D-263C-4A90-8704-DCA971C70E79}" dt="2022-11-21T16:36:38.986" v="130" actId="20577"/>
          <ac:spMkLst>
            <pc:docMk/>
            <pc:sldMk cId="894013100" sldId="320"/>
            <ac:spMk id="3" creationId="{5C9CE18C-31CA-4412-9E0A-0A8F15F02B0F}"/>
          </ac:spMkLst>
        </pc:spChg>
        <pc:spChg chg="mod">
          <ac:chgData name="eschinlle@espe.edu.ec" userId="3dc390fb-363f-4538-a895-c93b70622324" providerId="ADAL" clId="{4E29F18D-263C-4A90-8704-DCA971C70E79}" dt="2022-11-21T17:22:33.957" v="951"/>
          <ac:spMkLst>
            <pc:docMk/>
            <pc:sldMk cId="894013100" sldId="320"/>
            <ac:spMk id="11" creationId="{7074A013-704D-4B73-8216-BF15F9938D01}"/>
          </ac:spMkLst>
        </pc:spChg>
        <pc:spChg chg="mod">
          <ac:chgData name="eschinlle@espe.edu.ec" userId="3dc390fb-363f-4538-a895-c93b70622324" providerId="ADAL" clId="{4E29F18D-263C-4A90-8704-DCA971C70E79}" dt="2022-11-21T17:27:13.544" v="1026" actId="20577"/>
          <ac:spMkLst>
            <pc:docMk/>
            <pc:sldMk cId="894013100" sldId="320"/>
            <ac:spMk id="14" creationId="{F9E24F6C-C9E1-4AD1-9D87-A4959C9B0611}"/>
          </ac:spMkLst>
        </pc:spChg>
        <pc:picChg chg="del">
          <ac:chgData name="eschinlle@espe.edu.ec" userId="3dc390fb-363f-4538-a895-c93b70622324" providerId="ADAL" clId="{4E29F18D-263C-4A90-8704-DCA971C70E79}" dt="2022-11-21T16:36:00.186" v="108" actId="478"/>
          <ac:picMkLst>
            <pc:docMk/>
            <pc:sldMk cId="894013100" sldId="320"/>
            <ac:picMk id="2" creationId="{7C6DB7B5-7F20-86AB-B7EA-734D3380723F}"/>
          </ac:picMkLst>
        </pc:picChg>
        <pc:picChg chg="del">
          <ac:chgData name="eschinlle@espe.edu.ec" userId="3dc390fb-363f-4538-a895-c93b70622324" providerId="ADAL" clId="{4E29F18D-263C-4A90-8704-DCA971C70E79}" dt="2022-11-21T16:35:58.414" v="107" actId="478"/>
          <ac:picMkLst>
            <pc:docMk/>
            <pc:sldMk cId="894013100" sldId="320"/>
            <ac:picMk id="4" creationId="{96529442-7766-8F81-E2C6-D9D46C2841F7}"/>
          </ac:picMkLst>
        </pc:picChg>
        <pc:picChg chg="add mod">
          <ac:chgData name="eschinlle@espe.edu.ec" userId="3dc390fb-363f-4538-a895-c93b70622324" providerId="ADAL" clId="{4E29F18D-263C-4A90-8704-DCA971C70E79}" dt="2022-11-21T16:36:07.894" v="112" actId="1076"/>
          <ac:picMkLst>
            <pc:docMk/>
            <pc:sldMk cId="894013100" sldId="320"/>
            <ac:picMk id="5" creationId="{2AACE02F-76EB-5EFE-CF48-FE2D39B948BB}"/>
          </ac:picMkLst>
        </pc:picChg>
      </pc:sldChg>
      <pc:sldChg chg="delSp modSp add mod">
        <pc:chgData name="eschinlle@espe.edu.ec" userId="3dc390fb-363f-4538-a895-c93b70622324" providerId="ADAL" clId="{4E29F18D-263C-4A90-8704-DCA971C70E79}" dt="2022-11-21T17:28:52.535" v="1072" actId="20577"/>
        <pc:sldMkLst>
          <pc:docMk/>
          <pc:sldMk cId="2442348081" sldId="321"/>
        </pc:sldMkLst>
        <pc:spChg chg="mod">
          <ac:chgData name="eschinlle@espe.edu.ec" userId="3dc390fb-363f-4538-a895-c93b70622324" providerId="ADAL" clId="{4E29F18D-263C-4A90-8704-DCA971C70E79}" dt="2022-11-21T16:41:44.126" v="301" actId="6549"/>
          <ac:spMkLst>
            <pc:docMk/>
            <pc:sldMk cId="2442348081" sldId="321"/>
            <ac:spMk id="3" creationId="{5C9CE18C-31CA-4412-9E0A-0A8F15F02B0F}"/>
          </ac:spMkLst>
        </pc:spChg>
        <pc:spChg chg="mod">
          <ac:chgData name="eschinlle@espe.edu.ec" userId="3dc390fb-363f-4538-a895-c93b70622324" providerId="ADAL" clId="{4E29F18D-263C-4A90-8704-DCA971C70E79}" dt="2022-11-21T17:23:06.444" v="955"/>
          <ac:spMkLst>
            <pc:docMk/>
            <pc:sldMk cId="2442348081" sldId="321"/>
            <ac:spMk id="4" creationId="{07C128F2-CD1C-4BA9-BAD6-531D7A221528}"/>
          </ac:spMkLst>
        </pc:spChg>
        <pc:spChg chg="mod">
          <ac:chgData name="eschinlle@espe.edu.ec" userId="3dc390fb-363f-4538-a895-c93b70622324" providerId="ADAL" clId="{4E29F18D-263C-4A90-8704-DCA971C70E79}" dt="2022-11-21T17:28:52.535" v="1072" actId="20577"/>
          <ac:spMkLst>
            <pc:docMk/>
            <pc:sldMk cId="2442348081" sldId="321"/>
            <ac:spMk id="7" creationId="{BD4266D5-A7A8-40DF-8B93-989C97B37096}"/>
          </ac:spMkLst>
        </pc:spChg>
        <pc:picChg chg="del">
          <ac:chgData name="eschinlle@espe.edu.ec" userId="3dc390fb-363f-4538-a895-c93b70622324" providerId="ADAL" clId="{4E29F18D-263C-4A90-8704-DCA971C70E79}" dt="2022-11-21T16:41:07.640" v="279" actId="478"/>
          <ac:picMkLst>
            <pc:docMk/>
            <pc:sldMk cId="2442348081" sldId="321"/>
            <ac:picMk id="6" creationId="{43CA78CD-9E6E-3290-5836-505B698DE354}"/>
          </ac:picMkLst>
        </pc:picChg>
      </pc:sldChg>
      <pc:sldChg chg="addSp delSp modSp add mod">
        <pc:chgData name="eschinlle@espe.edu.ec" userId="3dc390fb-363f-4538-a895-c93b70622324" providerId="ADAL" clId="{4E29F18D-263C-4A90-8704-DCA971C70E79}" dt="2022-11-21T17:28:57.254" v="1074" actId="20577"/>
        <pc:sldMkLst>
          <pc:docMk/>
          <pc:sldMk cId="635976211" sldId="322"/>
        </pc:sldMkLst>
        <pc:spChg chg="del">
          <ac:chgData name="eschinlle@espe.edu.ec" userId="3dc390fb-363f-4538-a895-c93b70622324" providerId="ADAL" clId="{4E29F18D-263C-4A90-8704-DCA971C70E79}" dt="2022-11-21T16:41:26.079" v="283" actId="478"/>
          <ac:spMkLst>
            <pc:docMk/>
            <pc:sldMk cId="635976211" sldId="322"/>
            <ac:spMk id="3" creationId="{5C9CE18C-31CA-4412-9E0A-0A8F15F02B0F}"/>
          </ac:spMkLst>
        </pc:spChg>
        <pc:spChg chg="mod">
          <ac:chgData name="eschinlle@espe.edu.ec" userId="3dc390fb-363f-4538-a895-c93b70622324" providerId="ADAL" clId="{4E29F18D-263C-4A90-8704-DCA971C70E79}" dt="2022-11-21T17:23:11.256" v="956"/>
          <ac:spMkLst>
            <pc:docMk/>
            <pc:sldMk cId="635976211" sldId="322"/>
            <ac:spMk id="4" creationId="{07C128F2-CD1C-4BA9-BAD6-531D7A221528}"/>
          </ac:spMkLst>
        </pc:spChg>
        <pc:spChg chg="add del mod">
          <ac:chgData name="eschinlle@espe.edu.ec" userId="3dc390fb-363f-4538-a895-c93b70622324" providerId="ADAL" clId="{4E29F18D-263C-4A90-8704-DCA971C70E79}" dt="2022-11-21T17:23:14.203" v="957" actId="478"/>
          <ac:spMkLst>
            <pc:docMk/>
            <pc:sldMk cId="635976211" sldId="322"/>
            <ac:spMk id="6" creationId="{34183377-B54E-E41E-1A37-4A4C8FED614D}"/>
          </ac:spMkLst>
        </pc:spChg>
        <pc:spChg chg="mod">
          <ac:chgData name="eschinlle@espe.edu.ec" userId="3dc390fb-363f-4538-a895-c93b70622324" providerId="ADAL" clId="{4E29F18D-263C-4A90-8704-DCA971C70E79}" dt="2022-11-21T17:28:57.254" v="1074" actId="20577"/>
          <ac:spMkLst>
            <pc:docMk/>
            <pc:sldMk cId="635976211" sldId="322"/>
            <ac:spMk id="7" creationId="{BD4266D5-A7A8-40DF-8B93-989C97B37096}"/>
          </ac:spMkLst>
        </pc:spChg>
        <pc:picChg chg="add mod">
          <ac:chgData name="eschinlle@espe.edu.ec" userId="3dc390fb-363f-4538-a895-c93b70622324" providerId="ADAL" clId="{4E29F18D-263C-4A90-8704-DCA971C70E79}" dt="2022-11-21T16:41:29.535" v="285" actId="1076"/>
          <ac:picMkLst>
            <pc:docMk/>
            <pc:sldMk cId="635976211" sldId="322"/>
            <ac:picMk id="8" creationId="{9ED9E2B3-DF8C-DB41-EA73-0623CA3E45F3}"/>
          </ac:picMkLst>
        </pc:picChg>
      </pc:sldChg>
      <pc:sldChg chg="addSp delSp modSp add mod">
        <pc:chgData name="eschinlle@espe.edu.ec" userId="3dc390fb-363f-4538-a895-c93b70622324" providerId="ADAL" clId="{4E29F18D-263C-4A90-8704-DCA971C70E79}" dt="2022-11-21T17:29:05.548" v="1078" actId="20577"/>
        <pc:sldMkLst>
          <pc:docMk/>
          <pc:sldMk cId="514620043" sldId="323"/>
        </pc:sldMkLst>
        <pc:spChg chg="mod">
          <ac:chgData name="eschinlle@espe.edu.ec" userId="3dc390fb-363f-4538-a895-c93b70622324" providerId="ADAL" clId="{4E29F18D-263C-4A90-8704-DCA971C70E79}" dt="2022-11-21T16:45:55.802" v="417" actId="27636"/>
          <ac:spMkLst>
            <pc:docMk/>
            <pc:sldMk cId="514620043" sldId="323"/>
            <ac:spMk id="3" creationId="{5C9CE18C-31CA-4412-9E0A-0A8F15F02B0F}"/>
          </ac:spMkLst>
        </pc:spChg>
        <pc:spChg chg="mod">
          <ac:chgData name="eschinlle@espe.edu.ec" userId="3dc390fb-363f-4538-a895-c93b70622324" providerId="ADAL" clId="{4E29F18D-263C-4A90-8704-DCA971C70E79}" dt="2022-11-21T17:23:33.132" v="960"/>
          <ac:spMkLst>
            <pc:docMk/>
            <pc:sldMk cId="514620043" sldId="323"/>
            <ac:spMk id="4" creationId="{07C128F2-CD1C-4BA9-BAD6-531D7A221528}"/>
          </ac:spMkLst>
        </pc:spChg>
        <pc:spChg chg="mod">
          <ac:chgData name="eschinlle@espe.edu.ec" userId="3dc390fb-363f-4538-a895-c93b70622324" providerId="ADAL" clId="{4E29F18D-263C-4A90-8704-DCA971C70E79}" dt="2022-11-21T17:29:05.548" v="1078" actId="20577"/>
          <ac:spMkLst>
            <pc:docMk/>
            <pc:sldMk cId="514620043" sldId="323"/>
            <ac:spMk id="7" creationId="{BD4266D5-A7A8-40DF-8B93-989C97B37096}"/>
          </ac:spMkLst>
        </pc:spChg>
        <pc:picChg chg="del">
          <ac:chgData name="eschinlle@espe.edu.ec" userId="3dc390fb-363f-4538-a895-c93b70622324" providerId="ADAL" clId="{4E29F18D-263C-4A90-8704-DCA971C70E79}" dt="2022-11-21T16:46:00.921" v="418" actId="478"/>
          <ac:picMkLst>
            <pc:docMk/>
            <pc:sldMk cId="514620043" sldId="323"/>
            <ac:picMk id="5" creationId="{33922089-005D-4078-97AB-6AD9929B45AE}"/>
          </ac:picMkLst>
        </pc:picChg>
        <pc:picChg chg="add mod">
          <ac:chgData name="eschinlle@espe.edu.ec" userId="3dc390fb-363f-4538-a895-c93b70622324" providerId="ADAL" clId="{4E29F18D-263C-4A90-8704-DCA971C70E79}" dt="2022-11-21T16:46:09.296" v="422" actId="1076"/>
          <ac:picMkLst>
            <pc:docMk/>
            <pc:sldMk cId="514620043" sldId="323"/>
            <ac:picMk id="6" creationId="{DD859A09-AED6-A7DA-53C7-E9E9AD47B0EB}"/>
          </ac:picMkLst>
        </pc:picChg>
        <pc:picChg chg="add mod">
          <ac:chgData name="eschinlle@espe.edu.ec" userId="3dc390fb-363f-4538-a895-c93b70622324" providerId="ADAL" clId="{4E29F18D-263C-4A90-8704-DCA971C70E79}" dt="2022-11-21T16:46:17.836" v="424" actId="1076"/>
          <ac:picMkLst>
            <pc:docMk/>
            <pc:sldMk cId="514620043" sldId="323"/>
            <ac:picMk id="8" creationId="{4FF03595-7F04-4621-BB49-D8EEBD720A64}"/>
          </ac:picMkLst>
        </pc:picChg>
        <pc:picChg chg="del">
          <ac:chgData name="eschinlle@espe.edu.ec" userId="3dc390fb-363f-4538-a895-c93b70622324" providerId="ADAL" clId="{4E29F18D-263C-4A90-8704-DCA971C70E79}" dt="2022-11-21T16:46:02.322" v="419" actId="478"/>
          <ac:picMkLst>
            <pc:docMk/>
            <pc:sldMk cId="514620043" sldId="323"/>
            <ac:picMk id="9" creationId="{B666E0F6-DEBD-4026-9376-FE19CEDC9418}"/>
          </ac:picMkLst>
        </pc:picChg>
      </pc:sldChg>
      <pc:sldChg chg="addSp delSp modSp add mod">
        <pc:chgData name="eschinlle@espe.edu.ec" userId="3dc390fb-363f-4538-a895-c93b70622324" providerId="ADAL" clId="{4E29F18D-263C-4A90-8704-DCA971C70E79}" dt="2022-11-21T17:29:09.579" v="1080" actId="20577"/>
        <pc:sldMkLst>
          <pc:docMk/>
          <pc:sldMk cId="3598754461" sldId="324"/>
        </pc:sldMkLst>
        <pc:spChg chg="mod">
          <ac:chgData name="eschinlle@espe.edu.ec" userId="3dc390fb-363f-4538-a895-c93b70622324" providerId="ADAL" clId="{4E29F18D-263C-4A90-8704-DCA971C70E79}" dt="2022-11-21T16:51:24.624" v="432" actId="20577"/>
          <ac:spMkLst>
            <pc:docMk/>
            <pc:sldMk cId="3598754461" sldId="324"/>
            <ac:spMk id="3" creationId="{5C9CE18C-31CA-4412-9E0A-0A8F15F02B0F}"/>
          </ac:spMkLst>
        </pc:spChg>
        <pc:spChg chg="mod">
          <ac:chgData name="eschinlle@espe.edu.ec" userId="3dc390fb-363f-4538-a895-c93b70622324" providerId="ADAL" clId="{4E29F18D-263C-4A90-8704-DCA971C70E79}" dt="2022-11-21T17:23:36.847" v="961"/>
          <ac:spMkLst>
            <pc:docMk/>
            <pc:sldMk cId="3598754461" sldId="324"/>
            <ac:spMk id="4" creationId="{07C128F2-CD1C-4BA9-BAD6-531D7A221528}"/>
          </ac:spMkLst>
        </pc:spChg>
        <pc:spChg chg="mod">
          <ac:chgData name="eschinlle@espe.edu.ec" userId="3dc390fb-363f-4538-a895-c93b70622324" providerId="ADAL" clId="{4E29F18D-263C-4A90-8704-DCA971C70E79}" dt="2022-11-21T17:29:09.579" v="1080" actId="20577"/>
          <ac:spMkLst>
            <pc:docMk/>
            <pc:sldMk cId="3598754461" sldId="324"/>
            <ac:spMk id="7" creationId="{BD4266D5-A7A8-40DF-8B93-989C97B37096}"/>
          </ac:spMkLst>
        </pc:spChg>
        <pc:picChg chg="add mod">
          <ac:chgData name="eschinlle@espe.edu.ec" userId="3dc390fb-363f-4538-a895-c93b70622324" providerId="ADAL" clId="{4E29F18D-263C-4A90-8704-DCA971C70E79}" dt="2022-11-21T16:51:34.892" v="436" actId="1076"/>
          <ac:picMkLst>
            <pc:docMk/>
            <pc:sldMk cId="3598754461" sldId="324"/>
            <ac:picMk id="5" creationId="{3EC7C734-4917-D7CE-1B5F-45F1191CB091}"/>
          </ac:picMkLst>
        </pc:picChg>
        <pc:picChg chg="del">
          <ac:chgData name="eschinlle@espe.edu.ec" userId="3dc390fb-363f-4538-a895-c93b70622324" providerId="ADAL" clId="{4E29F18D-263C-4A90-8704-DCA971C70E79}" dt="2022-11-21T16:51:28.019" v="433" actId="478"/>
          <ac:picMkLst>
            <pc:docMk/>
            <pc:sldMk cId="3598754461" sldId="324"/>
            <ac:picMk id="6" creationId="{DD859A09-AED6-A7DA-53C7-E9E9AD47B0EB}"/>
          </ac:picMkLst>
        </pc:picChg>
        <pc:picChg chg="del">
          <ac:chgData name="eschinlle@espe.edu.ec" userId="3dc390fb-363f-4538-a895-c93b70622324" providerId="ADAL" clId="{4E29F18D-263C-4A90-8704-DCA971C70E79}" dt="2022-11-21T16:51:29.502" v="434" actId="478"/>
          <ac:picMkLst>
            <pc:docMk/>
            <pc:sldMk cId="3598754461" sldId="324"/>
            <ac:picMk id="8" creationId="{4FF03595-7F04-4621-BB49-D8EEBD720A64}"/>
          </ac:picMkLst>
        </pc:picChg>
      </pc:sldChg>
      <pc:sldChg chg="addSp delSp modSp add mod">
        <pc:chgData name="eschinlle@espe.edu.ec" userId="3dc390fb-363f-4538-a895-c93b70622324" providerId="ADAL" clId="{4E29F18D-263C-4A90-8704-DCA971C70E79}" dt="2022-11-21T17:29:13.362" v="1082" actId="20577"/>
        <pc:sldMkLst>
          <pc:docMk/>
          <pc:sldMk cId="627850191" sldId="325"/>
        </pc:sldMkLst>
        <pc:spChg chg="mod">
          <ac:chgData name="eschinlle@espe.edu.ec" userId="3dc390fb-363f-4538-a895-c93b70622324" providerId="ADAL" clId="{4E29F18D-263C-4A90-8704-DCA971C70E79}" dt="2022-11-21T16:51:54.369" v="441" actId="20577"/>
          <ac:spMkLst>
            <pc:docMk/>
            <pc:sldMk cId="627850191" sldId="325"/>
            <ac:spMk id="3" creationId="{5C9CE18C-31CA-4412-9E0A-0A8F15F02B0F}"/>
          </ac:spMkLst>
        </pc:spChg>
        <pc:spChg chg="mod">
          <ac:chgData name="eschinlle@espe.edu.ec" userId="3dc390fb-363f-4538-a895-c93b70622324" providerId="ADAL" clId="{4E29F18D-263C-4A90-8704-DCA971C70E79}" dt="2022-11-21T17:23:41.316" v="962"/>
          <ac:spMkLst>
            <pc:docMk/>
            <pc:sldMk cId="627850191" sldId="325"/>
            <ac:spMk id="4" creationId="{07C128F2-CD1C-4BA9-BAD6-531D7A221528}"/>
          </ac:spMkLst>
        </pc:spChg>
        <pc:spChg chg="mod">
          <ac:chgData name="eschinlle@espe.edu.ec" userId="3dc390fb-363f-4538-a895-c93b70622324" providerId="ADAL" clId="{4E29F18D-263C-4A90-8704-DCA971C70E79}" dt="2022-11-21T17:29:13.362" v="1082" actId="20577"/>
          <ac:spMkLst>
            <pc:docMk/>
            <pc:sldMk cId="627850191" sldId="325"/>
            <ac:spMk id="7" creationId="{BD4266D5-A7A8-40DF-8B93-989C97B37096}"/>
          </ac:spMkLst>
        </pc:spChg>
        <pc:picChg chg="del">
          <ac:chgData name="eschinlle@espe.edu.ec" userId="3dc390fb-363f-4538-a895-c93b70622324" providerId="ADAL" clId="{4E29F18D-263C-4A90-8704-DCA971C70E79}" dt="2022-11-21T16:51:56.672" v="442" actId="478"/>
          <ac:picMkLst>
            <pc:docMk/>
            <pc:sldMk cId="627850191" sldId="325"/>
            <ac:picMk id="5" creationId="{3EC7C734-4917-D7CE-1B5F-45F1191CB091}"/>
          </ac:picMkLst>
        </pc:picChg>
        <pc:picChg chg="add mod">
          <ac:chgData name="eschinlle@espe.edu.ec" userId="3dc390fb-363f-4538-a895-c93b70622324" providerId="ADAL" clId="{4E29F18D-263C-4A90-8704-DCA971C70E79}" dt="2022-11-21T16:52:15.741" v="445" actId="1076"/>
          <ac:picMkLst>
            <pc:docMk/>
            <pc:sldMk cId="627850191" sldId="325"/>
            <ac:picMk id="6" creationId="{02687F79-244E-9A1A-B6F9-4E0BE70B2A27}"/>
          </ac:picMkLst>
        </pc:picChg>
      </pc:sldChg>
      <pc:sldChg chg="addSp delSp modSp add mod">
        <pc:chgData name="eschinlle@espe.edu.ec" userId="3dc390fb-363f-4538-a895-c93b70622324" providerId="ADAL" clId="{4E29F18D-263C-4A90-8704-DCA971C70E79}" dt="2022-11-21T17:29:17.445" v="1084" actId="20577"/>
        <pc:sldMkLst>
          <pc:docMk/>
          <pc:sldMk cId="1761633093" sldId="326"/>
        </pc:sldMkLst>
        <pc:spChg chg="mod">
          <ac:chgData name="eschinlle@espe.edu.ec" userId="3dc390fb-363f-4538-a895-c93b70622324" providerId="ADAL" clId="{4E29F18D-263C-4A90-8704-DCA971C70E79}" dt="2022-11-21T16:52:33.592" v="449"/>
          <ac:spMkLst>
            <pc:docMk/>
            <pc:sldMk cId="1761633093" sldId="326"/>
            <ac:spMk id="3" creationId="{5C9CE18C-31CA-4412-9E0A-0A8F15F02B0F}"/>
          </ac:spMkLst>
        </pc:spChg>
        <pc:spChg chg="mod">
          <ac:chgData name="eschinlle@espe.edu.ec" userId="3dc390fb-363f-4538-a895-c93b70622324" providerId="ADAL" clId="{4E29F18D-263C-4A90-8704-DCA971C70E79}" dt="2022-11-21T17:23:45.814" v="963"/>
          <ac:spMkLst>
            <pc:docMk/>
            <pc:sldMk cId="1761633093" sldId="326"/>
            <ac:spMk id="4" creationId="{07C128F2-CD1C-4BA9-BAD6-531D7A221528}"/>
          </ac:spMkLst>
        </pc:spChg>
        <pc:spChg chg="mod">
          <ac:chgData name="eschinlle@espe.edu.ec" userId="3dc390fb-363f-4538-a895-c93b70622324" providerId="ADAL" clId="{4E29F18D-263C-4A90-8704-DCA971C70E79}" dt="2022-11-21T17:29:17.445" v="1084" actId="20577"/>
          <ac:spMkLst>
            <pc:docMk/>
            <pc:sldMk cId="1761633093" sldId="326"/>
            <ac:spMk id="7" creationId="{BD4266D5-A7A8-40DF-8B93-989C97B37096}"/>
          </ac:spMkLst>
        </pc:spChg>
        <pc:picChg chg="add mod">
          <ac:chgData name="eschinlle@espe.edu.ec" userId="3dc390fb-363f-4538-a895-c93b70622324" providerId="ADAL" clId="{4E29F18D-263C-4A90-8704-DCA971C70E79}" dt="2022-11-21T16:52:41.561" v="452" actId="1076"/>
          <ac:picMkLst>
            <pc:docMk/>
            <pc:sldMk cId="1761633093" sldId="326"/>
            <ac:picMk id="5" creationId="{EC585FF2-F9F4-D40B-D1D5-8311AC4983AE}"/>
          </ac:picMkLst>
        </pc:picChg>
        <pc:picChg chg="del">
          <ac:chgData name="eschinlle@espe.edu.ec" userId="3dc390fb-363f-4538-a895-c93b70622324" providerId="ADAL" clId="{4E29F18D-263C-4A90-8704-DCA971C70E79}" dt="2022-11-21T16:52:39.642" v="450" actId="478"/>
          <ac:picMkLst>
            <pc:docMk/>
            <pc:sldMk cId="1761633093" sldId="326"/>
            <ac:picMk id="6" creationId="{02687F79-244E-9A1A-B6F9-4E0BE70B2A27}"/>
          </ac:picMkLst>
        </pc:picChg>
      </pc:sldChg>
      <pc:sldChg chg="addSp delSp modSp add mod">
        <pc:chgData name="eschinlle@espe.edu.ec" userId="3dc390fb-363f-4538-a895-c93b70622324" providerId="ADAL" clId="{4E29F18D-263C-4A90-8704-DCA971C70E79}" dt="2022-11-21T17:29:21.844" v="1086" actId="20577"/>
        <pc:sldMkLst>
          <pc:docMk/>
          <pc:sldMk cId="3450002195" sldId="327"/>
        </pc:sldMkLst>
        <pc:spChg chg="mod">
          <ac:chgData name="eschinlle@espe.edu.ec" userId="3dc390fb-363f-4538-a895-c93b70622324" providerId="ADAL" clId="{4E29F18D-263C-4A90-8704-DCA971C70E79}" dt="2022-11-21T16:53:29.583" v="462" actId="20577"/>
          <ac:spMkLst>
            <pc:docMk/>
            <pc:sldMk cId="3450002195" sldId="327"/>
            <ac:spMk id="3" creationId="{5C9CE18C-31CA-4412-9E0A-0A8F15F02B0F}"/>
          </ac:spMkLst>
        </pc:spChg>
        <pc:spChg chg="mod">
          <ac:chgData name="eschinlle@espe.edu.ec" userId="3dc390fb-363f-4538-a895-c93b70622324" providerId="ADAL" clId="{4E29F18D-263C-4A90-8704-DCA971C70E79}" dt="2022-11-21T17:23:50.275" v="964"/>
          <ac:spMkLst>
            <pc:docMk/>
            <pc:sldMk cId="3450002195" sldId="327"/>
            <ac:spMk id="4" creationId="{07C128F2-CD1C-4BA9-BAD6-531D7A221528}"/>
          </ac:spMkLst>
        </pc:spChg>
        <pc:spChg chg="mod">
          <ac:chgData name="eschinlle@espe.edu.ec" userId="3dc390fb-363f-4538-a895-c93b70622324" providerId="ADAL" clId="{4E29F18D-263C-4A90-8704-DCA971C70E79}" dt="2022-11-21T17:29:21.844" v="1086" actId="20577"/>
          <ac:spMkLst>
            <pc:docMk/>
            <pc:sldMk cId="3450002195" sldId="327"/>
            <ac:spMk id="7" creationId="{BD4266D5-A7A8-40DF-8B93-989C97B37096}"/>
          </ac:spMkLst>
        </pc:spChg>
        <pc:picChg chg="del">
          <ac:chgData name="eschinlle@espe.edu.ec" userId="3dc390fb-363f-4538-a895-c93b70622324" providerId="ADAL" clId="{4E29F18D-263C-4A90-8704-DCA971C70E79}" dt="2022-11-21T16:53:32.922" v="463" actId="478"/>
          <ac:picMkLst>
            <pc:docMk/>
            <pc:sldMk cId="3450002195" sldId="327"/>
            <ac:picMk id="5" creationId="{EC585FF2-F9F4-D40B-D1D5-8311AC4983AE}"/>
          </ac:picMkLst>
        </pc:picChg>
        <pc:picChg chg="add mod">
          <ac:chgData name="eschinlle@espe.edu.ec" userId="3dc390fb-363f-4538-a895-c93b70622324" providerId="ADAL" clId="{4E29F18D-263C-4A90-8704-DCA971C70E79}" dt="2022-11-21T16:53:40.872" v="466" actId="1076"/>
          <ac:picMkLst>
            <pc:docMk/>
            <pc:sldMk cId="3450002195" sldId="327"/>
            <ac:picMk id="6" creationId="{7DC0DA6E-D139-0592-2BD8-86C349AA4203}"/>
          </ac:picMkLst>
        </pc:picChg>
        <pc:picChg chg="add mod">
          <ac:chgData name="eschinlle@espe.edu.ec" userId="3dc390fb-363f-4538-a895-c93b70622324" providerId="ADAL" clId="{4E29F18D-263C-4A90-8704-DCA971C70E79}" dt="2022-11-21T16:53:48.812" v="468" actId="1076"/>
          <ac:picMkLst>
            <pc:docMk/>
            <pc:sldMk cId="3450002195" sldId="327"/>
            <ac:picMk id="8" creationId="{606A9A0A-41E7-8925-CAA3-EC2304D4CD4A}"/>
          </ac:picMkLst>
        </pc:picChg>
      </pc:sldChg>
      <pc:sldChg chg="addSp delSp modSp add mod">
        <pc:chgData name="eschinlle@espe.edu.ec" userId="3dc390fb-363f-4538-a895-c93b70622324" providerId="ADAL" clId="{4E29F18D-263C-4A90-8704-DCA971C70E79}" dt="2022-11-21T17:29:25.805" v="1088" actId="20577"/>
        <pc:sldMkLst>
          <pc:docMk/>
          <pc:sldMk cId="580872344" sldId="328"/>
        </pc:sldMkLst>
        <pc:spChg chg="mod">
          <ac:chgData name="eschinlle@espe.edu.ec" userId="3dc390fb-363f-4538-a895-c93b70622324" providerId="ADAL" clId="{4E29F18D-263C-4A90-8704-DCA971C70E79}" dt="2022-11-21T16:54:31.567" v="487" actId="27636"/>
          <ac:spMkLst>
            <pc:docMk/>
            <pc:sldMk cId="580872344" sldId="328"/>
            <ac:spMk id="3" creationId="{5C9CE18C-31CA-4412-9E0A-0A8F15F02B0F}"/>
          </ac:spMkLst>
        </pc:spChg>
        <pc:spChg chg="mod">
          <ac:chgData name="eschinlle@espe.edu.ec" userId="3dc390fb-363f-4538-a895-c93b70622324" providerId="ADAL" clId="{4E29F18D-263C-4A90-8704-DCA971C70E79}" dt="2022-11-21T17:24:05.510" v="967"/>
          <ac:spMkLst>
            <pc:docMk/>
            <pc:sldMk cId="580872344" sldId="328"/>
            <ac:spMk id="4" creationId="{07C128F2-CD1C-4BA9-BAD6-531D7A221528}"/>
          </ac:spMkLst>
        </pc:spChg>
        <pc:spChg chg="mod">
          <ac:chgData name="eschinlle@espe.edu.ec" userId="3dc390fb-363f-4538-a895-c93b70622324" providerId="ADAL" clId="{4E29F18D-263C-4A90-8704-DCA971C70E79}" dt="2022-11-21T17:29:25.805" v="1088" actId="20577"/>
          <ac:spMkLst>
            <pc:docMk/>
            <pc:sldMk cId="580872344" sldId="328"/>
            <ac:spMk id="7" creationId="{BD4266D5-A7A8-40DF-8B93-989C97B37096}"/>
          </ac:spMkLst>
        </pc:spChg>
        <pc:picChg chg="add mod">
          <ac:chgData name="eschinlle@espe.edu.ec" userId="3dc390fb-363f-4538-a895-c93b70622324" providerId="ADAL" clId="{4E29F18D-263C-4A90-8704-DCA971C70E79}" dt="2022-11-21T16:54:54.511" v="492" actId="1076"/>
          <ac:picMkLst>
            <pc:docMk/>
            <pc:sldMk cId="580872344" sldId="328"/>
            <ac:picMk id="5" creationId="{7F63C1CA-FCDD-8FAB-A18E-1EB23993DD3D}"/>
          </ac:picMkLst>
        </pc:picChg>
        <pc:picChg chg="del">
          <ac:chgData name="eschinlle@espe.edu.ec" userId="3dc390fb-363f-4538-a895-c93b70622324" providerId="ADAL" clId="{4E29F18D-263C-4A90-8704-DCA971C70E79}" dt="2022-11-21T16:54:37.077" v="488" actId="478"/>
          <ac:picMkLst>
            <pc:docMk/>
            <pc:sldMk cId="580872344" sldId="328"/>
            <ac:picMk id="6" creationId="{7DC0DA6E-D139-0592-2BD8-86C349AA4203}"/>
          </ac:picMkLst>
        </pc:picChg>
        <pc:picChg chg="del">
          <ac:chgData name="eschinlle@espe.edu.ec" userId="3dc390fb-363f-4538-a895-c93b70622324" providerId="ADAL" clId="{4E29F18D-263C-4A90-8704-DCA971C70E79}" dt="2022-11-21T16:54:38.422" v="489" actId="478"/>
          <ac:picMkLst>
            <pc:docMk/>
            <pc:sldMk cId="580872344" sldId="328"/>
            <ac:picMk id="8" creationId="{606A9A0A-41E7-8925-CAA3-EC2304D4CD4A}"/>
          </ac:picMkLst>
        </pc:picChg>
        <pc:picChg chg="add mod">
          <ac:chgData name="eschinlle@espe.edu.ec" userId="3dc390fb-363f-4538-a895-c93b70622324" providerId="ADAL" clId="{4E29F18D-263C-4A90-8704-DCA971C70E79}" dt="2022-11-21T16:55:04.418" v="496" actId="1076"/>
          <ac:picMkLst>
            <pc:docMk/>
            <pc:sldMk cId="580872344" sldId="328"/>
            <ac:picMk id="9" creationId="{6CD9E91E-7518-01BC-0CC9-F9B2DBFD6B32}"/>
          </ac:picMkLst>
        </pc:picChg>
      </pc:sldChg>
      <pc:sldChg chg="addSp delSp modSp add mod">
        <pc:chgData name="eschinlle@espe.edu.ec" userId="3dc390fb-363f-4538-a895-c93b70622324" providerId="ADAL" clId="{4E29F18D-263C-4A90-8704-DCA971C70E79}" dt="2022-11-21T17:29:32.770" v="1092" actId="20577"/>
        <pc:sldMkLst>
          <pc:docMk/>
          <pc:sldMk cId="120481915" sldId="329"/>
        </pc:sldMkLst>
        <pc:spChg chg="mod">
          <ac:chgData name="eschinlle@espe.edu.ec" userId="3dc390fb-363f-4538-a895-c93b70622324" providerId="ADAL" clId="{4E29F18D-263C-4A90-8704-DCA971C70E79}" dt="2022-11-21T17:00:45.941" v="621" actId="20577"/>
          <ac:spMkLst>
            <pc:docMk/>
            <pc:sldMk cId="120481915" sldId="329"/>
            <ac:spMk id="3" creationId="{5C9CE18C-31CA-4412-9E0A-0A8F15F02B0F}"/>
          </ac:spMkLst>
        </pc:spChg>
        <pc:spChg chg="mod">
          <ac:chgData name="eschinlle@espe.edu.ec" userId="3dc390fb-363f-4538-a895-c93b70622324" providerId="ADAL" clId="{4E29F18D-263C-4A90-8704-DCA971C70E79}" dt="2022-11-21T17:24:29.606" v="970"/>
          <ac:spMkLst>
            <pc:docMk/>
            <pc:sldMk cId="120481915" sldId="329"/>
            <ac:spMk id="4" creationId="{07C128F2-CD1C-4BA9-BAD6-531D7A221528}"/>
          </ac:spMkLst>
        </pc:spChg>
        <pc:spChg chg="mod">
          <ac:chgData name="eschinlle@espe.edu.ec" userId="3dc390fb-363f-4538-a895-c93b70622324" providerId="ADAL" clId="{4E29F18D-263C-4A90-8704-DCA971C70E79}" dt="2022-11-21T17:29:32.770" v="1092" actId="20577"/>
          <ac:spMkLst>
            <pc:docMk/>
            <pc:sldMk cId="120481915" sldId="329"/>
            <ac:spMk id="7" creationId="{BD4266D5-A7A8-40DF-8B93-989C97B37096}"/>
          </ac:spMkLst>
        </pc:spChg>
        <pc:picChg chg="del">
          <ac:chgData name="eschinlle@espe.edu.ec" userId="3dc390fb-363f-4538-a895-c93b70622324" providerId="ADAL" clId="{4E29F18D-263C-4A90-8704-DCA971C70E79}" dt="2022-11-21T17:00:55.401" v="622" actId="478"/>
          <ac:picMkLst>
            <pc:docMk/>
            <pc:sldMk cId="120481915" sldId="329"/>
            <ac:picMk id="5" creationId="{09242A19-C115-BA08-D893-6EA256A89BFC}"/>
          </ac:picMkLst>
        </pc:picChg>
        <pc:picChg chg="add mod">
          <ac:chgData name="eschinlle@espe.edu.ec" userId="3dc390fb-363f-4538-a895-c93b70622324" providerId="ADAL" clId="{4E29F18D-263C-4A90-8704-DCA971C70E79}" dt="2022-11-21T17:01:15.726" v="630" actId="1076"/>
          <ac:picMkLst>
            <pc:docMk/>
            <pc:sldMk cId="120481915" sldId="329"/>
            <ac:picMk id="6" creationId="{A1899574-0EC2-C454-E121-34FD9872B70C}"/>
          </ac:picMkLst>
        </pc:picChg>
        <pc:picChg chg="del">
          <ac:chgData name="eschinlle@espe.edu.ec" userId="3dc390fb-363f-4538-a895-c93b70622324" providerId="ADAL" clId="{4E29F18D-263C-4A90-8704-DCA971C70E79}" dt="2022-11-21T17:00:56.731" v="623" actId="478"/>
          <ac:picMkLst>
            <pc:docMk/>
            <pc:sldMk cId="120481915" sldId="329"/>
            <ac:picMk id="8" creationId="{E963AD5A-1ABB-1FB3-4966-62B899EE8E73}"/>
          </ac:picMkLst>
        </pc:picChg>
        <pc:picChg chg="add mod">
          <ac:chgData name="eschinlle@espe.edu.ec" userId="3dc390fb-363f-4538-a895-c93b70622324" providerId="ADAL" clId="{4E29F18D-263C-4A90-8704-DCA971C70E79}" dt="2022-11-21T17:01:20.917" v="632" actId="14100"/>
          <ac:picMkLst>
            <pc:docMk/>
            <pc:sldMk cId="120481915" sldId="329"/>
            <ac:picMk id="9" creationId="{A933882C-6FA1-F346-AB0B-D65B9E1C95F9}"/>
          </ac:picMkLst>
        </pc:picChg>
      </pc:sldChg>
      <pc:sldChg chg="addSp delSp modSp add mod">
        <pc:chgData name="eschinlle@espe.edu.ec" userId="3dc390fb-363f-4538-a895-c93b70622324" providerId="ADAL" clId="{4E29F18D-263C-4A90-8704-DCA971C70E79}" dt="2022-11-21T17:29:38.120" v="1097" actId="20577"/>
        <pc:sldMkLst>
          <pc:docMk/>
          <pc:sldMk cId="3750554937" sldId="330"/>
        </pc:sldMkLst>
        <pc:spChg chg="mod">
          <ac:chgData name="eschinlle@espe.edu.ec" userId="3dc390fb-363f-4538-a895-c93b70622324" providerId="ADAL" clId="{4E29F18D-263C-4A90-8704-DCA971C70E79}" dt="2022-11-21T17:01:44.011" v="636"/>
          <ac:spMkLst>
            <pc:docMk/>
            <pc:sldMk cId="3750554937" sldId="330"/>
            <ac:spMk id="3" creationId="{5C9CE18C-31CA-4412-9E0A-0A8F15F02B0F}"/>
          </ac:spMkLst>
        </pc:spChg>
        <pc:spChg chg="mod">
          <ac:chgData name="eschinlle@espe.edu.ec" userId="3dc390fb-363f-4538-a895-c93b70622324" providerId="ADAL" clId="{4E29F18D-263C-4A90-8704-DCA971C70E79}" dt="2022-11-21T17:24:33.032" v="971"/>
          <ac:spMkLst>
            <pc:docMk/>
            <pc:sldMk cId="3750554937" sldId="330"/>
            <ac:spMk id="4" creationId="{07C128F2-CD1C-4BA9-BAD6-531D7A221528}"/>
          </ac:spMkLst>
        </pc:spChg>
        <pc:spChg chg="mod">
          <ac:chgData name="eschinlle@espe.edu.ec" userId="3dc390fb-363f-4538-a895-c93b70622324" providerId="ADAL" clId="{4E29F18D-263C-4A90-8704-DCA971C70E79}" dt="2022-11-21T17:29:38.120" v="1097" actId="20577"/>
          <ac:spMkLst>
            <pc:docMk/>
            <pc:sldMk cId="3750554937" sldId="330"/>
            <ac:spMk id="7" creationId="{BD4266D5-A7A8-40DF-8B93-989C97B37096}"/>
          </ac:spMkLst>
        </pc:spChg>
        <pc:picChg chg="add mod">
          <ac:chgData name="eschinlle@espe.edu.ec" userId="3dc390fb-363f-4538-a895-c93b70622324" providerId="ADAL" clId="{4E29F18D-263C-4A90-8704-DCA971C70E79}" dt="2022-11-21T17:01:54.981" v="640" actId="1076"/>
          <ac:picMkLst>
            <pc:docMk/>
            <pc:sldMk cId="3750554937" sldId="330"/>
            <ac:picMk id="5" creationId="{79FDA22E-6BF4-4ECD-B97D-BB8ECAAE2560}"/>
          </ac:picMkLst>
        </pc:picChg>
        <pc:picChg chg="del">
          <ac:chgData name="eschinlle@espe.edu.ec" userId="3dc390fb-363f-4538-a895-c93b70622324" providerId="ADAL" clId="{4E29F18D-263C-4A90-8704-DCA971C70E79}" dt="2022-11-21T17:01:52.791" v="638" actId="478"/>
          <ac:picMkLst>
            <pc:docMk/>
            <pc:sldMk cId="3750554937" sldId="330"/>
            <ac:picMk id="6" creationId="{A1899574-0EC2-C454-E121-34FD9872B70C}"/>
          </ac:picMkLst>
        </pc:picChg>
        <pc:picChg chg="del">
          <ac:chgData name="eschinlle@espe.edu.ec" userId="3dc390fb-363f-4538-a895-c93b70622324" providerId="ADAL" clId="{4E29F18D-263C-4A90-8704-DCA971C70E79}" dt="2022-11-21T17:01:51.401" v="637" actId="478"/>
          <ac:picMkLst>
            <pc:docMk/>
            <pc:sldMk cId="3750554937" sldId="330"/>
            <ac:picMk id="9" creationId="{A933882C-6FA1-F346-AB0B-D65B9E1C95F9}"/>
          </ac:picMkLst>
        </pc:picChg>
      </pc:sldChg>
      <pc:sldChg chg="addSp delSp modSp add mod">
        <pc:chgData name="eschinlle@espe.edu.ec" userId="3dc390fb-363f-4538-a895-c93b70622324" providerId="ADAL" clId="{4E29F18D-263C-4A90-8704-DCA971C70E79}" dt="2022-11-21T17:29:47.221" v="1103" actId="20577"/>
        <pc:sldMkLst>
          <pc:docMk/>
          <pc:sldMk cId="627670294" sldId="331"/>
        </pc:sldMkLst>
        <pc:spChg chg="mod">
          <ac:chgData name="eschinlle@espe.edu.ec" userId="3dc390fb-363f-4538-a895-c93b70622324" providerId="ADAL" clId="{4E29F18D-263C-4A90-8704-DCA971C70E79}" dt="2022-11-21T17:07:45.216" v="733" actId="14100"/>
          <ac:spMkLst>
            <pc:docMk/>
            <pc:sldMk cId="627670294" sldId="331"/>
            <ac:spMk id="3" creationId="{5C9CE18C-31CA-4412-9E0A-0A8F15F02B0F}"/>
          </ac:spMkLst>
        </pc:spChg>
        <pc:spChg chg="mod">
          <ac:chgData name="eschinlle@espe.edu.ec" userId="3dc390fb-363f-4538-a895-c93b70622324" providerId="ADAL" clId="{4E29F18D-263C-4A90-8704-DCA971C70E79}" dt="2022-11-21T17:24:55.694" v="974"/>
          <ac:spMkLst>
            <pc:docMk/>
            <pc:sldMk cId="627670294" sldId="331"/>
            <ac:spMk id="4" creationId="{07C128F2-CD1C-4BA9-BAD6-531D7A221528}"/>
          </ac:spMkLst>
        </pc:spChg>
        <pc:spChg chg="mod">
          <ac:chgData name="eschinlle@espe.edu.ec" userId="3dc390fb-363f-4538-a895-c93b70622324" providerId="ADAL" clId="{4E29F18D-263C-4A90-8704-DCA971C70E79}" dt="2022-11-21T17:29:47.221" v="1103" actId="20577"/>
          <ac:spMkLst>
            <pc:docMk/>
            <pc:sldMk cId="627670294" sldId="331"/>
            <ac:spMk id="6" creationId="{33733DFD-0566-414E-929B-BC1AE5C86D18}"/>
          </ac:spMkLst>
        </pc:spChg>
        <pc:picChg chg="add mod">
          <ac:chgData name="eschinlle@espe.edu.ec" userId="3dc390fb-363f-4538-a895-c93b70622324" providerId="ADAL" clId="{4E29F18D-263C-4A90-8704-DCA971C70E79}" dt="2022-11-21T17:08:29.181" v="745" actId="1076"/>
          <ac:picMkLst>
            <pc:docMk/>
            <pc:sldMk cId="627670294" sldId="331"/>
            <ac:picMk id="5" creationId="{A8166A4F-00EA-1394-9636-FF55418CB956}"/>
          </ac:picMkLst>
        </pc:picChg>
        <pc:picChg chg="del">
          <ac:chgData name="eschinlle@espe.edu.ec" userId="3dc390fb-363f-4538-a895-c93b70622324" providerId="ADAL" clId="{4E29F18D-263C-4A90-8704-DCA971C70E79}" dt="2022-11-21T17:07:55.481" v="735" actId="478"/>
          <ac:picMkLst>
            <pc:docMk/>
            <pc:sldMk cId="627670294" sldId="331"/>
            <ac:picMk id="7" creationId="{E9E05668-506A-4C74-14B3-0EABF73001E5}"/>
          </ac:picMkLst>
        </pc:picChg>
        <pc:picChg chg="del">
          <ac:chgData name="eschinlle@espe.edu.ec" userId="3dc390fb-363f-4538-a895-c93b70622324" providerId="ADAL" clId="{4E29F18D-263C-4A90-8704-DCA971C70E79}" dt="2022-11-21T17:07:46.621" v="734" actId="478"/>
          <ac:picMkLst>
            <pc:docMk/>
            <pc:sldMk cId="627670294" sldId="331"/>
            <ac:picMk id="8" creationId="{4100AA5D-FE20-E2E5-52B1-B513C77D577C}"/>
          </ac:picMkLst>
        </pc:picChg>
        <pc:picChg chg="add mod">
          <ac:chgData name="eschinlle@espe.edu.ec" userId="3dc390fb-363f-4538-a895-c93b70622324" providerId="ADAL" clId="{4E29F18D-263C-4A90-8704-DCA971C70E79}" dt="2022-11-21T17:08:23.641" v="742" actId="1076"/>
          <ac:picMkLst>
            <pc:docMk/>
            <pc:sldMk cId="627670294" sldId="331"/>
            <ac:picMk id="9" creationId="{B0EC4F87-B500-A4F2-4DC9-49AFAAF7A05E}"/>
          </ac:picMkLst>
        </pc:picChg>
      </pc:sldChg>
      <pc:sldChg chg="addSp delSp modSp add mod">
        <pc:chgData name="eschinlle@espe.edu.ec" userId="3dc390fb-363f-4538-a895-c93b70622324" providerId="ADAL" clId="{4E29F18D-263C-4A90-8704-DCA971C70E79}" dt="2022-11-21T17:29:51.294" v="1105" actId="20577"/>
        <pc:sldMkLst>
          <pc:docMk/>
          <pc:sldMk cId="4004271060" sldId="332"/>
        </pc:sldMkLst>
        <pc:spChg chg="mod">
          <ac:chgData name="eschinlle@espe.edu.ec" userId="3dc390fb-363f-4538-a895-c93b70622324" providerId="ADAL" clId="{4E29F18D-263C-4A90-8704-DCA971C70E79}" dt="2022-11-21T17:09:33.291" v="751" actId="6549"/>
          <ac:spMkLst>
            <pc:docMk/>
            <pc:sldMk cId="4004271060" sldId="332"/>
            <ac:spMk id="3" creationId="{5C9CE18C-31CA-4412-9E0A-0A8F15F02B0F}"/>
          </ac:spMkLst>
        </pc:spChg>
        <pc:spChg chg="mod">
          <ac:chgData name="eschinlle@espe.edu.ec" userId="3dc390fb-363f-4538-a895-c93b70622324" providerId="ADAL" clId="{4E29F18D-263C-4A90-8704-DCA971C70E79}" dt="2022-11-21T17:25:00.333" v="975"/>
          <ac:spMkLst>
            <pc:docMk/>
            <pc:sldMk cId="4004271060" sldId="332"/>
            <ac:spMk id="4" creationId="{07C128F2-CD1C-4BA9-BAD6-531D7A221528}"/>
          </ac:spMkLst>
        </pc:spChg>
        <pc:spChg chg="mod">
          <ac:chgData name="eschinlle@espe.edu.ec" userId="3dc390fb-363f-4538-a895-c93b70622324" providerId="ADAL" clId="{4E29F18D-263C-4A90-8704-DCA971C70E79}" dt="2022-11-21T17:29:51.294" v="1105" actId="20577"/>
          <ac:spMkLst>
            <pc:docMk/>
            <pc:sldMk cId="4004271060" sldId="332"/>
            <ac:spMk id="6" creationId="{33733DFD-0566-414E-929B-BC1AE5C86D18}"/>
          </ac:spMkLst>
        </pc:spChg>
        <pc:picChg chg="del">
          <ac:chgData name="eschinlle@espe.edu.ec" userId="3dc390fb-363f-4538-a895-c93b70622324" providerId="ADAL" clId="{4E29F18D-263C-4A90-8704-DCA971C70E79}" dt="2022-11-21T17:09:47.161" v="753" actId="478"/>
          <ac:picMkLst>
            <pc:docMk/>
            <pc:sldMk cId="4004271060" sldId="332"/>
            <ac:picMk id="5" creationId="{A8166A4F-00EA-1394-9636-FF55418CB956}"/>
          </ac:picMkLst>
        </pc:picChg>
        <pc:picChg chg="add mod">
          <ac:chgData name="eschinlle@espe.edu.ec" userId="3dc390fb-363f-4538-a895-c93b70622324" providerId="ADAL" clId="{4E29F18D-263C-4A90-8704-DCA971C70E79}" dt="2022-11-21T17:09:53.206" v="757" actId="1076"/>
          <ac:picMkLst>
            <pc:docMk/>
            <pc:sldMk cId="4004271060" sldId="332"/>
            <ac:picMk id="7" creationId="{19BE8F40-4908-9A39-0516-2A747F8E2A33}"/>
          </ac:picMkLst>
        </pc:picChg>
        <pc:picChg chg="del">
          <ac:chgData name="eschinlle@espe.edu.ec" userId="3dc390fb-363f-4538-a895-c93b70622324" providerId="ADAL" clId="{4E29F18D-263C-4A90-8704-DCA971C70E79}" dt="2022-11-21T17:09:45.681" v="752" actId="478"/>
          <ac:picMkLst>
            <pc:docMk/>
            <pc:sldMk cId="4004271060" sldId="332"/>
            <ac:picMk id="9" creationId="{B0EC4F87-B500-A4F2-4DC9-49AFAAF7A05E}"/>
          </ac:picMkLst>
        </pc:picChg>
      </pc:sldChg>
      <pc:sldChg chg="addSp delSp modSp add mod">
        <pc:chgData name="eschinlle@espe.edu.ec" userId="3dc390fb-363f-4538-a895-c93b70622324" providerId="ADAL" clId="{4E29F18D-263C-4A90-8704-DCA971C70E79}" dt="2022-11-21T17:29:56.608" v="1107" actId="20577"/>
        <pc:sldMkLst>
          <pc:docMk/>
          <pc:sldMk cId="2941294017" sldId="333"/>
        </pc:sldMkLst>
        <pc:spChg chg="mod">
          <ac:chgData name="eschinlle@espe.edu.ec" userId="3dc390fb-363f-4538-a895-c93b70622324" providerId="ADAL" clId="{4E29F18D-263C-4A90-8704-DCA971C70E79}" dt="2022-11-21T17:12:16.661" v="796" actId="20577"/>
          <ac:spMkLst>
            <pc:docMk/>
            <pc:sldMk cId="2941294017" sldId="333"/>
            <ac:spMk id="3" creationId="{5C9CE18C-31CA-4412-9E0A-0A8F15F02B0F}"/>
          </ac:spMkLst>
        </pc:spChg>
        <pc:spChg chg="mod">
          <ac:chgData name="eschinlle@espe.edu.ec" userId="3dc390fb-363f-4538-a895-c93b70622324" providerId="ADAL" clId="{4E29F18D-263C-4A90-8704-DCA971C70E79}" dt="2022-11-21T17:25:04.176" v="976"/>
          <ac:spMkLst>
            <pc:docMk/>
            <pc:sldMk cId="2941294017" sldId="333"/>
            <ac:spMk id="4" creationId="{07C128F2-CD1C-4BA9-BAD6-531D7A221528}"/>
          </ac:spMkLst>
        </pc:spChg>
        <pc:spChg chg="mod">
          <ac:chgData name="eschinlle@espe.edu.ec" userId="3dc390fb-363f-4538-a895-c93b70622324" providerId="ADAL" clId="{4E29F18D-263C-4A90-8704-DCA971C70E79}" dt="2022-11-21T17:29:56.608" v="1107" actId="20577"/>
          <ac:spMkLst>
            <pc:docMk/>
            <pc:sldMk cId="2941294017" sldId="333"/>
            <ac:spMk id="6" creationId="{33733DFD-0566-414E-929B-BC1AE5C86D18}"/>
          </ac:spMkLst>
        </pc:spChg>
        <pc:picChg chg="add mod">
          <ac:chgData name="eschinlle@espe.edu.ec" userId="3dc390fb-363f-4538-a895-c93b70622324" providerId="ADAL" clId="{4E29F18D-263C-4A90-8704-DCA971C70E79}" dt="2022-11-21T17:11:29.971" v="790" actId="1076"/>
          <ac:picMkLst>
            <pc:docMk/>
            <pc:sldMk cId="2941294017" sldId="333"/>
            <ac:picMk id="5" creationId="{E64DFADF-529A-B544-EEF6-486D7B8E2F15}"/>
          </ac:picMkLst>
        </pc:picChg>
        <pc:picChg chg="del">
          <ac:chgData name="eschinlle@espe.edu.ec" userId="3dc390fb-363f-4538-a895-c93b70622324" providerId="ADAL" clId="{4E29F18D-263C-4A90-8704-DCA971C70E79}" dt="2022-11-21T17:11:20.492" v="786" actId="478"/>
          <ac:picMkLst>
            <pc:docMk/>
            <pc:sldMk cId="2941294017" sldId="333"/>
            <ac:picMk id="7" creationId="{19BE8F40-4908-9A39-0516-2A747F8E2A33}"/>
          </ac:picMkLst>
        </pc:picChg>
        <pc:picChg chg="add mod">
          <ac:chgData name="eschinlle@espe.edu.ec" userId="3dc390fb-363f-4538-a895-c93b70622324" providerId="ADAL" clId="{4E29F18D-263C-4A90-8704-DCA971C70E79}" dt="2022-11-21T17:11:32.551" v="791" actId="1076"/>
          <ac:picMkLst>
            <pc:docMk/>
            <pc:sldMk cId="2941294017" sldId="333"/>
            <ac:picMk id="8" creationId="{F8901379-55B2-0091-66D0-BFDC2D669182}"/>
          </ac:picMkLst>
        </pc:picChg>
      </pc:sldChg>
      <pc:sldChg chg="addSp delSp modSp add mod">
        <pc:chgData name="eschinlle@espe.edu.ec" userId="3dc390fb-363f-4538-a895-c93b70622324" providerId="ADAL" clId="{4E29F18D-263C-4A90-8704-DCA971C70E79}" dt="2022-11-21T17:30:00.978" v="1109" actId="20577"/>
        <pc:sldMkLst>
          <pc:docMk/>
          <pc:sldMk cId="1804826558" sldId="334"/>
        </pc:sldMkLst>
        <pc:spChg chg="mod">
          <ac:chgData name="eschinlle@espe.edu.ec" userId="3dc390fb-363f-4538-a895-c93b70622324" providerId="ADAL" clId="{4E29F18D-263C-4A90-8704-DCA971C70E79}" dt="2022-11-21T17:11:46.381" v="792"/>
          <ac:spMkLst>
            <pc:docMk/>
            <pc:sldMk cId="1804826558" sldId="334"/>
            <ac:spMk id="3" creationId="{5C9CE18C-31CA-4412-9E0A-0A8F15F02B0F}"/>
          </ac:spMkLst>
        </pc:spChg>
        <pc:spChg chg="mod">
          <ac:chgData name="eschinlle@espe.edu.ec" userId="3dc390fb-363f-4538-a895-c93b70622324" providerId="ADAL" clId="{4E29F18D-263C-4A90-8704-DCA971C70E79}" dt="2022-11-21T17:25:09.065" v="977"/>
          <ac:spMkLst>
            <pc:docMk/>
            <pc:sldMk cId="1804826558" sldId="334"/>
            <ac:spMk id="4" creationId="{07C128F2-CD1C-4BA9-BAD6-531D7A221528}"/>
          </ac:spMkLst>
        </pc:spChg>
        <pc:spChg chg="mod">
          <ac:chgData name="eschinlle@espe.edu.ec" userId="3dc390fb-363f-4538-a895-c93b70622324" providerId="ADAL" clId="{4E29F18D-263C-4A90-8704-DCA971C70E79}" dt="2022-11-21T17:30:00.978" v="1109" actId="20577"/>
          <ac:spMkLst>
            <pc:docMk/>
            <pc:sldMk cId="1804826558" sldId="334"/>
            <ac:spMk id="6" creationId="{33733DFD-0566-414E-929B-BC1AE5C86D18}"/>
          </ac:spMkLst>
        </pc:spChg>
        <pc:picChg chg="add mod">
          <ac:chgData name="eschinlle@espe.edu.ec" userId="3dc390fb-363f-4538-a895-c93b70622324" providerId="ADAL" clId="{4E29F18D-263C-4A90-8704-DCA971C70E79}" dt="2022-11-21T17:11:54.771" v="795" actId="1076"/>
          <ac:picMkLst>
            <pc:docMk/>
            <pc:sldMk cId="1804826558" sldId="334"/>
            <ac:picMk id="5" creationId="{CE502EA1-5D9F-10BD-040D-828B6415AB3E}"/>
          </ac:picMkLst>
        </pc:picChg>
        <pc:picChg chg="del">
          <ac:chgData name="eschinlle@espe.edu.ec" userId="3dc390fb-363f-4538-a895-c93b70622324" providerId="ADAL" clId="{4E29F18D-263C-4A90-8704-DCA971C70E79}" dt="2022-11-21T17:11:49.551" v="793" actId="478"/>
          <ac:picMkLst>
            <pc:docMk/>
            <pc:sldMk cId="1804826558" sldId="334"/>
            <ac:picMk id="7" creationId="{19BE8F40-4908-9A39-0516-2A747F8E2A33}"/>
          </ac:picMkLst>
        </pc:picChg>
      </pc:sldChg>
      <pc:sldChg chg="addSp delSp modSp add mod">
        <pc:chgData name="eschinlle@espe.edu.ec" userId="3dc390fb-363f-4538-a895-c93b70622324" providerId="ADAL" clId="{4E29F18D-263C-4A90-8704-DCA971C70E79}" dt="2022-11-21T17:30:05.216" v="1111" actId="20577"/>
        <pc:sldMkLst>
          <pc:docMk/>
          <pc:sldMk cId="1394505840" sldId="335"/>
        </pc:sldMkLst>
        <pc:spChg chg="mod">
          <ac:chgData name="eschinlle@espe.edu.ec" userId="3dc390fb-363f-4538-a895-c93b70622324" providerId="ADAL" clId="{4E29F18D-263C-4A90-8704-DCA971C70E79}" dt="2022-11-21T17:13:06.531" v="835" actId="20577"/>
          <ac:spMkLst>
            <pc:docMk/>
            <pc:sldMk cId="1394505840" sldId="335"/>
            <ac:spMk id="2" creationId="{299E15FD-12A3-48E0-B51D-9B86D68183DA}"/>
          </ac:spMkLst>
        </pc:spChg>
        <pc:spChg chg="mod">
          <ac:chgData name="eschinlle@espe.edu.ec" userId="3dc390fb-363f-4538-a895-c93b70622324" providerId="ADAL" clId="{4E29F18D-263C-4A90-8704-DCA971C70E79}" dt="2022-11-21T17:13:42.521" v="847" actId="20577"/>
          <ac:spMkLst>
            <pc:docMk/>
            <pc:sldMk cId="1394505840" sldId="335"/>
            <ac:spMk id="3" creationId="{5C9CE18C-31CA-4412-9E0A-0A8F15F02B0F}"/>
          </ac:spMkLst>
        </pc:spChg>
        <pc:spChg chg="mod">
          <ac:chgData name="eschinlle@espe.edu.ec" userId="3dc390fb-363f-4538-a895-c93b70622324" providerId="ADAL" clId="{4E29F18D-263C-4A90-8704-DCA971C70E79}" dt="2022-11-21T17:25:20.234" v="979" actId="207"/>
          <ac:spMkLst>
            <pc:docMk/>
            <pc:sldMk cId="1394505840" sldId="335"/>
            <ac:spMk id="4" creationId="{07C128F2-CD1C-4BA9-BAD6-531D7A221528}"/>
          </ac:spMkLst>
        </pc:spChg>
        <pc:spChg chg="mod">
          <ac:chgData name="eschinlle@espe.edu.ec" userId="3dc390fb-363f-4538-a895-c93b70622324" providerId="ADAL" clId="{4E29F18D-263C-4A90-8704-DCA971C70E79}" dt="2022-11-21T17:30:05.216" v="1111" actId="20577"/>
          <ac:spMkLst>
            <pc:docMk/>
            <pc:sldMk cId="1394505840" sldId="335"/>
            <ac:spMk id="6" creationId="{33733DFD-0566-414E-929B-BC1AE5C86D18}"/>
          </ac:spMkLst>
        </pc:spChg>
        <pc:picChg chg="del">
          <ac:chgData name="eschinlle@espe.edu.ec" userId="3dc390fb-363f-4538-a895-c93b70622324" providerId="ADAL" clId="{4E29F18D-263C-4A90-8704-DCA971C70E79}" dt="2022-11-21T17:13:13.351" v="836" actId="478"/>
          <ac:picMkLst>
            <pc:docMk/>
            <pc:sldMk cId="1394505840" sldId="335"/>
            <ac:picMk id="5" creationId="{CE502EA1-5D9F-10BD-040D-828B6415AB3E}"/>
          </ac:picMkLst>
        </pc:picChg>
        <pc:picChg chg="add mod">
          <ac:chgData name="eschinlle@espe.edu.ec" userId="3dc390fb-363f-4538-a895-c93b70622324" providerId="ADAL" clId="{4E29F18D-263C-4A90-8704-DCA971C70E79}" dt="2022-11-21T17:13:53.211" v="851" actId="1076"/>
          <ac:picMkLst>
            <pc:docMk/>
            <pc:sldMk cId="1394505840" sldId="335"/>
            <ac:picMk id="7" creationId="{0D143B20-5AED-B49B-275B-D80F651C602C}"/>
          </ac:picMkLst>
        </pc:picChg>
      </pc:sldChg>
      <pc:sldChg chg="addSp delSp modSp add mod">
        <pc:chgData name="eschinlle@espe.edu.ec" userId="3dc390fb-363f-4538-a895-c93b70622324" providerId="ADAL" clId="{4E29F18D-263C-4A90-8704-DCA971C70E79}" dt="2022-11-21T17:30:09.191" v="1113" actId="20577"/>
        <pc:sldMkLst>
          <pc:docMk/>
          <pc:sldMk cId="898038318" sldId="336"/>
        </pc:sldMkLst>
        <pc:spChg chg="mod">
          <ac:chgData name="eschinlle@espe.edu.ec" userId="3dc390fb-363f-4538-a895-c93b70622324" providerId="ADAL" clId="{4E29F18D-263C-4A90-8704-DCA971C70E79}" dt="2022-11-21T17:14:26.701" v="863" actId="20577"/>
          <ac:spMkLst>
            <pc:docMk/>
            <pc:sldMk cId="898038318" sldId="336"/>
            <ac:spMk id="3" creationId="{5C9CE18C-31CA-4412-9E0A-0A8F15F02B0F}"/>
          </ac:spMkLst>
        </pc:spChg>
        <pc:spChg chg="mod">
          <ac:chgData name="eschinlle@espe.edu.ec" userId="3dc390fb-363f-4538-a895-c93b70622324" providerId="ADAL" clId="{4E29F18D-263C-4A90-8704-DCA971C70E79}" dt="2022-11-21T17:25:30.885" v="980"/>
          <ac:spMkLst>
            <pc:docMk/>
            <pc:sldMk cId="898038318" sldId="336"/>
            <ac:spMk id="4" creationId="{07C128F2-CD1C-4BA9-BAD6-531D7A221528}"/>
          </ac:spMkLst>
        </pc:spChg>
        <pc:spChg chg="mod">
          <ac:chgData name="eschinlle@espe.edu.ec" userId="3dc390fb-363f-4538-a895-c93b70622324" providerId="ADAL" clId="{4E29F18D-263C-4A90-8704-DCA971C70E79}" dt="2022-11-21T17:30:09.191" v="1113" actId="20577"/>
          <ac:spMkLst>
            <pc:docMk/>
            <pc:sldMk cId="898038318" sldId="336"/>
            <ac:spMk id="6" creationId="{33733DFD-0566-414E-929B-BC1AE5C86D18}"/>
          </ac:spMkLst>
        </pc:spChg>
        <pc:picChg chg="add mod">
          <ac:chgData name="eschinlle@espe.edu.ec" userId="3dc390fb-363f-4538-a895-c93b70622324" providerId="ADAL" clId="{4E29F18D-263C-4A90-8704-DCA971C70E79}" dt="2022-11-21T17:14:56.188" v="867" actId="1076"/>
          <ac:picMkLst>
            <pc:docMk/>
            <pc:sldMk cId="898038318" sldId="336"/>
            <ac:picMk id="5" creationId="{C94090DF-D517-CF12-0DB6-D14229E569E0}"/>
          </ac:picMkLst>
        </pc:picChg>
        <pc:picChg chg="del">
          <ac:chgData name="eschinlle@espe.edu.ec" userId="3dc390fb-363f-4538-a895-c93b70622324" providerId="ADAL" clId="{4E29F18D-263C-4A90-8704-DCA971C70E79}" dt="2022-11-21T17:14:49.241" v="864" actId="478"/>
          <ac:picMkLst>
            <pc:docMk/>
            <pc:sldMk cId="898038318" sldId="336"/>
            <ac:picMk id="7" creationId="{0D143B20-5AED-B49B-275B-D80F651C602C}"/>
          </ac:picMkLst>
        </pc:picChg>
      </pc:sldChg>
      <pc:sldChg chg="addSp delSp modSp add mod">
        <pc:chgData name="eschinlle@espe.edu.ec" userId="3dc390fb-363f-4538-a895-c93b70622324" providerId="ADAL" clId="{4E29F18D-263C-4A90-8704-DCA971C70E79}" dt="2022-11-21T17:30:13.002" v="1115" actId="20577"/>
        <pc:sldMkLst>
          <pc:docMk/>
          <pc:sldMk cId="3909503593" sldId="337"/>
        </pc:sldMkLst>
        <pc:spChg chg="mod">
          <ac:chgData name="eschinlle@espe.edu.ec" userId="3dc390fb-363f-4538-a895-c93b70622324" providerId="ADAL" clId="{4E29F18D-263C-4A90-8704-DCA971C70E79}" dt="2022-11-21T17:15:49.081" v="882" actId="20577"/>
          <ac:spMkLst>
            <pc:docMk/>
            <pc:sldMk cId="3909503593" sldId="337"/>
            <ac:spMk id="3" creationId="{5C9CE18C-31CA-4412-9E0A-0A8F15F02B0F}"/>
          </ac:spMkLst>
        </pc:spChg>
        <pc:spChg chg="mod">
          <ac:chgData name="eschinlle@espe.edu.ec" userId="3dc390fb-363f-4538-a895-c93b70622324" providerId="ADAL" clId="{4E29F18D-263C-4A90-8704-DCA971C70E79}" dt="2022-11-21T17:25:35.350" v="981"/>
          <ac:spMkLst>
            <pc:docMk/>
            <pc:sldMk cId="3909503593" sldId="337"/>
            <ac:spMk id="4" creationId="{07C128F2-CD1C-4BA9-BAD6-531D7A221528}"/>
          </ac:spMkLst>
        </pc:spChg>
        <pc:spChg chg="mod">
          <ac:chgData name="eschinlle@espe.edu.ec" userId="3dc390fb-363f-4538-a895-c93b70622324" providerId="ADAL" clId="{4E29F18D-263C-4A90-8704-DCA971C70E79}" dt="2022-11-21T17:30:13.002" v="1115" actId="20577"/>
          <ac:spMkLst>
            <pc:docMk/>
            <pc:sldMk cId="3909503593" sldId="337"/>
            <ac:spMk id="6" creationId="{33733DFD-0566-414E-929B-BC1AE5C86D18}"/>
          </ac:spMkLst>
        </pc:spChg>
        <pc:picChg chg="del">
          <ac:chgData name="eschinlle@espe.edu.ec" userId="3dc390fb-363f-4538-a895-c93b70622324" providerId="ADAL" clId="{4E29F18D-263C-4A90-8704-DCA971C70E79}" dt="2022-11-21T17:15:27.251" v="878" actId="478"/>
          <ac:picMkLst>
            <pc:docMk/>
            <pc:sldMk cId="3909503593" sldId="337"/>
            <ac:picMk id="5" creationId="{C94090DF-D517-CF12-0DB6-D14229E569E0}"/>
          </ac:picMkLst>
        </pc:picChg>
        <pc:picChg chg="add mod">
          <ac:chgData name="eschinlle@espe.edu.ec" userId="3dc390fb-363f-4538-a895-c93b70622324" providerId="ADAL" clId="{4E29F18D-263C-4A90-8704-DCA971C70E79}" dt="2022-11-21T17:15:31.971" v="880" actId="1076"/>
          <ac:picMkLst>
            <pc:docMk/>
            <pc:sldMk cId="3909503593" sldId="337"/>
            <ac:picMk id="7" creationId="{E8955359-71D5-66B5-E9C0-66DBD78902B1}"/>
          </ac:picMkLst>
        </pc:picChg>
      </pc:sldChg>
      <pc:sldChg chg="addSp delSp modSp add mod">
        <pc:chgData name="eschinlle@espe.edu.ec" userId="3dc390fb-363f-4538-a895-c93b70622324" providerId="ADAL" clId="{4E29F18D-263C-4A90-8704-DCA971C70E79}" dt="2022-11-21T17:30:17.991" v="1119" actId="20577"/>
        <pc:sldMkLst>
          <pc:docMk/>
          <pc:sldMk cId="1720475924" sldId="338"/>
        </pc:sldMkLst>
        <pc:spChg chg="mod">
          <ac:chgData name="eschinlle@espe.edu.ec" userId="3dc390fb-363f-4538-a895-c93b70622324" providerId="ADAL" clId="{4E29F18D-263C-4A90-8704-DCA971C70E79}" dt="2022-11-21T17:16:21.211" v="891" actId="20577"/>
          <ac:spMkLst>
            <pc:docMk/>
            <pc:sldMk cId="1720475924" sldId="338"/>
            <ac:spMk id="3" creationId="{5C9CE18C-31CA-4412-9E0A-0A8F15F02B0F}"/>
          </ac:spMkLst>
        </pc:spChg>
        <pc:spChg chg="mod">
          <ac:chgData name="eschinlle@espe.edu.ec" userId="3dc390fb-363f-4538-a895-c93b70622324" providerId="ADAL" clId="{4E29F18D-263C-4A90-8704-DCA971C70E79}" dt="2022-11-21T17:25:39.005" v="982"/>
          <ac:spMkLst>
            <pc:docMk/>
            <pc:sldMk cId="1720475924" sldId="338"/>
            <ac:spMk id="4" creationId="{07C128F2-CD1C-4BA9-BAD6-531D7A221528}"/>
          </ac:spMkLst>
        </pc:spChg>
        <pc:spChg chg="mod">
          <ac:chgData name="eschinlle@espe.edu.ec" userId="3dc390fb-363f-4538-a895-c93b70622324" providerId="ADAL" clId="{4E29F18D-263C-4A90-8704-DCA971C70E79}" dt="2022-11-21T17:30:17.991" v="1119" actId="20577"/>
          <ac:spMkLst>
            <pc:docMk/>
            <pc:sldMk cId="1720475924" sldId="338"/>
            <ac:spMk id="6" creationId="{33733DFD-0566-414E-929B-BC1AE5C86D18}"/>
          </ac:spMkLst>
        </pc:spChg>
        <pc:picChg chg="add mod">
          <ac:chgData name="eschinlle@espe.edu.ec" userId="3dc390fb-363f-4538-a895-c93b70622324" providerId="ADAL" clId="{4E29F18D-263C-4A90-8704-DCA971C70E79}" dt="2022-11-21T17:16:09.941" v="889" actId="1076"/>
          <ac:picMkLst>
            <pc:docMk/>
            <pc:sldMk cId="1720475924" sldId="338"/>
            <ac:picMk id="5" creationId="{85E4D170-EABA-845D-6ED7-A26B756AC1B1}"/>
          </ac:picMkLst>
        </pc:picChg>
        <pc:picChg chg="del">
          <ac:chgData name="eschinlle@espe.edu.ec" userId="3dc390fb-363f-4538-a895-c93b70622324" providerId="ADAL" clId="{4E29F18D-263C-4A90-8704-DCA971C70E79}" dt="2022-11-21T17:16:02.941" v="885" actId="478"/>
          <ac:picMkLst>
            <pc:docMk/>
            <pc:sldMk cId="1720475924" sldId="338"/>
            <ac:picMk id="7" creationId="{E8955359-71D5-66B5-E9C0-66DBD78902B1}"/>
          </ac:picMkLst>
        </pc:picChg>
      </pc:sldChg>
      <pc:sldChg chg="addSp delSp modSp add mod">
        <pc:chgData name="eschinlle@espe.edu.ec" userId="3dc390fb-363f-4538-a895-c93b70622324" providerId="ADAL" clId="{4E29F18D-263C-4A90-8704-DCA971C70E79}" dt="2022-11-21T17:30:22.764" v="1121" actId="20577"/>
        <pc:sldMkLst>
          <pc:docMk/>
          <pc:sldMk cId="1256373502" sldId="339"/>
        </pc:sldMkLst>
        <pc:spChg chg="mod">
          <ac:chgData name="eschinlle@espe.edu.ec" userId="3dc390fb-363f-4538-a895-c93b70622324" providerId="ADAL" clId="{4E29F18D-263C-4A90-8704-DCA971C70E79}" dt="2022-11-21T17:16:38.561" v="895"/>
          <ac:spMkLst>
            <pc:docMk/>
            <pc:sldMk cId="1256373502" sldId="339"/>
            <ac:spMk id="3" creationId="{5C9CE18C-31CA-4412-9E0A-0A8F15F02B0F}"/>
          </ac:spMkLst>
        </pc:spChg>
        <pc:spChg chg="mod">
          <ac:chgData name="eschinlle@espe.edu.ec" userId="3dc390fb-363f-4538-a895-c93b70622324" providerId="ADAL" clId="{4E29F18D-263C-4A90-8704-DCA971C70E79}" dt="2022-11-21T17:25:42.956" v="983"/>
          <ac:spMkLst>
            <pc:docMk/>
            <pc:sldMk cId="1256373502" sldId="339"/>
            <ac:spMk id="4" creationId="{07C128F2-CD1C-4BA9-BAD6-531D7A221528}"/>
          </ac:spMkLst>
        </pc:spChg>
        <pc:spChg chg="mod">
          <ac:chgData name="eschinlle@espe.edu.ec" userId="3dc390fb-363f-4538-a895-c93b70622324" providerId="ADAL" clId="{4E29F18D-263C-4A90-8704-DCA971C70E79}" dt="2022-11-21T17:30:22.764" v="1121" actId="20577"/>
          <ac:spMkLst>
            <pc:docMk/>
            <pc:sldMk cId="1256373502" sldId="339"/>
            <ac:spMk id="6" creationId="{33733DFD-0566-414E-929B-BC1AE5C86D18}"/>
          </ac:spMkLst>
        </pc:spChg>
        <pc:picChg chg="del">
          <ac:chgData name="eschinlle@espe.edu.ec" userId="3dc390fb-363f-4538-a895-c93b70622324" providerId="ADAL" clId="{4E29F18D-263C-4A90-8704-DCA971C70E79}" dt="2022-11-21T17:16:40.653" v="896" actId="478"/>
          <ac:picMkLst>
            <pc:docMk/>
            <pc:sldMk cId="1256373502" sldId="339"/>
            <ac:picMk id="5" creationId="{85E4D170-EABA-845D-6ED7-A26B756AC1B1}"/>
          </ac:picMkLst>
        </pc:picChg>
        <pc:picChg chg="add mod">
          <ac:chgData name="eschinlle@espe.edu.ec" userId="3dc390fb-363f-4538-a895-c93b70622324" providerId="ADAL" clId="{4E29F18D-263C-4A90-8704-DCA971C70E79}" dt="2022-11-21T17:16:46.791" v="898" actId="1076"/>
          <ac:picMkLst>
            <pc:docMk/>
            <pc:sldMk cId="1256373502" sldId="339"/>
            <ac:picMk id="7" creationId="{E34F530D-84FB-0345-7B44-76EFDD643CD5}"/>
          </ac:picMkLst>
        </pc:picChg>
      </pc:sldChg>
    </pc:docChg>
  </pc:docChgLst>
  <pc:docChgLst>
    <pc:chgData name="eschinlle@espe.edu.ec" userId="3dc390fb-363f-4538-a895-c93b70622324" providerId="ADAL" clId="{D90B7A8B-6265-4F4B-A065-E90D007DE779}"/>
    <pc:docChg chg="undo custSel addSld delSld modSld sldOrd">
      <pc:chgData name="eschinlle@espe.edu.ec" userId="3dc390fb-363f-4538-a895-c93b70622324" providerId="ADAL" clId="{D90B7A8B-6265-4F4B-A065-E90D007DE779}" dt="2022-11-30T17:19:53.210" v="2953" actId="207"/>
      <pc:docMkLst>
        <pc:docMk/>
      </pc:docMkLst>
      <pc:sldChg chg="modSp mod">
        <pc:chgData name="eschinlle@espe.edu.ec" userId="3dc390fb-363f-4538-a895-c93b70622324" providerId="ADAL" clId="{D90B7A8B-6265-4F4B-A065-E90D007DE779}" dt="2022-11-30T17:07:52.592" v="2941" actId="20577"/>
        <pc:sldMkLst>
          <pc:docMk/>
          <pc:sldMk cId="4206866613" sldId="258"/>
        </pc:sldMkLst>
        <pc:spChg chg="mod">
          <ac:chgData name="eschinlle@espe.edu.ec" userId="3dc390fb-363f-4538-a895-c93b70622324" providerId="ADAL" clId="{D90B7A8B-6265-4F4B-A065-E90D007DE779}" dt="2022-11-30T17:07:52.592" v="2941" actId="20577"/>
          <ac:spMkLst>
            <pc:docMk/>
            <pc:sldMk cId="4206866613" sldId="258"/>
            <ac:spMk id="2" creationId="{E8956176-055A-4F41-9A1C-5A8ABC57AE1B}"/>
          </ac:spMkLst>
        </pc:spChg>
        <pc:spChg chg="mod">
          <ac:chgData name="eschinlle@espe.edu.ec" userId="3dc390fb-363f-4538-a895-c93b70622324" providerId="ADAL" clId="{D90B7A8B-6265-4F4B-A065-E90D007DE779}" dt="2022-11-30T15:10:52.790" v="7" actId="20577"/>
          <ac:spMkLst>
            <pc:docMk/>
            <pc:sldMk cId="4206866613" sldId="258"/>
            <ac:spMk id="5" creationId="{1967A448-01D9-4956-A50F-F9BFFBEC42EB}"/>
          </ac:spMkLst>
        </pc:spChg>
      </pc:sldChg>
      <pc:sldChg chg="modSp mod">
        <pc:chgData name="eschinlle@espe.edu.ec" userId="3dc390fb-363f-4538-a895-c93b70622324" providerId="ADAL" clId="{D90B7A8B-6265-4F4B-A065-E90D007DE779}" dt="2022-11-30T16:57:25.543" v="2803" actId="20577"/>
        <pc:sldMkLst>
          <pc:docMk/>
          <pc:sldMk cId="1395632902" sldId="259"/>
        </pc:sldMkLst>
        <pc:spChg chg="mod">
          <ac:chgData name="eschinlle@espe.edu.ec" userId="3dc390fb-363f-4538-a895-c93b70622324" providerId="ADAL" clId="{D90B7A8B-6265-4F4B-A065-E90D007DE779}" dt="2022-11-30T16:57:25.543" v="2803" actId="20577"/>
          <ac:spMkLst>
            <pc:docMk/>
            <pc:sldMk cId="1395632902" sldId="259"/>
            <ac:spMk id="3" creationId="{7A39ECEA-994A-44EA-8958-E37D54DBA968}"/>
          </ac:spMkLst>
        </pc:spChg>
      </pc:sldChg>
      <pc:sldChg chg="modSp mod">
        <pc:chgData name="eschinlle@espe.edu.ec" userId="3dc390fb-363f-4538-a895-c93b70622324" providerId="ADAL" clId="{D90B7A8B-6265-4F4B-A065-E90D007DE779}" dt="2022-11-30T16:57:33.374" v="2804"/>
        <pc:sldMkLst>
          <pc:docMk/>
          <pc:sldMk cId="4206259790" sldId="260"/>
        </pc:sldMkLst>
        <pc:spChg chg="mod">
          <ac:chgData name="eschinlle@espe.edu.ec" userId="3dc390fb-363f-4538-a895-c93b70622324" providerId="ADAL" clId="{D90B7A8B-6265-4F4B-A065-E90D007DE779}" dt="2022-11-30T16:57:33.374" v="2804"/>
          <ac:spMkLst>
            <pc:docMk/>
            <pc:sldMk cId="4206259790" sldId="260"/>
            <ac:spMk id="5" creationId="{5FA1E8E5-FD2D-4BD0-AA9A-D003145D602F}"/>
          </ac:spMkLst>
        </pc:spChg>
        <pc:graphicFrameChg chg="mod">
          <ac:chgData name="eschinlle@espe.edu.ec" userId="3dc390fb-363f-4538-a895-c93b70622324" providerId="ADAL" clId="{D90B7A8B-6265-4F4B-A065-E90D007DE779}" dt="2022-11-30T15:12:44.587" v="8"/>
          <ac:graphicFrameMkLst>
            <pc:docMk/>
            <pc:sldMk cId="4206259790" sldId="260"/>
            <ac:graphicFrameMk id="7" creationId="{0AAFBEA0-C6C4-489E-AB02-CDD8B089AE87}"/>
          </ac:graphicFrameMkLst>
        </pc:graphicFrameChg>
      </pc:sldChg>
      <pc:sldChg chg="modSp mod">
        <pc:chgData name="eschinlle@espe.edu.ec" userId="3dc390fb-363f-4538-a895-c93b70622324" providerId="ADAL" clId="{D90B7A8B-6265-4F4B-A065-E90D007DE779}" dt="2022-11-30T16:57:36.625" v="2805"/>
        <pc:sldMkLst>
          <pc:docMk/>
          <pc:sldMk cId="2045499546" sldId="261"/>
        </pc:sldMkLst>
        <pc:spChg chg="mod">
          <ac:chgData name="eschinlle@espe.edu.ec" userId="3dc390fb-363f-4538-a895-c93b70622324" providerId="ADAL" clId="{D90B7A8B-6265-4F4B-A065-E90D007DE779}" dt="2022-11-30T16:00:50.227" v="507" actId="14100"/>
          <ac:spMkLst>
            <pc:docMk/>
            <pc:sldMk cId="2045499546" sldId="261"/>
            <ac:spMk id="3" creationId="{24450567-4B65-45C0-A0CF-8E25C31398B6}"/>
          </ac:spMkLst>
        </pc:spChg>
        <pc:spChg chg="mod">
          <ac:chgData name="eschinlle@espe.edu.ec" userId="3dc390fb-363f-4538-a895-c93b70622324" providerId="ADAL" clId="{D90B7A8B-6265-4F4B-A065-E90D007DE779}" dt="2022-11-30T16:57:36.625" v="2805"/>
          <ac:spMkLst>
            <pc:docMk/>
            <pc:sldMk cId="2045499546" sldId="261"/>
            <ac:spMk id="4" creationId="{3EC86FE0-3B43-49C3-A243-01239BBC396F}"/>
          </ac:spMkLst>
        </pc:spChg>
      </pc:sldChg>
      <pc:sldChg chg="modSp mod">
        <pc:chgData name="eschinlle@espe.edu.ec" userId="3dc390fb-363f-4538-a895-c93b70622324" providerId="ADAL" clId="{D90B7A8B-6265-4F4B-A065-E90D007DE779}" dt="2022-11-30T17:03:00.940" v="2863" actId="20577"/>
        <pc:sldMkLst>
          <pc:docMk/>
          <pc:sldMk cId="3092708979" sldId="264"/>
        </pc:sldMkLst>
        <pc:spChg chg="mod">
          <ac:chgData name="eschinlle@espe.edu.ec" userId="3dc390fb-363f-4538-a895-c93b70622324" providerId="ADAL" clId="{D90B7A8B-6265-4F4B-A065-E90D007DE779}" dt="2022-11-30T17:03:00.940" v="2863" actId="20577"/>
          <ac:spMkLst>
            <pc:docMk/>
            <pc:sldMk cId="3092708979" sldId="264"/>
            <ac:spMk id="20" creationId="{63D2310E-26B1-4889-8EDE-811C71ECE2B7}"/>
          </ac:spMkLst>
        </pc:spChg>
      </pc:sldChg>
      <pc:sldChg chg="addSp delSp modSp mod">
        <pc:chgData name="eschinlle@espe.edu.ec" userId="3dc390fb-363f-4538-a895-c93b70622324" providerId="ADAL" clId="{D90B7A8B-6265-4F4B-A065-E90D007DE779}" dt="2022-11-30T17:03:03.900" v="2865" actId="20577"/>
        <pc:sldMkLst>
          <pc:docMk/>
          <pc:sldMk cId="1702569369" sldId="265"/>
        </pc:sldMkLst>
        <pc:spChg chg="mod">
          <ac:chgData name="eschinlle@espe.edu.ec" userId="3dc390fb-363f-4538-a895-c93b70622324" providerId="ADAL" clId="{D90B7A8B-6265-4F4B-A065-E90D007DE779}" dt="2022-11-30T16:10:42.769" v="645" actId="20577"/>
          <ac:spMkLst>
            <pc:docMk/>
            <pc:sldMk cId="1702569369" sldId="265"/>
            <ac:spMk id="2" creationId="{299E15FD-12A3-48E0-B51D-9B86D68183DA}"/>
          </ac:spMkLst>
        </pc:spChg>
        <pc:spChg chg="mod">
          <ac:chgData name="eschinlle@espe.edu.ec" userId="3dc390fb-363f-4538-a895-c93b70622324" providerId="ADAL" clId="{D90B7A8B-6265-4F4B-A065-E90D007DE779}" dt="2022-11-30T16:13:22.371" v="764" actId="27636"/>
          <ac:spMkLst>
            <pc:docMk/>
            <pc:sldMk cId="1702569369" sldId="265"/>
            <ac:spMk id="3" creationId="{5C9CE18C-31CA-4412-9E0A-0A8F15F02B0F}"/>
          </ac:spMkLst>
        </pc:spChg>
        <pc:spChg chg="mod">
          <ac:chgData name="eschinlle@espe.edu.ec" userId="3dc390fb-363f-4538-a895-c93b70622324" providerId="ADAL" clId="{D90B7A8B-6265-4F4B-A065-E90D007DE779}" dt="2022-11-30T16:58:06.681" v="2813" actId="207"/>
          <ac:spMkLst>
            <pc:docMk/>
            <pc:sldMk cId="1702569369" sldId="265"/>
            <ac:spMk id="4" creationId="{07C128F2-CD1C-4BA9-BAD6-531D7A221528}"/>
          </ac:spMkLst>
        </pc:spChg>
        <pc:spChg chg="mod">
          <ac:chgData name="eschinlle@espe.edu.ec" userId="3dc390fb-363f-4538-a895-c93b70622324" providerId="ADAL" clId="{D90B7A8B-6265-4F4B-A065-E90D007DE779}" dt="2022-11-30T17:03:03.900" v="2865" actId="20577"/>
          <ac:spMkLst>
            <pc:docMk/>
            <pc:sldMk cId="1702569369" sldId="265"/>
            <ac:spMk id="9" creationId="{C09A62F3-0504-4D17-9656-5FC748800A81}"/>
          </ac:spMkLst>
        </pc:spChg>
        <pc:picChg chg="del">
          <ac:chgData name="eschinlle@espe.edu.ec" userId="3dc390fb-363f-4538-a895-c93b70622324" providerId="ADAL" clId="{D90B7A8B-6265-4F4B-A065-E90D007DE779}" dt="2022-11-30T16:12:24.389" v="658" actId="478"/>
          <ac:picMkLst>
            <pc:docMk/>
            <pc:sldMk cId="1702569369" sldId="265"/>
            <ac:picMk id="5" creationId="{5046FC34-3625-5DC1-9654-5AF790858716}"/>
          </ac:picMkLst>
        </pc:picChg>
        <pc:picChg chg="add mod">
          <ac:chgData name="eschinlle@espe.edu.ec" userId="3dc390fb-363f-4538-a895-c93b70622324" providerId="ADAL" clId="{D90B7A8B-6265-4F4B-A065-E90D007DE779}" dt="2022-11-30T16:13:27.359" v="766" actId="1076"/>
          <ac:picMkLst>
            <pc:docMk/>
            <pc:sldMk cId="1702569369" sldId="265"/>
            <ac:picMk id="7" creationId="{4EC19F86-2C9C-BB96-19C7-EEF7ADFF0107}"/>
          </ac:picMkLst>
        </pc:picChg>
        <pc:picChg chg="del">
          <ac:chgData name="eschinlle@espe.edu.ec" userId="3dc390fb-363f-4538-a895-c93b70622324" providerId="ADAL" clId="{D90B7A8B-6265-4F4B-A065-E90D007DE779}" dt="2022-11-30T16:12:23.769" v="657" actId="478"/>
          <ac:picMkLst>
            <pc:docMk/>
            <pc:sldMk cId="1702569369" sldId="265"/>
            <ac:picMk id="8" creationId="{070CD5B7-A5CB-3243-2244-9C4FDDB5FB36}"/>
          </ac:picMkLst>
        </pc:picChg>
      </pc:sldChg>
      <pc:sldChg chg="modSp del mod">
        <pc:chgData name="eschinlle@espe.edu.ec" userId="3dc390fb-363f-4538-a895-c93b70622324" providerId="ADAL" clId="{D90B7A8B-6265-4F4B-A065-E90D007DE779}" dt="2022-11-30T16:10:53.739" v="646" actId="47"/>
        <pc:sldMkLst>
          <pc:docMk/>
          <pc:sldMk cId="3250019331" sldId="266"/>
        </pc:sldMkLst>
        <pc:spChg chg="mod">
          <ac:chgData name="eschinlle@espe.edu.ec" userId="3dc390fb-363f-4538-a895-c93b70622324" providerId="ADAL" clId="{D90B7A8B-6265-4F4B-A065-E90D007DE779}" dt="2022-11-30T16:10:19.264" v="620"/>
          <ac:spMkLst>
            <pc:docMk/>
            <pc:sldMk cId="3250019331" sldId="266"/>
            <ac:spMk id="22" creationId="{E3387597-C401-4C09-9BFA-F7AF8B220BA9}"/>
          </ac:spMkLst>
        </pc:spChg>
      </pc:sldChg>
      <pc:sldChg chg="modSp del mod">
        <pc:chgData name="eschinlle@espe.edu.ec" userId="3dc390fb-363f-4538-a895-c93b70622324" providerId="ADAL" clId="{D90B7A8B-6265-4F4B-A065-E90D007DE779}" dt="2022-11-30T16:33:55.335" v="2009" actId="47"/>
        <pc:sldMkLst>
          <pc:docMk/>
          <pc:sldMk cId="1419264885" sldId="270"/>
        </pc:sldMkLst>
        <pc:spChg chg="mod">
          <ac:chgData name="eschinlle@espe.edu.ec" userId="3dc390fb-363f-4538-a895-c93b70622324" providerId="ADAL" clId="{D90B7A8B-6265-4F4B-A065-E90D007DE779}" dt="2022-11-30T16:10:27.191" v="623"/>
          <ac:spMkLst>
            <pc:docMk/>
            <pc:sldMk cId="1419264885" sldId="270"/>
            <ac:spMk id="4" creationId="{07C128F2-CD1C-4BA9-BAD6-531D7A221528}"/>
          </ac:spMkLst>
        </pc:spChg>
      </pc:sldChg>
      <pc:sldChg chg="modSp del mod">
        <pc:chgData name="eschinlle@espe.edu.ec" userId="3dc390fb-363f-4538-a895-c93b70622324" providerId="ADAL" clId="{D90B7A8B-6265-4F4B-A065-E90D007DE779}" dt="2022-11-30T16:10:54.539" v="647" actId="47"/>
        <pc:sldMkLst>
          <pc:docMk/>
          <pc:sldMk cId="1719175280" sldId="271"/>
        </pc:sldMkLst>
        <pc:spChg chg="mod">
          <ac:chgData name="eschinlle@espe.edu.ec" userId="3dc390fb-363f-4538-a895-c93b70622324" providerId="ADAL" clId="{D90B7A8B-6265-4F4B-A065-E90D007DE779}" dt="2022-11-30T16:10:22.299" v="621"/>
          <ac:spMkLst>
            <pc:docMk/>
            <pc:sldMk cId="1719175280" sldId="271"/>
            <ac:spMk id="22" creationId="{E3387597-C401-4C09-9BFA-F7AF8B220BA9}"/>
          </ac:spMkLst>
        </pc:spChg>
      </pc:sldChg>
      <pc:sldChg chg="del">
        <pc:chgData name="eschinlle@espe.edu.ec" userId="3dc390fb-363f-4538-a895-c93b70622324" providerId="ADAL" clId="{D90B7A8B-6265-4F4B-A065-E90D007DE779}" dt="2022-11-30T16:33:59.950" v="2014" actId="47"/>
        <pc:sldMkLst>
          <pc:docMk/>
          <pc:sldMk cId="685057743" sldId="276"/>
        </pc:sldMkLst>
      </pc:sldChg>
      <pc:sldChg chg="modSp mod">
        <pc:chgData name="eschinlle@espe.edu.ec" userId="3dc390fb-363f-4538-a895-c93b70622324" providerId="ADAL" clId="{D90B7A8B-6265-4F4B-A065-E90D007DE779}" dt="2022-11-30T17:19:29.850" v="2947"/>
        <pc:sldMkLst>
          <pc:docMk/>
          <pc:sldMk cId="2703950532" sldId="279"/>
        </pc:sldMkLst>
        <pc:spChg chg="mod">
          <ac:chgData name="eschinlle@espe.edu.ec" userId="3dc390fb-363f-4538-a895-c93b70622324" providerId="ADAL" clId="{D90B7A8B-6265-4F4B-A065-E90D007DE779}" dt="2022-11-30T16:54:16.978" v="2751" actId="20577"/>
          <ac:spMkLst>
            <pc:docMk/>
            <pc:sldMk cId="2703950532" sldId="279"/>
            <ac:spMk id="3" creationId="{5C9CE18C-31CA-4412-9E0A-0A8F15F02B0F}"/>
          </ac:spMkLst>
        </pc:spChg>
        <pc:spChg chg="mod">
          <ac:chgData name="eschinlle@espe.edu.ec" userId="3dc390fb-363f-4538-a895-c93b70622324" providerId="ADAL" clId="{D90B7A8B-6265-4F4B-A065-E90D007DE779}" dt="2022-11-30T17:19:29.850" v="2947"/>
          <ac:spMkLst>
            <pc:docMk/>
            <pc:sldMk cId="2703950532" sldId="279"/>
            <ac:spMk id="4" creationId="{07C128F2-CD1C-4BA9-BAD6-531D7A221528}"/>
          </ac:spMkLst>
        </pc:spChg>
        <pc:spChg chg="mod">
          <ac:chgData name="eschinlle@espe.edu.ec" userId="3dc390fb-363f-4538-a895-c93b70622324" providerId="ADAL" clId="{D90B7A8B-6265-4F4B-A065-E90D007DE779}" dt="2022-11-30T17:04:11.839" v="2911" actId="20577"/>
          <ac:spMkLst>
            <pc:docMk/>
            <pc:sldMk cId="2703950532" sldId="279"/>
            <ac:spMk id="7" creationId="{A978D314-FD9C-4669-B7FA-7E06DC6557EA}"/>
          </ac:spMkLst>
        </pc:spChg>
      </pc:sldChg>
      <pc:sldChg chg="modSp mod">
        <pc:chgData name="eschinlle@espe.edu.ec" userId="3dc390fb-363f-4538-a895-c93b70622324" providerId="ADAL" clId="{D90B7A8B-6265-4F4B-A065-E90D007DE779}" dt="2022-11-30T17:19:53.210" v="2953" actId="207"/>
        <pc:sldMkLst>
          <pc:docMk/>
          <pc:sldMk cId="644582508" sldId="280"/>
        </pc:sldMkLst>
        <pc:spChg chg="mod">
          <ac:chgData name="eschinlle@espe.edu.ec" userId="3dc390fb-363f-4538-a895-c93b70622324" providerId="ADAL" clId="{D90B7A8B-6265-4F4B-A065-E90D007DE779}" dt="2022-11-30T16:54:33.314" v="2756" actId="20577"/>
          <ac:spMkLst>
            <pc:docMk/>
            <pc:sldMk cId="644582508" sldId="280"/>
            <ac:spMk id="3" creationId="{5C9CE18C-31CA-4412-9E0A-0A8F15F02B0F}"/>
          </ac:spMkLst>
        </pc:spChg>
        <pc:spChg chg="mod">
          <ac:chgData name="eschinlle@espe.edu.ec" userId="3dc390fb-363f-4538-a895-c93b70622324" providerId="ADAL" clId="{D90B7A8B-6265-4F4B-A065-E90D007DE779}" dt="2022-11-30T17:19:53.210" v="2953" actId="207"/>
          <ac:spMkLst>
            <pc:docMk/>
            <pc:sldMk cId="644582508" sldId="280"/>
            <ac:spMk id="4" creationId="{07C128F2-CD1C-4BA9-BAD6-531D7A221528}"/>
          </ac:spMkLst>
        </pc:spChg>
        <pc:spChg chg="mod">
          <ac:chgData name="eschinlle@espe.edu.ec" userId="3dc390fb-363f-4538-a895-c93b70622324" providerId="ADAL" clId="{D90B7A8B-6265-4F4B-A065-E90D007DE779}" dt="2022-11-30T17:04:14.764" v="2913" actId="20577"/>
          <ac:spMkLst>
            <pc:docMk/>
            <pc:sldMk cId="644582508" sldId="280"/>
            <ac:spMk id="6" creationId="{4236A358-5F4F-4723-B839-023BA1F1C54C}"/>
          </ac:spMkLst>
        </pc:spChg>
      </pc:sldChg>
      <pc:sldChg chg="modSp mod">
        <pc:chgData name="eschinlle@espe.edu.ec" userId="3dc390fb-363f-4538-a895-c93b70622324" providerId="ADAL" clId="{D90B7A8B-6265-4F4B-A065-E90D007DE779}" dt="2022-11-30T17:19:45.040" v="2951" actId="207"/>
        <pc:sldMkLst>
          <pc:docMk/>
          <pc:sldMk cId="404966312" sldId="281"/>
        </pc:sldMkLst>
        <pc:spChg chg="mod">
          <ac:chgData name="eschinlle@espe.edu.ec" userId="3dc390fb-363f-4538-a895-c93b70622324" providerId="ADAL" clId="{D90B7A8B-6265-4F4B-A065-E90D007DE779}" dt="2022-11-30T16:55:24.346" v="2774" actId="6549"/>
          <ac:spMkLst>
            <pc:docMk/>
            <pc:sldMk cId="404966312" sldId="281"/>
            <ac:spMk id="3" creationId="{5C9CE18C-31CA-4412-9E0A-0A8F15F02B0F}"/>
          </ac:spMkLst>
        </pc:spChg>
        <pc:spChg chg="mod">
          <ac:chgData name="eschinlle@espe.edu.ec" userId="3dc390fb-363f-4538-a895-c93b70622324" providerId="ADAL" clId="{D90B7A8B-6265-4F4B-A065-E90D007DE779}" dt="2022-11-30T17:19:45.040" v="2951" actId="207"/>
          <ac:spMkLst>
            <pc:docMk/>
            <pc:sldMk cId="404966312" sldId="281"/>
            <ac:spMk id="4" creationId="{07C128F2-CD1C-4BA9-BAD6-531D7A221528}"/>
          </ac:spMkLst>
        </pc:spChg>
        <pc:spChg chg="mod">
          <ac:chgData name="eschinlle@espe.edu.ec" userId="3dc390fb-363f-4538-a895-c93b70622324" providerId="ADAL" clId="{D90B7A8B-6265-4F4B-A065-E90D007DE779}" dt="2022-11-30T17:04:17.230" v="2915" actId="20577"/>
          <ac:spMkLst>
            <pc:docMk/>
            <pc:sldMk cId="404966312" sldId="281"/>
            <ac:spMk id="6" creationId="{21314641-8071-4086-903A-8C6574F4A565}"/>
          </ac:spMkLst>
        </pc:spChg>
      </pc:sldChg>
      <pc:sldChg chg="del">
        <pc:chgData name="eschinlle@espe.edu.ec" userId="3dc390fb-363f-4538-a895-c93b70622324" providerId="ADAL" clId="{D90B7A8B-6265-4F4B-A065-E90D007DE779}" dt="2022-11-30T16:33:56.286" v="2010" actId="47"/>
        <pc:sldMkLst>
          <pc:docMk/>
          <pc:sldMk cId="2192766281" sldId="285"/>
        </pc:sldMkLst>
      </pc:sldChg>
      <pc:sldChg chg="del">
        <pc:chgData name="eschinlle@espe.edu.ec" userId="3dc390fb-363f-4538-a895-c93b70622324" providerId="ADAL" clId="{D90B7A8B-6265-4F4B-A065-E90D007DE779}" dt="2022-11-30T16:33:57.051" v="2011" actId="47"/>
        <pc:sldMkLst>
          <pc:docMk/>
          <pc:sldMk cId="3117754412" sldId="286"/>
        </pc:sldMkLst>
      </pc:sldChg>
      <pc:sldChg chg="del">
        <pc:chgData name="eschinlle@espe.edu.ec" userId="3dc390fb-363f-4538-a895-c93b70622324" providerId="ADAL" clId="{D90B7A8B-6265-4F4B-A065-E90D007DE779}" dt="2022-11-30T16:34:03.799" v="2028" actId="47"/>
        <pc:sldMkLst>
          <pc:docMk/>
          <pc:sldMk cId="172814844" sldId="296"/>
        </pc:sldMkLst>
      </pc:sldChg>
      <pc:sldChg chg="modSp mod">
        <pc:chgData name="eschinlle@espe.edu.ec" userId="3dc390fb-363f-4538-a895-c93b70622324" providerId="ADAL" clId="{D90B7A8B-6265-4F4B-A065-E90D007DE779}" dt="2022-11-30T16:57:40.913" v="2806"/>
        <pc:sldMkLst>
          <pc:docMk/>
          <pc:sldMk cId="1993200883" sldId="301"/>
        </pc:sldMkLst>
        <pc:spChg chg="mod">
          <ac:chgData name="eschinlle@espe.edu.ec" userId="3dc390fb-363f-4538-a895-c93b70622324" providerId="ADAL" clId="{D90B7A8B-6265-4F4B-A065-E90D007DE779}" dt="2022-11-30T15:59:05.088" v="473" actId="20577"/>
          <ac:spMkLst>
            <pc:docMk/>
            <pc:sldMk cId="1993200883" sldId="301"/>
            <ac:spMk id="3" creationId="{24450567-4B65-45C0-A0CF-8E25C31398B6}"/>
          </ac:spMkLst>
        </pc:spChg>
        <pc:spChg chg="mod">
          <ac:chgData name="eschinlle@espe.edu.ec" userId="3dc390fb-363f-4538-a895-c93b70622324" providerId="ADAL" clId="{D90B7A8B-6265-4F4B-A065-E90D007DE779}" dt="2022-11-30T16:57:40.913" v="2806"/>
          <ac:spMkLst>
            <pc:docMk/>
            <pc:sldMk cId="1993200883" sldId="301"/>
            <ac:spMk id="4" creationId="{3EC86FE0-3B43-49C3-A243-01239BBC396F}"/>
          </ac:spMkLst>
        </pc:spChg>
      </pc:sldChg>
      <pc:sldChg chg="modSp del mod">
        <pc:chgData name="eschinlle@espe.edu.ec" userId="3dc390fb-363f-4538-a895-c93b70622324" providerId="ADAL" clId="{D90B7A8B-6265-4F4B-A065-E90D007DE779}" dt="2022-11-30T16:10:58.741" v="648" actId="47"/>
        <pc:sldMkLst>
          <pc:docMk/>
          <pc:sldMk cId="4067603209" sldId="304"/>
        </pc:sldMkLst>
        <pc:spChg chg="mod">
          <ac:chgData name="eschinlle@espe.edu.ec" userId="3dc390fb-363f-4538-a895-c93b70622324" providerId="ADAL" clId="{D90B7A8B-6265-4F4B-A065-E90D007DE779}" dt="2022-11-30T16:10:24.731" v="622"/>
          <ac:spMkLst>
            <pc:docMk/>
            <pc:sldMk cId="4067603209" sldId="304"/>
            <ac:spMk id="22" creationId="{E3387597-C401-4C09-9BFA-F7AF8B220BA9}"/>
          </ac:spMkLst>
        </pc:spChg>
      </pc:sldChg>
      <pc:sldChg chg="del">
        <pc:chgData name="eschinlle@espe.edu.ec" userId="3dc390fb-363f-4538-a895-c93b70622324" providerId="ADAL" clId="{D90B7A8B-6265-4F4B-A065-E90D007DE779}" dt="2022-11-30T16:34:00.608" v="2018" actId="47"/>
        <pc:sldMkLst>
          <pc:docMk/>
          <pc:sldMk cId="1828510229" sldId="310"/>
        </pc:sldMkLst>
      </pc:sldChg>
      <pc:sldChg chg="del">
        <pc:chgData name="eschinlle@espe.edu.ec" userId="3dc390fb-363f-4538-a895-c93b70622324" providerId="ADAL" clId="{D90B7A8B-6265-4F4B-A065-E90D007DE779}" dt="2022-11-30T16:34:00.156" v="2015" actId="47"/>
        <pc:sldMkLst>
          <pc:docMk/>
          <pc:sldMk cId="2700470003" sldId="311"/>
        </pc:sldMkLst>
      </pc:sldChg>
      <pc:sldChg chg="del">
        <pc:chgData name="eschinlle@espe.edu.ec" userId="3dc390fb-363f-4538-a895-c93b70622324" providerId="ADAL" clId="{D90B7A8B-6265-4F4B-A065-E90D007DE779}" dt="2022-11-30T16:34:03.218" v="2025" actId="47"/>
        <pc:sldMkLst>
          <pc:docMk/>
          <pc:sldMk cId="4019626180" sldId="313"/>
        </pc:sldMkLst>
      </pc:sldChg>
      <pc:sldChg chg="modSp del mod">
        <pc:chgData name="eschinlle@espe.edu.ec" userId="3dc390fb-363f-4538-a895-c93b70622324" providerId="ADAL" clId="{D90B7A8B-6265-4F4B-A065-E90D007DE779}" dt="2022-11-30T15:59:13.976" v="474" actId="47"/>
        <pc:sldMkLst>
          <pc:docMk/>
          <pc:sldMk cId="1856299820" sldId="315"/>
        </pc:sldMkLst>
        <pc:spChg chg="mod">
          <ac:chgData name="eschinlle@espe.edu.ec" userId="3dc390fb-363f-4538-a895-c93b70622324" providerId="ADAL" clId="{D90B7A8B-6265-4F4B-A065-E90D007DE779}" dt="2022-11-30T15:53:32.213" v="431"/>
          <ac:spMkLst>
            <pc:docMk/>
            <pc:sldMk cId="1856299820" sldId="315"/>
            <ac:spMk id="4" creationId="{3EC86FE0-3B43-49C3-A243-01239BBC396F}"/>
          </ac:spMkLst>
        </pc:spChg>
      </pc:sldChg>
      <pc:sldChg chg="modSp mod">
        <pc:chgData name="eschinlle@espe.edu.ec" userId="3dc390fb-363f-4538-a895-c93b70622324" providerId="ADAL" clId="{D90B7A8B-6265-4F4B-A065-E90D007DE779}" dt="2022-11-30T16:57:46.545" v="2808"/>
        <pc:sldMkLst>
          <pc:docMk/>
          <pc:sldMk cId="3077131138" sldId="316"/>
        </pc:sldMkLst>
        <pc:spChg chg="mod">
          <ac:chgData name="eschinlle@espe.edu.ec" userId="3dc390fb-363f-4538-a895-c93b70622324" providerId="ADAL" clId="{D90B7A8B-6265-4F4B-A065-E90D007DE779}" dt="2022-11-30T16:05:26.444" v="604" actId="27636"/>
          <ac:spMkLst>
            <pc:docMk/>
            <pc:sldMk cId="3077131138" sldId="316"/>
            <ac:spMk id="3" creationId="{24450567-4B65-45C0-A0CF-8E25C31398B6}"/>
          </ac:spMkLst>
        </pc:spChg>
        <pc:spChg chg="mod">
          <ac:chgData name="eschinlle@espe.edu.ec" userId="3dc390fb-363f-4538-a895-c93b70622324" providerId="ADAL" clId="{D90B7A8B-6265-4F4B-A065-E90D007DE779}" dt="2022-11-30T16:57:46.545" v="2808"/>
          <ac:spMkLst>
            <pc:docMk/>
            <pc:sldMk cId="3077131138" sldId="316"/>
            <ac:spMk id="4" creationId="{3EC86FE0-3B43-49C3-A243-01239BBC396F}"/>
          </ac:spMkLst>
        </pc:spChg>
      </pc:sldChg>
      <pc:sldChg chg="modSp mod">
        <pc:chgData name="eschinlle@espe.edu.ec" userId="3dc390fb-363f-4538-a895-c93b70622324" providerId="ADAL" clId="{D90B7A8B-6265-4F4B-A065-E90D007DE779}" dt="2022-11-30T16:57:50.876" v="2809"/>
        <pc:sldMkLst>
          <pc:docMk/>
          <pc:sldMk cId="1590836266" sldId="317"/>
        </pc:sldMkLst>
        <pc:spChg chg="mod">
          <ac:chgData name="eschinlle@espe.edu.ec" userId="3dc390fb-363f-4538-a895-c93b70622324" providerId="ADAL" clId="{D90B7A8B-6265-4F4B-A065-E90D007DE779}" dt="2022-11-30T16:05:40.589" v="606" actId="14100"/>
          <ac:spMkLst>
            <pc:docMk/>
            <pc:sldMk cId="1590836266" sldId="317"/>
            <ac:spMk id="3" creationId="{24450567-4B65-45C0-A0CF-8E25C31398B6}"/>
          </ac:spMkLst>
        </pc:spChg>
        <pc:spChg chg="mod">
          <ac:chgData name="eschinlle@espe.edu.ec" userId="3dc390fb-363f-4538-a895-c93b70622324" providerId="ADAL" clId="{D90B7A8B-6265-4F4B-A065-E90D007DE779}" dt="2022-11-30T16:57:50.876" v="2809"/>
          <ac:spMkLst>
            <pc:docMk/>
            <pc:sldMk cId="1590836266" sldId="317"/>
            <ac:spMk id="4" creationId="{3EC86FE0-3B43-49C3-A243-01239BBC396F}"/>
          </ac:spMkLst>
        </pc:spChg>
      </pc:sldChg>
      <pc:sldChg chg="modSp mod">
        <pc:chgData name="eschinlle@espe.edu.ec" userId="3dc390fb-363f-4538-a895-c93b70622324" providerId="ADAL" clId="{D90B7A8B-6265-4F4B-A065-E90D007DE779}" dt="2022-11-30T16:57:53.699" v="2810"/>
        <pc:sldMkLst>
          <pc:docMk/>
          <pc:sldMk cId="3709971906" sldId="318"/>
        </pc:sldMkLst>
        <pc:spChg chg="mod">
          <ac:chgData name="eschinlle@espe.edu.ec" userId="3dc390fb-363f-4538-a895-c93b70622324" providerId="ADAL" clId="{D90B7A8B-6265-4F4B-A065-E90D007DE779}" dt="2022-11-30T16:05:51.662" v="610" actId="27636"/>
          <ac:spMkLst>
            <pc:docMk/>
            <pc:sldMk cId="3709971906" sldId="318"/>
            <ac:spMk id="3" creationId="{24450567-4B65-45C0-A0CF-8E25C31398B6}"/>
          </ac:spMkLst>
        </pc:spChg>
        <pc:spChg chg="mod">
          <ac:chgData name="eschinlle@espe.edu.ec" userId="3dc390fb-363f-4538-a895-c93b70622324" providerId="ADAL" clId="{D90B7A8B-6265-4F4B-A065-E90D007DE779}" dt="2022-11-30T16:57:53.699" v="2810"/>
          <ac:spMkLst>
            <pc:docMk/>
            <pc:sldMk cId="3709971906" sldId="318"/>
            <ac:spMk id="4" creationId="{3EC86FE0-3B43-49C3-A243-01239BBC396F}"/>
          </ac:spMkLst>
        </pc:spChg>
      </pc:sldChg>
      <pc:sldChg chg="del">
        <pc:chgData name="eschinlle@espe.edu.ec" userId="3dc390fb-363f-4538-a895-c93b70622324" providerId="ADAL" clId="{D90B7A8B-6265-4F4B-A065-E90D007DE779}" dt="2022-11-30T16:33:57.879" v="2012" actId="47"/>
        <pc:sldMkLst>
          <pc:docMk/>
          <pc:sldMk cId="3342235169" sldId="319"/>
        </pc:sldMkLst>
      </pc:sldChg>
      <pc:sldChg chg="del">
        <pc:chgData name="eschinlle@espe.edu.ec" userId="3dc390fb-363f-4538-a895-c93b70622324" providerId="ADAL" clId="{D90B7A8B-6265-4F4B-A065-E90D007DE779}" dt="2022-11-30T16:33:58.993" v="2013" actId="47"/>
        <pc:sldMkLst>
          <pc:docMk/>
          <pc:sldMk cId="894013100" sldId="320"/>
        </pc:sldMkLst>
      </pc:sldChg>
      <pc:sldChg chg="del">
        <pc:chgData name="eschinlle@espe.edu.ec" userId="3dc390fb-363f-4538-a895-c93b70622324" providerId="ADAL" clId="{D90B7A8B-6265-4F4B-A065-E90D007DE779}" dt="2022-11-30T16:34:00.304" v="2016" actId="47"/>
        <pc:sldMkLst>
          <pc:docMk/>
          <pc:sldMk cId="2442348081" sldId="321"/>
        </pc:sldMkLst>
      </pc:sldChg>
      <pc:sldChg chg="del">
        <pc:chgData name="eschinlle@espe.edu.ec" userId="3dc390fb-363f-4538-a895-c93b70622324" providerId="ADAL" clId="{D90B7A8B-6265-4F4B-A065-E90D007DE779}" dt="2022-11-30T16:34:00.458" v="2017" actId="47"/>
        <pc:sldMkLst>
          <pc:docMk/>
          <pc:sldMk cId="635976211" sldId="322"/>
        </pc:sldMkLst>
      </pc:sldChg>
      <pc:sldChg chg="del">
        <pc:chgData name="eschinlle@espe.edu.ec" userId="3dc390fb-363f-4538-a895-c93b70622324" providerId="ADAL" clId="{D90B7A8B-6265-4F4B-A065-E90D007DE779}" dt="2022-11-30T16:34:00.775" v="2019" actId="47"/>
        <pc:sldMkLst>
          <pc:docMk/>
          <pc:sldMk cId="514620043" sldId="323"/>
        </pc:sldMkLst>
      </pc:sldChg>
      <pc:sldChg chg="del">
        <pc:chgData name="eschinlle@espe.edu.ec" userId="3dc390fb-363f-4538-a895-c93b70622324" providerId="ADAL" clId="{D90B7A8B-6265-4F4B-A065-E90D007DE779}" dt="2022-11-30T16:34:00.924" v="2020" actId="47"/>
        <pc:sldMkLst>
          <pc:docMk/>
          <pc:sldMk cId="3598754461" sldId="324"/>
        </pc:sldMkLst>
      </pc:sldChg>
      <pc:sldChg chg="del">
        <pc:chgData name="eschinlle@espe.edu.ec" userId="3dc390fb-363f-4538-a895-c93b70622324" providerId="ADAL" clId="{D90B7A8B-6265-4F4B-A065-E90D007DE779}" dt="2022-11-30T16:34:01.085" v="2021" actId="47"/>
        <pc:sldMkLst>
          <pc:docMk/>
          <pc:sldMk cId="627850191" sldId="325"/>
        </pc:sldMkLst>
      </pc:sldChg>
      <pc:sldChg chg="del">
        <pc:chgData name="eschinlle@espe.edu.ec" userId="3dc390fb-363f-4538-a895-c93b70622324" providerId="ADAL" clId="{D90B7A8B-6265-4F4B-A065-E90D007DE779}" dt="2022-11-30T16:34:01.344" v="2022" actId="47"/>
        <pc:sldMkLst>
          <pc:docMk/>
          <pc:sldMk cId="1761633093" sldId="326"/>
        </pc:sldMkLst>
      </pc:sldChg>
      <pc:sldChg chg="del">
        <pc:chgData name="eschinlle@espe.edu.ec" userId="3dc390fb-363f-4538-a895-c93b70622324" providerId="ADAL" clId="{D90B7A8B-6265-4F4B-A065-E90D007DE779}" dt="2022-11-30T16:34:01.570" v="2023" actId="47"/>
        <pc:sldMkLst>
          <pc:docMk/>
          <pc:sldMk cId="3450002195" sldId="327"/>
        </pc:sldMkLst>
      </pc:sldChg>
      <pc:sldChg chg="del">
        <pc:chgData name="eschinlle@espe.edu.ec" userId="3dc390fb-363f-4538-a895-c93b70622324" providerId="ADAL" clId="{D90B7A8B-6265-4F4B-A065-E90D007DE779}" dt="2022-11-30T16:34:01.961" v="2024" actId="47"/>
        <pc:sldMkLst>
          <pc:docMk/>
          <pc:sldMk cId="580872344" sldId="328"/>
        </pc:sldMkLst>
      </pc:sldChg>
      <pc:sldChg chg="del">
        <pc:chgData name="eschinlle@espe.edu.ec" userId="3dc390fb-363f-4538-a895-c93b70622324" providerId="ADAL" clId="{D90B7A8B-6265-4F4B-A065-E90D007DE779}" dt="2022-11-30T16:34:03.428" v="2026" actId="47"/>
        <pc:sldMkLst>
          <pc:docMk/>
          <pc:sldMk cId="120481915" sldId="329"/>
        </pc:sldMkLst>
      </pc:sldChg>
      <pc:sldChg chg="del">
        <pc:chgData name="eschinlle@espe.edu.ec" userId="3dc390fb-363f-4538-a895-c93b70622324" providerId="ADAL" clId="{D90B7A8B-6265-4F4B-A065-E90D007DE779}" dt="2022-11-30T16:34:03.613" v="2027" actId="47"/>
        <pc:sldMkLst>
          <pc:docMk/>
          <pc:sldMk cId="3750554937" sldId="330"/>
        </pc:sldMkLst>
      </pc:sldChg>
      <pc:sldChg chg="del">
        <pc:chgData name="eschinlle@espe.edu.ec" userId="3dc390fb-363f-4538-a895-c93b70622324" providerId="ADAL" clId="{D90B7A8B-6265-4F4B-A065-E90D007DE779}" dt="2022-11-30T16:34:04.110" v="2029" actId="47"/>
        <pc:sldMkLst>
          <pc:docMk/>
          <pc:sldMk cId="627670294" sldId="331"/>
        </pc:sldMkLst>
      </pc:sldChg>
      <pc:sldChg chg="del">
        <pc:chgData name="eschinlle@espe.edu.ec" userId="3dc390fb-363f-4538-a895-c93b70622324" providerId="ADAL" clId="{D90B7A8B-6265-4F4B-A065-E90D007DE779}" dt="2022-11-30T16:34:04.346" v="2030" actId="47"/>
        <pc:sldMkLst>
          <pc:docMk/>
          <pc:sldMk cId="4004271060" sldId="332"/>
        </pc:sldMkLst>
      </pc:sldChg>
      <pc:sldChg chg="del">
        <pc:chgData name="eschinlle@espe.edu.ec" userId="3dc390fb-363f-4538-a895-c93b70622324" providerId="ADAL" clId="{D90B7A8B-6265-4F4B-A065-E90D007DE779}" dt="2022-11-30T16:34:04.553" v="2031" actId="47"/>
        <pc:sldMkLst>
          <pc:docMk/>
          <pc:sldMk cId="2941294017" sldId="333"/>
        </pc:sldMkLst>
      </pc:sldChg>
      <pc:sldChg chg="del">
        <pc:chgData name="eschinlle@espe.edu.ec" userId="3dc390fb-363f-4538-a895-c93b70622324" providerId="ADAL" clId="{D90B7A8B-6265-4F4B-A065-E90D007DE779}" dt="2022-11-30T16:34:04.766" v="2032" actId="47"/>
        <pc:sldMkLst>
          <pc:docMk/>
          <pc:sldMk cId="1804826558" sldId="334"/>
        </pc:sldMkLst>
      </pc:sldChg>
      <pc:sldChg chg="del">
        <pc:chgData name="eschinlle@espe.edu.ec" userId="3dc390fb-363f-4538-a895-c93b70622324" providerId="ADAL" clId="{D90B7A8B-6265-4F4B-A065-E90D007DE779}" dt="2022-11-30T16:34:05.016" v="2033" actId="47"/>
        <pc:sldMkLst>
          <pc:docMk/>
          <pc:sldMk cId="1394505840" sldId="335"/>
        </pc:sldMkLst>
      </pc:sldChg>
      <pc:sldChg chg="del">
        <pc:chgData name="eschinlle@espe.edu.ec" userId="3dc390fb-363f-4538-a895-c93b70622324" providerId="ADAL" clId="{D90B7A8B-6265-4F4B-A065-E90D007DE779}" dt="2022-11-30T16:34:05.309" v="2034" actId="47"/>
        <pc:sldMkLst>
          <pc:docMk/>
          <pc:sldMk cId="898038318" sldId="336"/>
        </pc:sldMkLst>
      </pc:sldChg>
      <pc:sldChg chg="del">
        <pc:chgData name="eschinlle@espe.edu.ec" userId="3dc390fb-363f-4538-a895-c93b70622324" providerId="ADAL" clId="{D90B7A8B-6265-4F4B-A065-E90D007DE779}" dt="2022-11-30T16:34:05.605" v="2035" actId="47"/>
        <pc:sldMkLst>
          <pc:docMk/>
          <pc:sldMk cId="3909503593" sldId="337"/>
        </pc:sldMkLst>
      </pc:sldChg>
      <pc:sldChg chg="del">
        <pc:chgData name="eschinlle@espe.edu.ec" userId="3dc390fb-363f-4538-a895-c93b70622324" providerId="ADAL" clId="{D90B7A8B-6265-4F4B-A065-E90D007DE779}" dt="2022-11-30T16:34:05.947" v="2036" actId="47"/>
        <pc:sldMkLst>
          <pc:docMk/>
          <pc:sldMk cId="1720475924" sldId="338"/>
        </pc:sldMkLst>
      </pc:sldChg>
      <pc:sldChg chg="del">
        <pc:chgData name="eschinlle@espe.edu.ec" userId="3dc390fb-363f-4538-a895-c93b70622324" providerId="ADAL" clId="{D90B7A8B-6265-4F4B-A065-E90D007DE779}" dt="2022-11-30T16:34:06.310" v="2037" actId="47"/>
        <pc:sldMkLst>
          <pc:docMk/>
          <pc:sldMk cId="1256373502" sldId="339"/>
        </pc:sldMkLst>
      </pc:sldChg>
      <pc:sldChg chg="modSp add mod">
        <pc:chgData name="eschinlle@espe.edu.ec" userId="3dc390fb-363f-4538-a895-c93b70622324" providerId="ADAL" clId="{D90B7A8B-6265-4F4B-A065-E90D007DE779}" dt="2022-11-30T17:02:47.505" v="2855" actId="20577"/>
        <pc:sldMkLst>
          <pc:docMk/>
          <pc:sldMk cId="1566599032" sldId="340"/>
        </pc:sldMkLst>
        <pc:spChg chg="mod">
          <ac:chgData name="eschinlle@espe.edu.ec" userId="3dc390fb-363f-4538-a895-c93b70622324" providerId="ADAL" clId="{D90B7A8B-6265-4F4B-A065-E90D007DE779}" dt="2022-11-30T16:02:15.339" v="526" actId="20577"/>
          <ac:spMkLst>
            <pc:docMk/>
            <pc:sldMk cId="1566599032" sldId="340"/>
            <ac:spMk id="3" creationId="{24450567-4B65-45C0-A0CF-8E25C31398B6}"/>
          </ac:spMkLst>
        </pc:spChg>
        <pc:spChg chg="mod">
          <ac:chgData name="eschinlle@espe.edu.ec" userId="3dc390fb-363f-4538-a895-c93b70622324" providerId="ADAL" clId="{D90B7A8B-6265-4F4B-A065-E90D007DE779}" dt="2022-11-30T16:57:43.862" v="2807"/>
          <ac:spMkLst>
            <pc:docMk/>
            <pc:sldMk cId="1566599032" sldId="340"/>
            <ac:spMk id="4" creationId="{3EC86FE0-3B43-49C3-A243-01239BBC396F}"/>
          </ac:spMkLst>
        </pc:spChg>
        <pc:spChg chg="mod">
          <ac:chgData name="eschinlle@espe.edu.ec" userId="3dc390fb-363f-4538-a895-c93b70622324" providerId="ADAL" clId="{D90B7A8B-6265-4F4B-A065-E90D007DE779}" dt="2022-11-30T17:02:47.505" v="2855" actId="20577"/>
          <ac:spMkLst>
            <pc:docMk/>
            <pc:sldMk cId="1566599032" sldId="340"/>
            <ac:spMk id="8" creationId="{4E8F99F6-FEFB-410C-A159-8D600C3D6FCE}"/>
          </ac:spMkLst>
        </pc:spChg>
      </pc:sldChg>
      <pc:sldChg chg="modSp add mod">
        <pc:chgData name="eschinlle@espe.edu.ec" userId="3dc390fb-363f-4538-a895-c93b70622324" providerId="ADAL" clId="{D90B7A8B-6265-4F4B-A065-E90D007DE779}" dt="2022-11-30T17:02:57.913" v="2861" actId="14100"/>
        <pc:sldMkLst>
          <pc:docMk/>
          <pc:sldMk cId="1059290920" sldId="341"/>
        </pc:sldMkLst>
        <pc:spChg chg="mod">
          <ac:chgData name="eschinlle@espe.edu.ec" userId="3dc390fb-363f-4538-a895-c93b70622324" providerId="ADAL" clId="{D90B7A8B-6265-4F4B-A065-E90D007DE779}" dt="2022-11-30T16:06:08.759" v="614" actId="27636"/>
          <ac:spMkLst>
            <pc:docMk/>
            <pc:sldMk cId="1059290920" sldId="341"/>
            <ac:spMk id="3" creationId="{24450567-4B65-45C0-A0CF-8E25C31398B6}"/>
          </ac:spMkLst>
        </pc:spChg>
        <pc:spChg chg="mod">
          <ac:chgData name="eschinlle@espe.edu.ec" userId="3dc390fb-363f-4538-a895-c93b70622324" providerId="ADAL" clId="{D90B7A8B-6265-4F4B-A065-E90D007DE779}" dt="2022-11-30T16:57:57.057" v="2811"/>
          <ac:spMkLst>
            <pc:docMk/>
            <pc:sldMk cId="1059290920" sldId="341"/>
            <ac:spMk id="4" creationId="{3EC86FE0-3B43-49C3-A243-01239BBC396F}"/>
          </ac:spMkLst>
        </pc:spChg>
        <pc:spChg chg="mod">
          <ac:chgData name="eschinlle@espe.edu.ec" userId="3dc390fb-363f-4538-a895-c93b70622324" providerId="ADAL" clId="{D90B7A8B-6265-4F4B-A065-E90D007DE779}" dt="2022-11-30T17:02:57.913" v="2861" actId="14100"/>
          <ac:spMkLst>
            <pc:docMk/>
            <pc:sldMk cId="1059290920" sldId="341"/>
            <ac:spMk id="8" creationId="{4E8F99F6-FEFB-410C-A159-8D600C3D6FCE}"/>
          </ac:spMkLst>
        </pc:spChg>
      </pc:sldChg>
      <pc:sldChg chg="addSp delSp modSp add mod">
        <pc:chgData name="eschinlle@espe.edu.ec" userId="3dc390fb-363f-4538-a895-c93b70622324" providerId="ADAL" clId="{D90B7A8B-6265-4F4B-A065-E90D007DE779}" dt="2022-11-30T17:03:06.354" v="2867" actId="20577"/>
        <pc:sldMkLst>
          <pc:docMk/>
          <pc:sldMk cId="3643179308" sldId="342"/>
        </pc:sldMkLst>
        <pc:spChg chg="mod">
          <ac:chgData name="eschinlle@espe.edu.ec" userId="3dc390fb-363f-4538-a895-c93b70622324" providerId="ADAL" clId="{D90B7A8B-6265-4F4B-A065-E90D007DE779}" dt="2022-11-30T16:15:21.648" v="941" actId="20577"/>
          <ac:spMkLst>
            <pc:docMk/>
            <pc:sldMk cId="3643179308" sldId="342"/>
            <ac:spMk id="3" creationId="{5C9CE18C-31CA-4412-9E0A-0A8F15F02B0F}"/>
          </ac:spMkLst>
        </pc:spChg>
        <pc:spChg chg="mod">
          <ac:chgData name="eschinlle@espe.edu.ec" userId="3dc390fb-363f-4538-a895-c93b70622324" providerId="ADAL" clId="{D90B7A8B-6265-4F4B-A065-E90D007DE779}" dt="2022-11-30T16:58:57.600" v="2814"/>
          <ac:spMkLst>
            <pc:docMk/>
            <pc:sldMk cId="3643179308" sldId="342"/>
            <ac:spMk id="4" creationId="{07C128F2-CD1C-4BA9-BAD6-531D7A221528}"/>
          </ac:spMkLst>
        </pc:spChg>
        <pc:spChg chg="mod">
          <ac:chgData name="eschinlle@espe.edu.ec" userId="3dc390fb-363f-4538-a895-c93b70622324" providerId="ADAL" clId="{D90B7A8B-6265-4F4B-A065-E90D007DE779}" dt="2022-11-30T17:03:06.354" v="2867" actId="20577"/>
          <ac:spMkLst>
            <pc:docMk/>
            <pc:sldMk cId="3643179308" sldId="342"/>
            <ac:spMk id="9" creationId="{C09A62F3-0504-4D17-9656-5FC748800A81}"/>
          </ac:spMkLst>
        </pc:spChg>
        <pc:picChg chg="add mod">
          <ac:chgData name="eschinlle@espe.edu.ec" userId="3dc390fb-363f-4538-a895-c93b70622324" providerId="ADAL" clId="{D90B7A8B-6265-4F4B-A065-E90D007DE779}" dt="2022-11-30T16:15:17.270" v="939" actId="1076"/>
          <ac:picMkLst>
            <pc:docMk/>
            <pc:sldMk cId="3643179308" sldId="342"/>
            <ac:picMk id="6" creationId="{3B7C7DC5-3C46-BF4B-1A81-06126EDCD5B1}"/>
          </ac:picMkLst>
        </pc:picChg>
        <pc:picChg chg="del">
          <ac:chgData name="eschinlle@espe.edu.ec" userId="3dc390fb-363f-4538-a895-c93b70622324" providerId="ADAL" clId="{D90B7A8B-6265-4F4B-A065-E90D007DE779}" dt="2022-11-30T16:14:57.449" v="936" actId="478"/>
          <ac:picMkLst>
            <pc:docMk/>
            <pc:sldMk cId="3643179308" sldId="342"/>
            <ac:picMk id="7" creationId="{4EC19F86-2C9C-BB96-19C7-EEF7ADFF0107}"/>
          </ac:picMkLst>
        </pc:picChg>
      </pc:sldChg>
      <pc:sldChg chg="addSp delSp modSp add mod">
        <pc:chgData name="eschinlle@espe.edu.ec" userId="3dc390fb-363f-4538-a895-c93b70622324" providerId="ADAL" clId="{D90B7A8B-6265-4F4B-A065-E90D007DE779}" dt="2022-11-30T17:03:08.996" v="2869" actId="20577"/>
        <pc:sldMkLst>
          <pc:docMk/>
          <pc:sldMk cId="485906930" sldId="343"/>
        </pc:sldMkLst>
        <pc:spChg chg="mod">
          <ac:chgData name="eschinlle@espe.edu.ec" userId="3dc390fb-363f-4538-a895-c93b70622324" providerId="ADAL" clId="{D90B7A8B-6265-4F4B-A065-E90D007DE779}" dt="2022-11-30T16:16:54.889" v="1038" actId="20577"/>
          <ac:spMkLst>
            <pc:docMk/>
            <pc:sldMk cId="485906930" sldId="343"/>
            <ac:spMk id="3" creationId="{5C9CE18C-31CA-4412-9E0A-0A8F15F02B0F}"/>
          </ac:spMkLst>
        </pc:spChg>
        <pc:spChg chg="mod">
          <ac:chgData name="eschinlle@espe.edu.ec" userId="3dc390fb-363f-4538-a895-c93b70622324" providerId="ADAL" clId="{D90B7A8B-6265-4F4B-A065-E90D007DE779}" dt="2022-11-30T16:59:00.216" v="2815"/>
          <ac:spMkLst>
            <pc:docMk/>
            <pc:sldMk cId="485906930" sldId="343"/>
            <ac:spMk id="4" creationId="{07C128F2-CD1C-4BA9-BAD6-531D7A221528}"/>
          </ac:spMkLst>
        </pc:spChg>
        <pc:spChg chg="mod">
          <ac:chgData name="eschinlle@espe.edu.ec" userId="3dc390fb-363f-4538-a895-c93b70622324" providerId="ADAL" clId="{D90B7A8B-6265-4F4B-A065-E90D007DE779}" dt="2022-11-30T17:03:08.996" v="2869" actId="20577"/>
          <ac:spMkLst>
            <pc:docMk/>
            <pc:sldMk cId="485906930" sldId="343"/>
            <ac:spMk id="9" creationId="{C09A62F3-0504-4D17-9656-5FC748800A81}"/>
          </ac:spMkLst>
        </pc:spChg>
        <pc:picChg chg="del">
          <ac:chgData name="eschinlle@espe.edu.ec" userId="3dc390fb-363f-4538-a895-c93b70622324" providerId="ADAL" clId="{D90B7A8B-6265-4F4B-A065-E90D007DE779}" dt="2022-11-30T16:17:39.203" v="1040" actId="478"/>
          <ac:picMkLst>
            <pc:docMk/>
            <pc:sldMk cId="485906930" sldId="343"/>
            <ac:picMk id="6" creationId="{3B7C7DC5-3C46-BF4B-1A81-06126EDCD5B1}"/>
          </ac:picMkLst>
        </pc:picChg>
        <pc:picChg chg="add mod">
          <ac:chgData name="eschinlle@espe.edu.ec" userId="3dc390fb-363f-4538-a895-c93b70622324" providerId="ADAL" clId="{D90B7A8B-6265-4F4B-A065-E90D007DE779}" dt="2022-11-30T16:17:53.119" v="1043" actId="1076"/>
          <ac:picMkLst>
            <pc:docMk/>
            <pc:sldMk cId="485906930" sldId="343"/>
            <ac:picMk id="7" creationId="{5EFF5903-96F5-4FE1-2ADF-82F6910D2DA5}"/>
          </ac:picMkLst>
        </pc:picChg>
      </pc:sldChg>
      <pc:sldChg chg="addSp delSp modSp add mod">
        <pc:chgData name="eschinlle@espe.edu.ec" userId="3dc390fb-363f-4538-a895-c93b70622324" providerId="ADAL" clId="{D90B7A8B-6265-4F4B-A065-E90D007DE779}" dt="2022-11-30T17:03:11.765" v="2871" actId="20577"/>
        <pc:sldMkLst>
          <pc:docMk/>
          <pc:sldMk cId="2200265865" sldId="344"/>
        </pc:sldMkLst>
        <pc:spChg chg="mod">
          <ac:chgData name="eschinlle@espe.edu.ec" userId="3dc390fb-363f-4538-a895-c93b70622324" providerId="ADAL" clId="{D90B7A8B-6265-4F4B-A065-E90D007DE779}" dt="2022-11-30T16:21:17.859" v="1430" actId="20577"/>
          <ac:spMkLst>
            <pc:docMk/>
            <pc:sldMk cId="2200265865" sldId="344"/>
            <ac:spMk id="3" creationId="{5C9CE18C-31CA-4412-9E0A-0A8F15F02B0F}"/>
          </ac:spMkLst>
        </pc:spChg>
        <pc:spChg chg="mod">
          <ac:chgData name="eschinlle@espe.edu.ec" userId="3dc390fb-363f-4538-a895-c93b70622324" providerId="ADAL" clId="{D90B7A8B-6265-4F4B-A065-E90D007DE779}" dt="2022-11-30T16:59:02.995" v="2816"/>
          <ac:spMkLst>
            <pc:docMk/>
            <pc:sldMk cId="2200265865" sldId="344"/>
            <ac:spMk id="4" creationId="{07C128F2-CD1C-4BA9-BAD6-531D7A221528}"/>
          </ac:spMkLst>
        </pc:spChg>
        <pc:spChg chg="mod">
          <ac:chgData name="eschinlle@espe.edu.ec" userId="3dc390fb-363f-4538-a895-c93b70622324" providerId="ADAL" clId="{D90B7A8B-6265-4F4B-A065-E90D007DE779}" dt="2022-11-30T17:03:11.765" v="2871" actId="20577"/>
          <ac:spMkLst>
            <pc:docMk/>
            <pc:sldMk cId="2200265865" sldId="344"/>
            <ac:spMk id="9" creationId="{C09A62F3-0504-4D17-9656-5FC748800A81}"/>
          </ac:spMkLst>
        </pc:spChg>
        <pc:picChg chg="add mod">
          <ac:chgData name="eschinlle@espe.edu.ec" userId="3dc390fb-363f-4538-a895-c93b70622324" providerId="ADAL" clId="{D90B7A8B-6265-4F4B-A065-E90D007DE779}" dt="2022-11-30T16:20:07.662" v="1353" actId="1076"/>
          <ac:picMkLst>
            <pc:docMk/>
            <pc:sldMk cId="2200265865" sldId="344"/>
            <ac:picMk id="5" creationId="{90D59A52-6937-8EED-26E7-3FE699BC78AD}"/>
          </ac:picMkLst>
        </pc:picChg>
        <pc:picChg chg="del">
          <ac:chgData name="eschinlle@espe.edu.ec" userId="3dc390fb-363f-4538-a895-c93b70622324" providerId="ADAL" clId="{D90B7A8B-6265-4F4B-A065-E90D007DE779}" dt="2022-11-30T16:20:02.869" v="1351" actId="478"/>
          <ac:picMkLst>
            <pc:docMk/>
            <pc:sldMk cId="2200265865" sldId="344"/>
            <ac:picMk id="6" creationId="{3B7C7DC5-3C46-BF4B-1A81-06126EDCD5B1}"/>
          </ac:picMkLst>
        </pc:picChg>
      </pc:sldChg>
      <pc:sldChg chg="addSp delSp modSp add mod">
        <pc:chgData name="eschinlle@espe.edu.ec" userId="3dc390fb-363f-4538-a895-c93b70622324" providerId="ADAL" clId="{D90B7A8B-6265-4F4B-A065-E90D007DE779}" dt="2022-11-30T17:03:14.500" v="2873" actId="20577"/>
        <pc:sldMkLst>
          <pc:docMk/>
          <pc:sldMk cId="1668862183" sldId="345"/>
        </pc:sldMkLst>
        <pc:spChg chg="mod">
          <ac:chgData name="eschinlle@espe.edu.ec" userId="3dc390fb-363f-4538-a895-c93b70622324" providerId="ADAL" clId="{D90B7A8B-6265-4F4B-A065-E90D007DE779}" dt="2022-11-30T16:21:34.990" v="1441" actId="20577"/>
          <ac:spMkLst>
            <pc:docMk/>
            <pc:sldMk cId="1668862183" sldId="345"/>
            <ac:spMk id="3" creationId="{5C9CE18C-31CA-4412-9E0A-0A8F15F02B0F}"/>
          </ac:spMkLst>
        </pc:spChg>
        <pc:spChg chg="mod">
          <ac:chgData name="eschinlle@espe.edu.ec" userId="3dc390fb-363f-4538-a895-c93b70622324" providerId="ADAL" clId="{D90B7A8B-6265-4F4B-A065-E90D007DE779}" dt="2022-11-30T16:59:05.896" v="2817"/>
          <ac:spMkLst>
            <pc:docMk/>
            <pc:sldMk cId="1668862183" sldId="345"/>
            <ac:spMk id="4" creationId="{07C128F2-CD1C-4BA9-BAD6-531D7A221528}"/>
          </ac:spMkLst>
        </pc:spChg>
        <pc:spChg chg="mod">
          <ac:chgData name="eschinlle@espe.edu.ec" userId="3dc390fb-363f-4538-a895-c93b70622324" providerId="ADAL" clId="{D90B7A8B-6265-4F4B-A065-E90D007DE779}" dt="2022-11-30T17:03:14.500" v="2873" actId="20577"/>
          <ac:spMkLst>
            <pc:docMk/>
            <pc:sldMk cId="1668862183" sldId="345"/>
            <ac:spMk id="9" creationId="{C09A62F3-0504-4D17-9656-5FC748800A81}"/>
          </ac:spMkLst>
        </pc:spChg>
        <pc:picChg chg="del">
          <ac:chgData name="eschinlle@espe.edu.ec" userId="3dc390fb-363f-4538-a895-c93b70622324" providerId="ADAL" clId="{D90B7A8B-6265-4F4B-A065-E90D007DE779}" dt="2022-11-30T16:21:39.523" v="1442" actId="478"/>
          <ac:picMkLst>
            <pc:docMk/>
            <pc:sldMk cId="1668862183" sldId="345"/>
            <ac:picMk id="5" creationId="{90D59A52-6937-8EED-26E7-3FE699BC78AD}"/>
          </ac:picMkLst>
        </pc:picChg>
        <pc:picChg chg="add mod">
          <ac:chgData name="eschinlle@espe.edu.ec" userId="3dc390fb-363f-4538-a895-c93b70622324" providerId="ADAL" clId="{D90B7A8B-6265-4F4B-A065-E90D007DE779}" dt="2022-11-30T16:21:45.265" v="1444" actId="1076"/>
          <ac:picMkLst>
            <pc:docMk/>
            <pc:sldMk cId="1668862183" sldId="345"/>
            <ac:picMk id="6" creationId="{8A71FAFD-002B-7779-E116-E66D4409CD85}"/>
          </ac:picMkLst>
        </pc:picChg>
      </pc:sldChg>
      <pc:sldChg chg="addSp delSp modSp add mod">
        <pc:chgData name="eschinlle@espe.edu.ec" userId="3dc390fb-363f-4538-a895-c93b70622324" providerId="ADAL" clId="{D90B7A8B-6265-4F4B-A065-E90D007DE779}" dt="2022-11-30T17:03:16.891" v="2875" actId="20577"/>
        <pc:sldMkLst>
          <pc:docMk/>
          <pc:sldMk cId="3380658770" sldId="346"/>
        </pc:sldMkLst>
        <pc:spChg chg="mod">
          <ac:chgData name="eschinlle@espe.edu.ec" userId="3dc390fb-363f-4538-a895-c93b70622324" providerId="ADAL" clId="{D90B7A8B-6265-4F4B-A065-E90D007DE779}" dt="2022-11-30T16:24:36.350" v="1471" actId="20577"/>
          <ac:spMkLst>
            <pc:docMk/>
            <pc:sldMk cId="3380658770" sldId="346"/>
            <ac:spMk id="3" creationId="{5C9CE18C-31CA-4412-9E0A-0A8F15F02B0F}"/>
          </ac:spMkLst>
        </pc:spChg>
        <pc:spChg chg="mod">
          <ac:chgData name="eschinlle@espe.edu.ec" userId="3dc390fb-363f-4538-a895-c93b70622324" providerId="ADAL" clId="{D90B7A8B-6265-4F4B-A065-E90D007DE779}" dt="2022-11-30T16:59:09.449" v="2818"/>
          <ac:spMkLst>
            <pc:docMk/>
            <pc:sldMk cId="3380658770" sldId="346"/>
            <ac:spMk id="4" creationId="{07C128F2-CD1C-4BA9-BAD6-531D7A221528}"/>
          </ac:spMkLst>
        </pc:spChg>
        <pc:spChg chg="mod">
          <ac:chgData name="eschinlle@espe.edu.ec" userId="3dc390fb-363f-4538-a895-c93b70622324" providerId="ADAL" clId="{D90B7A8B-6265-4F4B-A065-E90D007DE779}" dt="2022-11-30T17:03:16.891" v="2875" actId="20577"/>
          <ac:spMkLst>
            <pc:docMk/>
            <pc:sldMk cId="3380658770" sldId="346"/>
            <ac:spMk id="9" creationId="{C09A62F3-0504-4D17-9656-5FC748800A81}"/>
          </ac:spMkLst>
        </pc:spChg>
        <pc:picChg chg="del">
          <ac:chgData name="eschinlle@espe.edu.ec" userId="3dc390fb-363f-4538-a895-c93b70622324" providerId="ADAL" clId="{D90B7A8B-6265-4F4B-A065-E90D007DE779}" dt="2022-11-30T16:24:39.339" v="1472" actId="478"/>
          <ac:picMkLst>
            <pc:docMk/>
            <pc:sldMk cId="3380658770" sldId="346"/>
            <ac:picMk id="6" creationId="{8A71FAFD-002B-7779-E116-E66D4409CD85}"/>
          </ac:picMkLst>
        </pc:picChg>
        <pc:picChg chg="add mod">
          <ac:chgData name="eschinlle@espe.edu.ec" userId="3dc390fb-363f-4538-a895-c93b70622324" providerId="ADAL" clId="{D90B7A8B-6265-4F4B-A065-E90D007DE779}" dt="2022-11-30T16:25:35.726" v="1475" actId="1076"/>
          <ac:picMkLst>
            <pc:docMk/>
            <pc:sldMk cId="3380658770" sldId="346"/>
            <ac:picMk id="7" creationId="{B8F5FD3E-7DD6-AC0C-6A81-486ADBCBABA6}"/>
          </ac:picMkLst>
        </pc:picChg>
      </pc:sldChg>
      <pc:sldChg chg="addSp delSp modSp add mod">
        <pc:chgData name="eschinlle@espe.edu.ec" userId="3dc390fb-363f-4538-a895-c93b70622324" providerId="ADAL" clId="{D90B7A8B-6265-4F4B-A065-E90D007DE779}" dt="2022-11-30T17:03:19.680" v="2877" actId="20577"/>
        <pc:sldMkLst>
          <pc:docMk/>
          <pc:sldMk cId="1197058693" sldId="347"/>
        </pc:sldMkLst>
        <pc:spChg chg="mod">
          <ac:chgData name="eschinlle@espe.edu.ec" userId="3dc390fb-363f-4538-a895-c93b70622324" providerId="ADAL" clId="{D90B7A8B-6265-4F4B-A065-E90D007DE779}" dt="2022-11-30T16:27:17.675" v="1567" actId="20577"/>
          <ac:spMkLst>
            <pc:docMk/>
            <pc:sldMk cId="1197058693" sldId="347"/>
            <ac:spMk id="3" creationId="{5C9CE18C-31CA-4412-9E0A-0A8F15F02B0F}"/>
          </ac:spMkLst>
        </pc:spChg>
        <pc:spChg chg="mod">
          <ac:chgData name="eschinlle@espe.edu.ec" userId="3dc390fb-363f-4538-a895-c93b70622324" providerId="ADAL" clId="{D90B7A8B-6265-4F4B-A065-E90D007DE779}" dt="2022-11-30T16:59:14.231" v="2819"/>
          <ac:spMkLst>
            <pc:docMk/>
            <pc:sldMk cId="1197058693" sldId="347"/>
            <ac:spMk id="4" creationId="{07C128F2-CD1C-4BA9-BAD6-531D7A221528}"/>
          </ac:spMkLst>
        </pc:spChg>
        <pc:spChg chg="mod">
          <ac:chgData name="eschinlle@espe.edu.ec" userId="3dc390fb-363f-4538-a895-c93b70622324" providerId="ADAL" clId="{D90B7A8B-6265-4F4B-A065-E90D007DE779}" dt="2022-11-30T17:03:19.680" v="2877" actId="20577"/>
          <ac:spMkLst>
            <pc:docMk/>
            <pc:sldMk cId="1197058693" sldId="347"/>
            <ac:spMk id="9" creationId="{C09A62F3-0504-4D17-9656-5FC748800A81}"/>
          </ac:spMkLst>
        </pc:spChg>
        <pc:picChg chg="add mod">
          <ac:chgData name="eschinlle@espe.edu.ec" userId="3dc390fb-363f-4538-a895-c93b70622324" providerId="ADAL" clId="{D90B7A8B-6265-4F4B-A065-E90D007DE779}" dt="2022-11-30T16:27:24.999" v="1569" actId="1076"/>
          <ac:picMkLst>
            <pc:docMk/>
            <pc:sldMk cId="1197058693" sldId="347"/>
            <ac:picMk id="5" creationId="{0486F9DE-1AE4-2E8C-343D-61BE0834D9C9}"/>
          </ac:picMkLst>
        </pc:picChg>
        <pc:picChg chg="del">
          <ac:chgData name="eschinlle@espe.edu.ec" userId="3dc390fb-363f-4538-a895-c93b70622324" providerId="ADAL" clId="{D90B7A8B-6265-4F4B-A065-E90D007DE779}" dt="2022-11-30T16:26:39.829" v="1492" actId="478"/>
          <ac:picMkLst>
            <pc:docMk/>
            <pc:sldMk cId="1197058693" sldId="347"/>
            <ac:picMk id="7" creationId="{B8F5FD3E-7DD6-AC0C-6A81-486ADBCBABA6}"/>
          </ac:picMkLst>
        </pc:picChg>
      </pc:sldChg>
      <pc:sldChg chg="addSp delSp modSp add mod">
        <pc:chgData name="eschinlle@espe.edu.ec" userId="3dc390fb-363f-4538-a895-c93b70622324" providerId="ADAL" clId="{D90B7A8B-6265-4F4B-A065-E90D007DE779}" dt="2022-11-30T17:03:23.812" v="2879" actId="20577"/>
        <pc:sldMkLst>
          <pc:docMk/>
          <pc:sldMk cId="1190525364" sldId="348"/>
        </pc:sldMkLst>
        <pc:spChg chg="mod">
          <ac:chgData name="eschinlle@espe.edu.ec" userId="3dc390fb-363f-4538-a895-c93b70622324" providerId="ADAL" clId="{D90B7A8B-6265-4F4B-A065-E90D007DE779}" dt="2022-11-30T16:28:22.560" v="1620"/>
          <ac:spMkLst>
            <pc:docMk/>
            <pc:sldMk cId="1190525364" sldId="348"/>
            <ac:spMk id="3" creationId="{5C9CE18C-31CA-4412-9E0A-0A8F15F02B0F}"/>
          </ac:spMkLst>
        </pc:spChg>
        <pc:spChg chg="mod">
          <ac:chgData name="eschinlle@espe.edu.ec" userId="3dc390fb-363f-4538-a895-c93b70622324" providerId="ADAL" clId="{D90B7A8B-6265-4F4B-A065-E90D007DE779}" dt="2022-11-30T16:59:17.604" v="2820"/>
          <ac:spMkLst>
            <pc:docMk/>
            <pc:sldMk cId="1190525364" sldId="348"/>
            <ac:spMk id="4" creationId="{07C128F2-CD1C-4BA9-BAD6-531D7A221528}"/>
          </ac:spMkLst>
        </pc:spChg>
        <pc:spChg chg="mod">
          <ac:chgData name="eschinlle@espe.edu.ec" userId="3dc390fb-363f-4538-a895-c93b70622324" providerId="ADAL" clId="{D90B7A8B-6265-4F4B-A065-E90D007DE779}" dt="2022-11-30T17:03:23.812" v="2879" actId="20577"/>
          <ac:spMkLst>
            <pc:docMk/>
            <pc:sldMk cId="1190525364" sldId="348"/>
            <ac:spMk id="9" creationId="{C09A62F3-0504-4D17-9656-5FC748800A81}"/>
          </ac:spMkLst>
        </pc:spChg>
        <pc:picChg chg="add mod">
          <ac:chgData name="eschinlle@espe.edu.ec" userId="3dc390fb-363f-4538-a895-c93b70622324" providerId="ADAL" clId="{D90B7A8B-6265-4F4B-A065-E90D007DE779}" dt="2022-11-30T16:30:07.858" v="1624" actId="1076"/>
          <ac:picMkLst>
            <pc:docMk/>
            <pc:sldMk cId="1190525364" sldId="348"/>
            <ac:picMk id="6" creationId="{3B50A177-E6F1-835A-B51C-9636C47479CD}"/>
          </ac:picMkLst>
        </pc:picChg>
        <pc:picChg chg="del">
          <ac:chgData name="eschinlle@espe.edu.ec" userId="3dc390fb-363f-4538-a895-c93b70622324" providerId="ADAL" clId="{D90B7A8B-6265-4F4B-A065-E90D007DE779}" dt="2022-11-30T16:29:53.371" v="1621" actId="478"/>
          <ac:picMkLst>
            <pc:docMk/>
            <pc:sldMk cId="1190525364" sldId="348"/>
            <ac:picMk id="7" creationId="{B8F5FD3E-7DD6-AC0C-6A81-486ADBCBABA6}"/>
          </ac:picMkLst>
        </pc:picChg>
      </pc:sldChg>
      <pc:sldChg chg="addSp delSp modSp add mod replId">
        <pc:chgData name="eschinlle@espe.edu.ec" userId="3dc390fb-363f-4538-a895-c93b70622324" providerId="ADAL" clId="{D90B7A8B-6265-4F4B-A065-E90D007DE779}" dt="2022-11-30T17:03:28.450" v="2881" actId="20577"/>
        <pc:sldMkLst>
          <pc:docMk/>
          <pc:sldMk cId="92324500" sldId="349"/>
        </pc:sldMkLst>
        <pc:spChg chg="mod">
          <ac:chgData name="eschinlle@espe.edu.ec" userId="3dc390fb-363f-4538-a895-c93b70622324" providerId="ADAL" clId="{D90B7A8B-6265-4F4B-A065-E90D007DE779}" dt="2022-11-30T16:31:40.480" v="1746" actId="20577"/>
          <ac:spMkLst>
            <pc:docMk/>
            <pc:sldMk cId="92324500" sldId="349"/>
            <ac:spMk id="3" creationId="{5C9CE18C-31CA-4412-9E0A-0A8F15F02B0F}"/>
          </ac:spMkLst>
        </pc:spChg>
        <pc:spChg chg="mod">
          <ac:chgData name="eschinlle@espe.edu.ec" userId="3dc390fb-363f-4538-a895-c93b70622324" providerId="ADAL" clId="{D90B7A8B-6265-4F4B-A065-E90D007DE779}" dt="2022-11-30T16:59:20.804" v="2821"/>
          <ac:spMkLst>
            <pc:docMk/>
            <pc:sldMk cId="92324500" sldId="349"/>
            <ac:spMk id="4" creationId="{07C128F2-CD1C-4BA9-BAD6-531D7A221528}"/>
          </ac:spMkLst>
        </pc:spChg>
        <pc:spChg chg="mod">
          <ac:chgData name="eschinlle@espe.edu.ec" userId="3dc390fb-363f-4538-a895-c93b70622324" providerId="ADAL" clId="{D90B7A8B-6265-4F4B-A065-E90D007DE779}" dt="2022-11-30T17:03:28.450" v="2881" actId="20577"/>
          <ac:spMkLst>
            <pc:docMk/>
            <pc:sldMk cId="92324500" sldId="349"/>
            <ac:spMk id="9" creationId="{C09A62F3-0504-4D17-9656-5FC748800A81}"/>
          </ac:spMkLst>
        </pc:spChg>
        <pc:picChg chg="del">
          <ac:chgData name="eschinlle@espe.edu.ec" userId="3dc390fb-363f-4538-a895-c93b70622324" providerId="ADAL" clId="{D90B7A8B-6265-4F4B-A065-E90D007DE779}" dt="2022-11-30T16:32:34.870" v="1892" actId="478"/>
          <ac:picMkLst>
            <pc:docMk/>
            <pc:sldMk cId="92324500" sldId="349"/>
            <ac:picMk id="5" creationId="{0486F9DE-1AE4-2E8C-343D-61BE0834D9C9}"/>
          </ac:picMkLst>
        </pc:picChg>
        <pc:picChg chg="add mod">
          <ac:chgData name="eschinlle@espe.edu.ec" userId="3dc390fb-363f-4538-a895-c93b70622324" providerId="ADAL" clId="{D90B7A8B-6265-4F4B-A065-E90D007DE779}" dt="2022-11-30T16:32:39.259" v="1894" actId="1076"/>
          <ac:picMkLst>
            <pc:docMk/>
            <pc:sldMk cId="92324500" sldId="349"/>
            <ac:picMk id="6" creationId="{6BA54738-2EE7-232A-3BD3-D1EF0893AB9A}"/>
          </ac:picMkLst>
        </pc:picChg>
      </pc:sldChg>
      <pc:sldChg chg="addSp delSp modSp add mod">
        <pc:chgData name="eschinlle@espe.edu.ec" userId="3dc390fb-363f-4538-a895-c93b70622324" providerId="ADAL" clId="{D90B7A8B-6265-4F4B-A065-E90D007DE779}" dt="2022-11-30T17:03:32.960" v="2883" actId="20577"/>
        <pc:sldMkLst>
          <pc:docMk/>
          <pc:sldMk cId="1239859951" sldId="350"/>
        </pc:sldMkLst>
        <pc:spChg chg="mod">
          <ac:chgData name="eschinlle@espe.edu.ec" userId="3dc390fb-363f-4538-a895-c93b70622324" providerId="ADAL" clId="{D90B7A8B-6265-4F4B-A065-E90D007DE779}" dt="2022-11-30T16:32:32.282" v="1891" actId="20577"/>
          <ac:spMkLst>
            <pc:docMk/>
            <pc:sldMk cId="1239859951" sldId="350"/>
            <ac:spMk id="3" creationId="{5C9CE18C-31CA-4412-9E0A-0A8F15F02B0F}"/>
          </ac:spMkLst>
        </pc:spChg>
        <pc:spChg chg="mod">
          <ac:chgData name="eschinlle@espe.edu.ec" userId="3dc390fb-363f-4538-a895-c93b70622324" providerId="ADAL" clId="{D90B7A8B-6265-4F4B-A065-E90D007DE779}" dt="2022-11-30T16:59:23.369" v="2822"/>
          <ac:spMkLst>
            <pc:docMk/>
            <pc:sldMk cId="1239859951" sldId="350"/>
            <ac:spMk id="4" creationId="{07C128F2-CD1C-4BA9-BAD6-531D7A221528}"/>
          </ac:spMkLst>
        </pc:spChg>
        <pc:spChg chg="mod">
          <ac:chgData name="eschinlle@espe.edu.ec" userId="3dc390fb-363f-4538-a895-c93b70622324" providerId="ADAL" clId="{D90B7A8B-6265-4F4B-A065-E90D007DE779}" dt="2022-11-30T17:03:32.960" v="2883" actId="20577"/>
          <ac:spMkLst>
            <pc:docMk/>
            <pc:sldMk cId="1239859951" sldId="350"/>
            <ac:spMk id="9" creationId="{C09A62F3-0504-4D17-9656-5FC748800A81}"/>
          </ac:spMkLst>
        </pc:spChg>
        <pc:picChg chg="del">
          <ac:chgData name="eschinlle@espe.edu.ec" userId="3dc390fb-363f-4538-a895-c93b70622324" providerId="ADAL" clId="{D90B7A8B-6265-4F4B-A065-E90D007DE779}" dt="2022-11-30T16:32:41.603" v="1895" actId="478"/>
          <ac:picMkLst>
            <pc:docMk/>
            <pc:sldMk cId="1239859951" sldId="350"/>
            <ac:picMk id="5" creationId="{0486F9DE-1AE4-2E8C-343D-61BE0834D9C9}"/>
          </ac:picMkLst>
        </pc:picChg>
        <pc:picChg chg="add mod">
          <ac:chgData name="eschinlle@espe.edu.ec" userId="3dc390fb-363f-4538-a895-c93b70622324" providerId="ADAL" clId="{D90B7A8B-6265-4F4B-A065-E90D007DE779}" dt="2022-11-30T16:32:46.343" v="1897" actId="1076"/>
          <ac:picMkLst>
            <pc:docMk/>
            <pc:sldMk cId="1239859951" sldId="350"/>
            <ac:picMk id="6" creationId="{C7E1DDEE-3A9E-1B99-B982-656759B8194B}"/>
          </ac:picMkLst>
        </pc:picChg>
      </pc:sldChg>
      <pc:sldChg chg="addSp delSp modSp add mod">
        <pc:chgData name="eschinlle@espe.edu.ec" userId="3dc390fb-363f-4538-a895-c93b70622324" providerId="ADAL" clId="{D90B7A8B-6265-4F4B-A065-E90D007DE779}" dt="2022-11-30T17:03:35.388" v="2885" actId="20577"/>
        <pc:sldMkLst>
          <pc:docMk/>
          <pc:sldMk cId="1337596615" sldId="351"/>
        </pc:sldMkLst>
        <pc:spChg chg="mod">
          <ac:chgData name="eschinlle@espe.edu.ec" userId="3dc390fb-363f-4538-a895-c93b70622324" providerId="ADAL" clId="{D90B7A8B-6265-4F4B-A065-E90D007DE779}" dt="2022-11-30T16:33:37.401" v="2005" actId="20577"/>
          <ac:spMkLst>
            <pc:docMk/>
            <pc:sldMk cId="1337596615" sldId="351"/>
            <ac:spMk id="3" creationId="{5C9CE18C-31CA-4412-9E0A-0A8F15F02B0F}"/>
          </ac:spMkLst>
        </pc:spChg>
        <pc:spChg chg="mod">
          <ac:chgData name="eschinlle@espe.edu.ec" userId="3dc390fb-363f-4538-a895-c93b70622324" providerId="ADAL" clId="{D90B7A8B-6265-4F4B-A065-E90D007DE779}" dt="2022-11-30T16:59:26.441" v="2823"/>
          <ac:spMkLst>
            <pc:docMk/>
            <pc:sldMk cId="1337596615" sldId="351"/>
            <ac:spMk id="4" creationId="{07C128F2-CD1C-4BA9-BAD6-531D7A221528}"/>
          </ac:spMkLst>
        </pc:spChg>
        <pc:spChg chg="mod">
          <ac:chgData name="eschinlle@espe.edu.ec" userId="3dc390fb-363f-4538-a895-c93b70622324" providerId="ADAL" clId="{D90B7A8B-6265-4F4B-A065-E90D007DE779}" dt="2022-11-30T17:03:35.388" v="2885" actId="20577"/>
          <ac:spMkLst>
            <pc:docMk/>
            <pc:sldMk cId="1337596615" sldId="351"/>
            <ac:spMk id="9" creationId="{C09A62F3-0504-4D17-9656-5FC748800A81}"/>
          </ac:spMkLst>
        </pc:spChg>
        <pc:picChg chg="add mod">
          <ac:chgData name="eschinlle@espe.edu.ec" userId="3dc390fb-363f-4538-a895-c93b70622324" providerId="ADAL" clId="{D90B7A8B-6265-4F4B-A065-E90D007DE779}" dt="2022-11-30T16:33:44.133" v="2008" actId="1076"/>
          <ac:picMkLst>
            <pc:docMk/>
            <pc:sldMk cId="1337596615" sldId="351"/>
            <ac:picMk id="5" creationId="{568BEAB9-AFD6-27A8-25ED-447BCCB02634}"/>
          </ac:picMkLst>
        </pc:picChg>
        <pc:picChg chg="del">
          <ac:chgData name="eschinlle@espe.edu.ec" userId="3dc390fb-363f-4538-a895-c93b70622324" providerId="ADAL" clId="{D90B7A8B-6265-4F4B-A065-E90D007DE779}" dt="2022-11-30T16:33:39.209" v="2006" actId="478"/>
          <ac:picMkLst>
            <pc:docMk/>
            <pc:sldMk cId="1337596615" sldId="351"/>
            <ac:picMk id="6" creationId="{C7E1DDEE-3A9E-1B99-B982-656759B8194B}"/>
          </ac:picMkLst>
        </pc:picChg>
      </pc:sldChg>
      <pc:sldChg chg="addSp delSp modSp add mod">
        <pc:chgData name="eschinlle@espe.edu.ec" userId="3dc390fb-363f-4538-a895-c93b70622324" providerId="ADAL" clId="{D90B7A8B-6265-4F4B-A065-E90D007DE779}" dt="2022-11-30T17:03:37.447" v="2887" actId="20577"/>
        <pc:sldMkLst>
          <pc:docMk/>
          <pc:sldMk cId="450309542" sldId="352"/>
        </pc:sldMkLst>
        <pc:spChg chg="mod">
          <ac:chgData name="eschinlle@espe.edu.ec" userId="3dc390fb-363f-4538-a895-c93b70622324" providerId="ADAL" clId="{D90B7A8B-6265-4F4B-A065-E90D007DE779}" dt="2022-11-30T16:34:48.428" v="2044" actId="20577"/>
          <ac:spMkLst>
            <pc:docMk/>
            <pc:sldMk cId="450309542" sldId="352"/>
            <ac:spMk id="2" creationId="{299E15FD-12A3-48E0-B51D-9B86D68183DA}"/>
          </ac:spMkLst>
        </pc:spChg>
        <pc:spChg chg="mod">
          <ac:chgData name="eschinlle@espe.edu.ec" userId="3dc390fb-363f-4538-a895-c93b70622324" providerId="ADAL" clId="{D90B7A8B-6265-4F4B-A065-E90D007DE779}" dt="2022-11-30T16:35:34.456" v="2238" actId="20577"/>
          <ac:spMkLst>
            <pc:docMk/>
            <pc:sldMk cId="450309542" sldId="352"/>
            <ac:spMk id="3" creationId="{5C9CE18C-31CA-4412-9E0A-0A8F15F02B0F}"/>
          </ac:spMkLst>
        </pc:spChg>
        <pc:spChg chg="mod">
          <ac:chgData name="eschinlle@espe.edu.ec" userId="3dc390fb-363f-4538-a895-c93b70622324" providerId="ADAL" clId="{D90B7A8B-6265-4F4B-A065-E90D007DE779}" dt="2022-11-30T17:00:19.470" v="2830" actId="207"/>
          <ac:spMkLst>
            <pc:docMk/>
            <pc:sldMk cId="450309542" sldId="352"/>
            <ac:spMk id="4" creationId="{07C128F2-CD1C-4BA9-BAD6-531D7A221528}"/>
          </ac:spMkLst>
        </pc:spChg>
        <pc:spChg chg="mod">
          <ac:chgData name="eschinlle@espe.edu.ec" userId="3dc390fb-363f-4538-a895-c93b70622324" providerId="ADAL" clId="{D90B7A8B-6265-4F4B-A065-E90D007DE779}" dt="2022-11-30T17:03:37.447" v="2887" actId="20577"/>
          <ac:spMkLst>
            <pc:docMk/>
            <pc:sldMk cId="450309542" sldId="352"/>
            <ac:spMk id="9" creationId="{C09A62F3-0504-4D17-9656-5FC748800A81}"/>
          </ac:spMkLst>
        </pc:spChg>
        <pc:picChg chg="add mod">
          <ac:chgData name="eschinlle@espe.edu.ec" userId="3dc390fb-363f-4538-a895-c93b70622324" providerId="ADAL" clId="{D90B7A8B-6265-4F4B-A065-E90D007DE779}" dt="2022-11-30T16:35:56.054" v="2243" actId="1076"/>
          <ac:picMkLst>
            <pc:docMk/>
            <pc:sldMk cId="450309542" sldId="352"/>
            <ac:picMk id="6" creationId="{BF4B6346-DD6A-490C-2F50-9B9C73B5A2D8}"/>
          </ac:picMkLst>
        </pc:picChg>
        <pc:picChg chg="del mod">
          <ac:chgData name="eschinlle@espe.edu.ec" userId="3dc390fb-363f-4538-a895-c93b70622324" providerId="ADAL" clId="{D90B7A8B-6265-4F4B-A065-E90D007DE779}" dt="2022-11-30T16:35:36.692" v="2240" actId="478"/>
          <ac:picMkLst>
            <pc:docMk/>
            <pc:sldMk cId="450309542" sldId="352"/>
            <ac:picMk id="7" creationId="{4EC19F86-2C9C-BB96-19C7-EEF7ADFF0107}"/>
          </ac:picMkLst>
        </pc:picChg>
      </pc:sldChg>
      <pc:sldChg chg="addSp delSp modSp add mod replId">
        <pc:chgData name="eschinlle@espe.edu.ec" userId="3dc390fb-363f-4538-a895-c93b70622324" providerId="ADAL" clId="{D90B7A8B-6265-4F4B-A065-E90D007DE779}" dt="2022-11-30T17:03:39.721" v="2889" actId="20577"/>
        <pc:sldMkLst>
          <pc:docMk/>
          <pc:sldMk cId="4159677732" sldId="353"/>
        </pc:sldMkLst>
        <pc:spChg chg="mod">
          <ac:chgData name="eschinlle@espe.edu.ec" userId="3dc390fb-363f-4538-a895-c93b70622324" providerId="ADAL" clId="{D90B7A8B-6265-4F4B-A065-E90D007DE779}" dt="2022-11-30T16:48:10.913" v="2443" actId="20577"/>
          <ac:spMkLst>
            <pc:docMk/>
            <pc:sldMk cId="4159677732" sldId="353"/>
            <ac:spMk id="2" creationId="{299E15FD-12A3-48E0-B51D-9B86D68183DA}"/>
          </ac:spMkLst>
        </pc:spChg>
        <pc:spChg chg="mod">
          <ac:chgData name="eschinlle@espe.edu.ec" userId="3dc390fb-363f-4538-a895-c93b70622324" providerId="ADAL" clId="{D90B7A8B-6265-4F4B-A065-E90D007DE779}" dt="2022-11-30T16:36:40.971" v="2244"/>
          <ac:spMkLst>
            <pc:docMk/>
            <pc:sldMk cId="4159677732" sldId="353"/>
            <ac:spMk id="3" creationId="{5C9CE18C-31CA-4412-9E0A-0A8F15F02B0F}"/>
          </ac:spMkLst>
        </pc:spChg>
        <pc:spChg chg="mod">
          <ac:chgData name="eschinlle@espe.edu.ec" userId="3dc390fb-363f-4538-a895-c93b70622324" providerId="ADAL" clId="{D90B7A8B-6265-4F4B-A065-E90D007DE779}" dt="2022-11-30T17:00:25.167" v="2831"/>
          <ac:spMkLst>
            <pc:docMk/>
            <pc:sldMk cId="4159677732" sldId="353"/>
            <ac:spMk id="4" creationId="{07C128F2-CD1C-4BA9-BAD6-531D7A221528}"/>
          </ac:spMkLst>
        </pc:spChg>
        <pc:spChg chg="mod">
          <ac:chgData name="eschinlle@espe.edu.ec" userId="3dc390fb-363f-4538-a895-c93b70622324" providerId="ADAL" clId="{D90B7A8B-6265-4F4B-A065-E90D007DE779}" dt="2022-11-30T17:03:39.721" v="2889" actId="20577"/>
          <ac:spMkLst>
            <pc:docMk/>
            <pc:sldMk cId="4159677732" sldId="353"/>
            <ac:spMk id="9" creationId="{C09A62F3-0504-4D17-9656-5FC748800A81}"/>
          </ac:spMkLst>
        </pc:spChg>
        <pc:picChg chg="add mod">
          <ac:chgData name="eschinlle@espe.edu.ec" userId="3dc390fb-363f-4538-a895-c93b70622324" providerId="ADAL" clId="{D90B7A8B-6265-4F4B-A065-E90D007DE779}" dt="2022-11-30T16:37:02.877" v="2279" actId="1036"/>
          <ac:picMkLst>
            <pc:docMk/>
            <pc:sldMk cId="4159677732" sldId="353"/>
            <ac:picMk id="5" creationId="{9AAC2683-9D05-A9F3-D12A-E8F01A251F23}"/>
          </ac:picMkLst>
        </pc:picChg>
        <pc:picChg chg="del">
          <ac:chgData name="eschinlle@espe.edu.ec" userId="3dc390fb-363f-4538-a895-c93b70622324" providerId="ADAL" clId="{D90B7A8B-6265-4F4B-A065-E90D007DE779}" dt="2022-11-30T16:36:43.232" v="2245" actId="478"/>
          <ac:picMkLst>
            <pc:docMk/>
            <pc:sldMk cId="4159677732" sldId="353"/>
            <ac:picMk id="6" creationId="{3B7C7DC5-3C46-BF4B-1A81-06126EDCD5B1}"/>
          </ac:picMkLst>
        </pc:picChg>
        <pc:picChg chg="add mod">
          <ac:chgData name="eschinlle@espe.edu.ec" userId="3dc390fb-363f-4538-a895-c93b70622324" providerId="ADAL" clId="{D90B7A8B-6265-4F4B-A065-E90D007DE779}" dt="2022-11-30T16:37:01.273" v="2273" actId="1035"/>
          <ac:picMkLst>
            <pc:docMk/>
            <pc:sldMk cId="4159677732" sldId="353"/>
            <ac:picMk id="7" creationId="{064DDD58-4BFE-9966-B223-C4B0F46C61A3}"/>
          </ac:picMkLst>
        </pc:picChg>
      </pc:sldChg>
      <pc:sldChg chg="addSp delSp modSp add mod replId">
        <pc:chgData name="eschinlle@espe.edu.ec" userId="3dc390fb-363f-4538-a895-c93b70622324" providerId="ADAL" clId="{D90B7A8B-6265-4F4B-A065-E90D007DE779}" dt="2022-11-30T17:03:42.234" v="2891" actId="20577"/>
        <pc:sldMkLst>
          <pc:docMk/>
          <pc:sldMk cId="3246765852" sldId="354"/>
        </pc:sldMkLst>
        <pc:spChg chg="mod">
          <ac:chgData name="eschinlle@espe.edu.ec" userId="3dc390fb-363f-4538-a895-c93b70622324" providerId="ADAL" clId="{D90B7A8B-6265-4F4B-A065-E90D007DE779}" dt="2022-11-30T16:48:11.092" v="2444" actId="20577"/>
          <ac:spMkLst>
            <pc:docMk/>
            <pc:sldMk cId="3246765852" sldId="354"/>
            <ac:spMk id="2" creationId="{299E15FD-12A3-48E0-B51D-9B86D68183DA}"/>
          </ac:spMkLst>
        </pc:spChg>
        <pc:spChg chg="mod">
          <ac:chgData name="eschinlle@espe.edu.ec" userId="3dc390fb-363f-4538-a895-c93b70622324" providerId="ADAL" clId="{D90B7A8B-6265-4F4B-A065-E90D007DE779}" dt="2022-11-30T16:38:43.046" v="2292" actId="20577"/>
          <ac:spMkLst>
            <pc:docMk/>
            <pc:sldMk cId="3246765852" sldId="354"/>
            <ac:spMk id="3" creationId="{5C9CE18C-31CA-4412-9E0A-0A8F15F02B0F}"/>
          </ac:spMkLst>
        </pc:spChg>
        <pc:spChg chg="mod">
          <ac:chgData name="eschinlle@espe.edu.ec" userId="3dc390fb-363f-4538-a895-c93b70622324" providerId="ADAL" clId="{D90B7A8B-6265-4F4B-A065-E90D007DE779}" dt="2022-11-30T17:00:29.100" v="2832"/>
          <ac:spMkLst>
            <pc:docMk/>
            <pc:sldMk cId="3246765852" sldId="354"/>
            <ac:spMk id="4" creationId="{07C128F2-CD1C-4BA9-BAD6-531D7A221528}"/>
          </ac:spMkLst>
        </pc:spChg>
        <pc:spChg chg="mod">
          <ac:chgData name="eschinlle@espe.edu.ec" userId="3dc390fb-363f-4538-a895-c93b70622324" providerId="ADAL" clId="{D90B7A8B-6265-4F4B-A065-E90D007DE779}" dt="2022-11-30T17:03:42.234" v="2891" actId="20577"/>
          <ac:spMkLst>
            <pc:docMk/>
            <pc:sldMk cId="3246765852" sldId="354"/>
            <ac:spMk id="9" creationId="{C09A62F3-0504-4D17-9656-5FC748800A81}"/>
          </ac:spMkLst>
        </pc:spChg>
        <pc:picChg chg="add mod">
          <ac:chgData name="eschinlle@espe.edu.ec" userId="3dc390fb-363f-4538-a895-c93b70622324" providerId="ADAL" clId="{D90B7A8B-6265-4F4B-A065-E90D007DE779}" dt="2022-11-30T16:38:53.148" v="2296" actId="1076"/>
          <ac:picMkLst>
            <pc:docMk/>
            <pc:sldMk cId="3246765852" sldId="354"/>
            <ac:picMk id="5" creationId="{46D29859-9FEB-90F9-304A-A865BB05982C}"/>
          </ac:picMkLst>
        </pc:picChg>
        <pc:picChg chg="del">
          <ac:chgData name="eschinlle@espe.edu.ec" userId="3dc390fb-363f-4538-a895-c93b70622324" providerId="ADAL" clId="{D90B7A8B-6265-4F4B-A065-E90D007DE779}" dt="2022-11-30T16:38:46.560" v="2293" actId="478"/>
          <ac:picMkLst>
            <pc:docMk/>
            <pc:sldMk cId="3246765852" sldId="354"/>
            <ac:picMk id="7" creationId="{5EFF5903-96F5-4FE1-2ADF-82F6910D2DA5}"/>
          </ac:picMkLst>
        </pc:picChg>
      </pc:sldChg>
      <pc:sldChg chg="addSp delSp modSp add mod ord">
        <pc:chgData name="eschinlle@espe.edu.ec" userId="3dc390fb-363f-4538-a895-c93b70622324" providerId="ADAL" clId="{D90B7A8B-6265-4F4B-A065-E90D007DE779}" dt="2022-11-30T17:03:44.246" v="2893" actId="20577"/>
        <pc:sldMkLst>
          <pc:docMk/>
          <pc:sldMk cId="3395417865" sldId="355"/>
        </pc:sldMkLst>
        <pc:spChg chg="mod">
          <ac:chgData name="eschinlle@espe.edu.ec" userId="3dc390fb-363f-4538-a895-c93b70622324" providerId="ADAL" clId="{D90B7A8B-6265-4F4B-A065-E90D007DE779}" dt="2022-11-30T16:48:11.906" v="2447" actId="20577"/>
          <ac:spMkLst>
            <pc:docMk/>
            <pc:sldMk cId="3395417865" sldId="355"/>
            <ac:spMk id="2" creationId="{299E15FD-12A3-48E0-B51D-9B86D68183DA}"/>
          </ac:spMkLst>
        </pc:spChg>
        <pc:spChg chg="mod">
          <ac:chgData name="eschinlle@espe.edu.ec" userId="3dc390fb-363f-4538-a895-c93b70622324" providerId="ADAL" clId="{D90B7A8B-6265-4F4B-A065-E90D007DE779}" dt="2022-11-30T16:41:27.317" v="2321" actId="1076"/>
          <ac:spMkLst>
            <pc:docMk/>
            <pc:sldMk cId="3395417865" sldId="355"/>
            <ac:spMk id="3" creationId="{5C9CE18C-31CA-4412-9E0A-0A8F15F02B0F}"/>
          </ac:spMkLst>
        </pc:spChg>
        <pc:spChg chg="mod">
          <ac:chgData name="eschinlle@espe.edu.ec" userId="3dc390fb-363f-4538-a895-c93b70622324" providerId="ADAL" clId="{D90B7A8B-6265-4F4B-A065-E90D007DE779}" dt="2022-11-30T17:01:06.188" v="2838" actId="207"/>
          <ac:spMkLst>
            <pc:docMk/>
            <pc:sldMk cId="3395417865" sldId="355"/>
            <ac:spMk id="4" creationId="{07C128F2-CD1C-4BA9-BAD6-531D7A221528}"/>
          </ac:spMkLst>
        </pc:spChg>
        <pc:spChg chg="mod">
          <ac:chgData name="eschinlle@espe.edu.ec" userId="3dc390fb-363f-4538-a895-c93b70622324" providerId="ADAL" clId="{D90B7A8B-6265-4F4B-A065-E90D007DE779}" dt="2022-11-30T17:03:44.246" v="2893" actId="20577"/>
          <ac:spMkLst>
            <pc:docMk/>
            <pc:sldMk cId="3395417865" sldId="355"/>
            <ac:spMk id="9" creationId="{C09A62F3-0504-4D17-9656-5FC748800A81}"/>
          </ac:spMkLst>
        </pc:spChg>
        <pc:picChg chg="del">
          <ac:chgData name="eschinlle@espe.edu.ec" userId="3dc390fb-363f-4538-a895-c93b70622324" providerId="ADAL" clId="{D90B7A8B-6265-4F4B-A065-E90D007DE779}" dt="2022-11-30T16:40:18.272" v="2300" actId="478"/>
          <ac:picMkLst>
            <pc:docMk/>
            <pc:sldMk cId="3395417865" sldId="355"/>
            <ac:picMk id="6" creationId="{BF4B6346-DD6A-490C-2F50-9B9C73B5A2D8}"/>
          </ac:picMkLst>
        </pc:picChg>
        <pc:picChg chg="add mod">
          <ac:chgData name="eschinlle@espe.edu.ec" userId="3dc390fb-363f-4538-a895-c93b70622324" providerId="ADAL" clId="{D90B7A8B-6265-4F4B-A065-E90D007DE779}" dt="2022-11-30T16:40:34.373" v="2303" actId="1076"/>
          <ac:picMkLst>
            <pc:docMk/>
            <pc:sldMk cId="3395417865" sldId="355"/>
            <ac:picMk id="7" creationId="{F6D95FFA-47FE-391E-829B-C82799FDD5C0}"/>
          </ac:picMkLst>
        </pc:picChg>
      </pc:sldChg>
      <pc:sldChg chg="add del replId">
        <pc:chgData name="eschinlle@espe.edu.ec" userId="3dc390fb-363f-4538-a895-c93b70622324" providerId="ADAL" clId="{D90B7A8B-6265-4F4B-A065-E90D007DE779}" dt="2022-11-30T16:37:13.847" v="2280" actId="47"/>
        <pc:sldMkLst>
          <pc:docMk/>
          <pc:sldMk cId="3576310484" sldId="355"/>
        </pc:sldMkLst>
      </pc:sldChg>
      <pc:sldChg chg="addSp delSp modSp add mod">
        <pc:chgData name="eschinlle@espe.edu.ec" userId="3dc390fb-363f-4538-a895-c93b70622324" providerId="ADAL" clId="{D90B7A8B-6265-4F4B-A065-E90D007DE779}" dt="2022-11-30T17:03:46.419" v="2895" actId="20577"/>
        <pc:sldMkLst>
          <pc:docMk/>
          <pc:sldMk cId="443166125" sldId="356"/>
        </pc:sldMkLst>
        <pc:spChg chg="mod">
          <ac:chgData name="eschinlle@espe.edu.ec" userId="3dc390fb-363f-4538-a895-c93b70622324" providerId="ADAL" clId="{D90B7A8B-6265-4F4B-A065-E90D007DE779}" dt="2022-11-30T16:48:12.130" v="2448" actId="20577"/>
          <ac:spMkLst>
            <pc:docMk/>
            <pc:sldMk cId="443166125" sldId="356"/>
            <ac:spMk id="2" creationId="{299E15FD-12A3-48E0-B51D-9B86D68183DA}"/>
          </ac:spMkLst>
        </pc:spChg>
        <pc:spChg chg="mod">
          <ac:chgData name="eschinlle@espe.edu.ec" userId="3dc390fb-363f-4538-a895-c93b70622324" providerId="ADAL" clId="{D90B7A8B-6265-4F4B-A065-E90D007DE779}" dt="2022-11-30T16:41:22.160" v="2319" actId="1076"/>
          <ac:spMkLst>
            <pc:docMk/>
            <pc:sldMk cId="443166125" sldId="356"/>
            <ac:spMk id="3" creationId="{5C9CE18C-31CA-4412-9E0A-0A8F15F02B0F}"/>
          </ac:spMkLst>
        </pc:spChg>
        <pc:spChg chg="mod">
          <ac:chgData name="eschinlle@espe.edu.ec" userId="3dc390fb-363f-4538-a895-c93b70622324" providerId="ADAL" clId="{D90B7A8B-6265-4F4B-A065-E90D007DE779}" dt="2022-11-30T17:01:12.514" v="2839"/>
          <ac:spMkLst>
            <pc:docMk/>
            <pc:sldMk cId="443166125" sldId="356"/>
            <ac:spMk id="4" creationId="{07C128F2-CD1C-4BA9-BAD6-531D7A221528}"/>
          </ac:spMkLst>
        </pc:spChg>
        <pc:spChg chg="mod">
          <ac:chgData name="eschinlle@espe.edu.ec" userId="3dc390fb-363f-4538-a895-c93b70622324" providerId="ADAL" clId="{D90B7A8B-6265-4F4B-A065-E90D007DE779}" dt="2022-11-30T17:03:46.419" v="2895" actId="20577"/>
          <ac:spMkLst>
            <pc:docMk/>
            <pc:sldMk cId="443166125" sldId="356"/>
            <ac:spMk id="9" creationId="{C09A62F3-0504-4D17-9656-5FC748800A81}"/>
          </ac:spMkLst>
        </pc:spChg>
        <pc:picChg chg="add mod">
          <ac:chgData name="eschinlle@espe.edu.ec" userId="3dc390fb-363f-4538-a895-c93b70622324" providerId="ADAL" clId="{D90B7A8B-6265-4F4B-A065-E90D007DE779}" dt="2022-11-30T16:41:23.596" v="2320" actId="1076"/>
          <ac:picMkLst>
            <pc:docMk/>
            <pc:sldMk cId="443166125" sldId="356"/>
            <ac:picMk id="5" creationId="{6049F979-23CF-8073-121F-51EA24D42E6F}"/>
          </ac:picMkLst>
        </pc:picChg>
        <pc:picChg chg="del">
          <ac:chgData name="eschinlle@espe.edu.ec" userId="3dc390fb-363f-4538-a895-c93b70622324" providerId="ADAL" clId="{D90B7A8B-6265-4F4B-A065-E90D007DE779}" dt="2022-11-30T16:41:14.674" v="2316" actId="478"/>
          <ac:picMkLst>
            <pc:docMk/>
            <pc:sldMk cId="443166125" sldId="356"/>
            <ac:picMk id="7" creationId="{F6D95FFA-47FE-391E-829B-C82799FDD5C0}"/>
          </ac:picMkLst>
        </pc:picChg>
      </pc:sldChg>
      <pc:sldChg chg="add del">
        <pc:chgData name="eschinlle@espe.edu.ec" userId="3dc390fb-363f-4538-a895-c93b70622324" providerId="ADAL" clId="{D90B7A8B-6265-4F4B-A065-E90D007DE779}" dt="2022-11-30T16:40:49.866" v="2305" actId="47"/>
        <pc:sldMkLst>
          <pc:docMk/>
          <pc:sldMk cId="1083470994" sldId="356"/>
        </pc:sldMkLst>
      </pc:sldChg>
      <pc:sldChg chg="add del replId">
        <pc:chgData name="eschinlle@espe.edu.ec" userId="3dc390fb-363f-4538-a895-c93b70622324" providerId="ADAL" clId="{D90B7A8B-6265-4F4B-A065-E90D007DE779}" dt="2022-11-30T16:37:14.088" v="2281" actId="47"/>
        <pc:sldMkLst>
          <pc:docMk/>
          <pc:sldMk cId="1311519824" sldId="356"/>
        </pc:sldMkLst>
      </pc:sldChg>
      <pc:sldChg chg="add del replId">
        <pc:chgData name="eschinlle@espe.edu.ec" userId="3dc390fb-363f-4538-a895-c93b70622324" providerId="ADAL" clId="{D90B7A8B-6265-4F4B-A065-E90D007DE779}" dt="2022-11-30T16:37:14.330" v="2282" actId="47"/>
        <pc:sldMkLst>
          <pc:docMk/>
          <pc:sldMk cId="356264164" sldId="357"/>
        </pc:sldMkLst>
      </pc:sldChg>
      <pc:sldChg chg="addSp delSp modSp add mod">
        <pc:chgData name="eschinlle@espe.edu.ec" userId="3dc390fb-363f-4538-a895-c93b70622324" providerId="ADAL" clId="{D90B7A8B-6265-4F4B-A065-E90D007DE779}" dt="2022-11-30T17:19:03.380" v="2942" actId="20577"/>
        <pc:sldMkLst>
          <pc:docMk/>
          <pc:sldMk cId="2662981237" sldId="357"/>
        </pc:sldMkLst>
        <pc:spChg chg="mod">
          <ac:chgData name="eschinlle@espe.edu.ec" userId="3dc390fb-363f-4538-a895-c93b70622324" providerId="ADAL" clId="{D90B7A8B-6265-4F4B-A065-E90D007DE779}" dt="2022-11-30T16:48:12.313" v="2449" actId="20577"/>
          <ac:spMkLst>
            <pc:docMk/>
            <pc:sldMk cId="2662981237" sldId="357"/>
            <ac:spMk id="2" creationId="{299E15FD-12A3-48E0-B51D-9B86D68183DA}"/>
          </ac:spMkLst>
        </pc:spChg>
        <pc:spChg chg="mod">
          <ac:chgData name="eschinlle@espe.edu.ec" userId="3dc390fb-363f-4538-a895-c93b70622324" providerId="ADAL" clId="{D90B7A8B-6265-4F4B-A065-E90D007DE779}" dt="2022-11-30T16:41:49.866" v="2325"/>
          <ac:spMkLst>
            <pc:docMk/>
            <pc:sldMk cId="2662981237" sldId="357"/>
            <ac:spMk id="3" creationId="{5C9CE18C-31CA-4412-9E0A-0A8F15F02B0F}"/>
          </ac:spMkLst>
        </pc:spChg>
        <pc:spChg chg="mod">
          <ac:chgData name="eschinlle@espe.edu.ec" userId="3dc390fb-363f-4538-a895-c93b70622324" providerId="ADAL" clId="{D90B7A8B-6265-4F4B-A065-E90D007DE779}" dt="2022-11-30T17:19:03.380" v="2942" actId="20577"/>
          <ac:spMkLst>
            <pc:docMk/>
            <pc:sldMk cId="2662981237" sldId="357"/>
            <ac:spMk id="4" creationId="{07C128F2-CD1C-4BA9-BAD6-531D7A221528}"/>
          </ac:spMkLst>
        </pc:spChg>
        <pc:spChg chg="mod">
          <ac:chgData name="eschinlle@espe.edu.ec" userId="3dc390fb-363f-4538-a895-c93b70622324" providerId="ADAL" clId="{D90B7A8B-6265-4F4B-A065-E90D007DE779}" dt="2022-11-30T17:03:49.268" v="2897" actId="20577"/>
          <ac:spMkLst>
            <pc:docMk/>
            <pc:sldMk cId="2662981237" sldId="357"/>
            <ac:spMk id="9" creationId="{C09A62F3-0504-4D17-9656-5FC748800A81}"/>
          </ac:spMkLst>
        </pc:spChg>
        <pc:picChg chg="del">
          <ac:chgData name="eschinlle@espe.edu.ec" userId="3dc390fb-363f-4538-a895-c93b70622324" providerId="ADAL" clId="{D90B7A8B-6265-4F4B-A065-E90D007DE779}" dt="2022-11-30T16:41:51.234" v="2326" actId="478"/>
          <ac:picMkLst>
            <pc:docMk/>
            <pc:sldMk cId="2662981237" sldId="357"/>
            <ac:picMk id="5" creationId="{6049F979-23CF-8073-121F-51EA24D42E6F}"/>
          </ac:picMkLst>
        </pc:picChg>
        <pc:picChg chg="add mod">
          <ac:chgData name="eschinlle@espe.edu.ec" userId="3dc390fb-363f-4538-a895-c93b70622324" providerId="ADAL" clId="{D90B7A8B-6265-4F4B-A065-E90D007DE779}" dt="2022-11-30T16:42:01.917" v="2334" actId="1037"/>
          <ac:picMkLst>
            <pc:docMk/>
            <pc:sldMk cId="2662981237" sldId="357"/>
            <ac:picMk id="6" creationId="{96DBC087-9AF0-6504-2C15-460083A1209A}"/>
          </ac:picMkLst>
        </pc:picChg>
      </pc:sldChg>
      <pc:sldChg chg="addSp delSp modSp add mod">
        <pc:chgData name="eschinlle@espe.edu.ec" userId="3dc390fb-363f-4538-a895-c93b70622324" providerId="ADAL" clId="{D90B7A8B-6265-4F4B-A065-E90D007DE779}" dt="2022-11-30T17:03:51.971" v="2899" actId="20577"/>
        <pc:sldMkLst>
          <pc:docMk/>
          <pc:sldMk cId="1921184460" sldId="358"/>
        </pc:sldMkLst>
        <pc:spChg chg="mod">
          <ac:chgData name="eschinlle@espe.edu.ec" userId="3dc390fb-363f-4538-a895-c93b70622324" providerId="ADAL" clId="{D90B7A8B-6265-4F4B-A065-E90D007DE779}" dt="2022-11-30T16:48:12.576" v="2450" actId="20577"/>
          <ac:spMkLst>
            <pc:docMk/>
            <pc:sldMk cId="1921184460" sldId="358"/>
            <ac:spMk id="2" creationId="{299E15FD-12A3-48E0-B51D-9B86D68183DA}"/>
          </ac:spMkLst>
        </pc:spChg>
        <pc:spChg chg="mod">
          <ac:chgData name="eschinlle@espe.edu.ec" userId="3dc390fb-363f-4538-a895-c93b70622324" providerId="ADAL" clId="{D90B7A8B-6265-4F4B-A065-E90D007DE779}" dt="2022-11-30T16:42:43.809" v="2340" actId="27636"/>
          <ac:spMkLst>
            <pc:docMk/>
            <pc:sldMk cId="1921184460" sldId="358"/>
            <ac:spMk id="3" creationId="{5C9CE18C-31CA-4412-9E0A-0A8F15F02B0F}"/>
          </ac:spMkLst>
        </pc:spChg>
        <pc:spChg chg="mod">
          <ac:chgData name="eschinlle@espe.edu.ec" userId="3dc390fb-363f-4538-a895-c93b70622324" providerId="ADAL" clId="{D90B7A8B-6265-4F4B-A065-E90D007DE779}" dt="2022-11-30T17:01:18.067" v="2841"/>
          <ac:spMkLst>
            <pc:docMk/>
            <pc:sldMk cId="1921184460" sldId="358"/>
            <ac:spMk id="4" creationId="{07C128F2-CD1C-4BA9-BAD6-531D7A221528}"/>
          </ac:spMkLst>
        </pc:spChg>
        <pc:spChg chg="mod">
          <ac:chgData name="eschinlle@espe.edu.ec" userId="3dc390fb-363f-4538-a895-c93b70622324" providerId="ADAL" clId="{D90B7A8B-6265-4F4B-A065-E90D007DE779}" dt="2022-11-30T17:03:51.971" v="2899" actId="20577"/>
          <ac:spMkLst>
            <pc:docMk/>
            <pc:sldMk cId="1921184460" sldId="358"/>
            <ac:spMk id="9" creationId="{C09A62F3-0504-4D17-9656-5FC748800A81}"/>
          </ac:spMkLst>
        </pc:spChg>
        <pc:picChg chg="add mod">
          <ac:chgData name="eschinlle@espe.edu.ec" userId="3dc390fb-363f-4538-a895-c93b70622324" providerId="ADAL" clId="{D90B7A8B-6265-4F4B-A065-E90D007DE779}" dt="2022-11-30T16:42:59.835" v="2343" actId="1076"/>
          <ac:picMkLst>
            <pc:docMk/>
            <pc:sldMk cId="1921184460" sldId="358"/>
            <ac:picMk id="5" creationId="{3F53E053-0AFF-3434-460C-790B50AC2BF9}"/>
          </ac:picMkLst>
        </pc:picChg>
        <pc:picChg chg="del">
          <ac:chgData name="eschinlle@espe.edu.ec" userId="3dc390fb-363f-4538-a895-c93b70622324" providerId="ADAL" clId="{D90B7A8B-6265-4F4B-A065-E90D007DE779}" dt="2022-11-30T16:42:56.981" v="2341" actId="478"/>
          <ac:picMkLst>
            <pc:docMk/>
            <pc:sldMk cId="1921184460" sldId="358"/>
            <ac:picMk id="6" creationId="{96DBC087-9AF0-6504-2C15-460083A1209A}"/>
          </ac:picMkLst>
        </pc:picChg>
      </pc:sldChg>
      <pc:sldChg chg="add del replId">
        <pc:chgData name="eschinlle@espe.edu.ec" userId="3dc390fb-363f-4538-a895-c93b70622324" providerId="ADAL" clId="{D90B7A8B-6265-4F4B-A065-E90D007DE779}" dt="2022-11-30T16:37:14.874" v="2283" actId="47"/>
        <pc:sldMkLst>
          <pc:docMk/>
          <pc:sldMk cId="2697445322" sldId="358"/>
        </pc:sldMkLst>
      </pc:sldChg>
      <pc:sldChg chg="add del replId">
        <pc:chgData name="eschinlle@espe.edu.ec" userId="3dc390fb-363f-4538-a895-c93b70622324" providerId="ADAL" clId="{D90B7A8B-6265-4F4B-A065-E90D007DE779}" dt="2022-11-30T16:37:15.328" v="2284" actId="47"/>
        <pc:sldMkLst>
          <pc:docMk/>
          <pc:sldMk cId="528806215" sldId="359"/>
        </pc:sldMkLst>
      </pc:sldChg>
      <pc:sldChg chg="addSp delSp modSp add mod">
        <pc:chgData name="eschinlle@espe.edu.ec" userId="3dc390fb-363f-4538-a895-c93b70622324" providerId="ADAL" clId="{D90B7A8B-6265-4F4B-A065-E90D007DE779}" dt="2022-11-30T17:03:55.104" v="2901" actId="20577"/>
        <pc:sldMkLst>
          <pc:docMk/>
          <pc:sldMk cId="954181611" sldId="359"/>
        </pc:sldMkLst>
        <pc:spChg chg="mod">
          <ac:chgData name="eschinlle@espe.edu.ec" userId="3dc390fb-363f-4538-a895-c93b70622324" providerId="ADAL" clId="{D90B7A8B-6265-4F4B-A065-E90D007DE779}" dt="2022-11-30T16:48:12.875" v="2451" actId="20577"/>
          <ac:spMkLst>
            <pc:docMk/>
            <pc:sldMk cId="954181611" sldId="359"/>
            <ac:spMk id="2" creationId="{299E15FD-12A3-48E0-B51D-9B86D68183DA}"/>
          </ac:spMkLst>
        </pc:spChg>
        <pc:spChg chg="mod">
          <ac:chgData name="eschinlle@espe.edu.ec" userId="3dc390fb-363f-4538-a895-c93b70622324" providerId="ADAL" clId="{D90B7A8B-6265-4F4B-A065-E90D007DE779}" dt="2022-11-30T16:43:12.422" v="2347" actId="27636"/>
          <ac:spMkLst>
            <pc:docMk/>
            <pc:sldMk cId="954181611" sldId="359"/>
            <ac:spMk id="3" creationId="{5C9CE18C-31CA-4412-9E0A-0A8F15F02B0F}"/>
          </ac:spMkLst>
        </pc:spChg>
        <pc:spChg chg="mod">
          <ac:chgData name="eschinlle@espe.edu.ec" userId="3dc390fb-363f-4538-a895-c93b70622324" providerId="ADAL" clId="{D90B7A8B-6265-4F4B-A065-E90D007DE779}" dt="2022-11-30T17:01:20.890" v="2842"/>
          <ac:spMkLst>
            <pc:docMk/>
            <pc:sldMk cId="954181611" sldId="359"/>
            <ac:spMk id="4" creationId="{07C128F2-CD1C-4BA9-BAD6-531D7A221528}"/>
          </ac:spMkLst>
        </pc:spChg>
        <pc:spChg chg="mod">
          <ac:chgData name="eschinlle@espe.edu.ec" userId="3dc390fb-363f-4538-a895-c93b70622324" providerId="ADAL" clId="{D90B7A8B-6265-4F4B-A065-E90D007DE779}" dt="2022-11-30T17:03:55.104" v="2901" actId="20577"/>
          <ac:spMkLst>
            <pc:docMk/>
            <pc:sldMk cId="954181611" sldId="359"/>
            <ac:spMk id="9" creationId="{C09A62F3-0504-4D17-9656-5FC748800A81}"/>
          </ac:spMkLst>
        </pc:spChg>
        <pc:picChg chg="add mod">
          <ac:chgData name="eschinlle@espe.edu.ec" userId="3dc390fb-363f-4538-a895-c93b70622324" providerId="ADAL" clId="{D90B7A8B-6265-4F4B-A065-E90D007DE779}" dt="2022-11-30T16:43:19.344" v="2352" actId="1076"/>
          <ac:picMkLst>
            <pc:docMk/>
            <pc:sldMk cId="954181611" sldId="359"/>
            <ac:picMk id="5" creationId="{C42C05F9-7DD8-9BE2-AD22-6535DD8FF855}"/>
          </ac:picMkLst>
        </pc:picChg>
        <pc:picChg chg="del">
          <ac:chgData name="eschinlle@espe.edu.ec" userId="3dc390fb-363f-4538-a895-c93b70622324" providerId="ADAL" clId="{D90B7A8B-6265-4F4B-A065-E90D007DE779}" dt="2022-11-30T16:43:13.608" v="2348" actId="478"/>
          <ac:picMkLst>
            <pc:docMk/>
            <pc:sldMk cId="954181611" sldId="359"/>
            <ac:picMk id="6" creationId="{96DBC087-9AF0-6504-2C15-460083A1209A}"/>
          </ac:picMkLst>
        </pc:picChg>
      </pc:sldChg>
      <pc:sldChg chg="add del replId">
        <pc:chgData name="eschinlle@espe.edu.ec" userId="3dc390fb-363f-4538-a895-c93b70622324" providerId="ADAL" clId="{D90B7A8B-6265-4F4B-A065-E90D007DE779}" dt="2022-11-30T16:37:15.986" v="2285" actId="47"/>
        <pc:sldMkLst>
          <pc:docMk/>
          <pc:sldMk cId="2348095829" sldId="360"/>
        </pc:sldMkLst>
      </pc:sldChg>
      <pc:sldChg chg="addSp delSp modSp add mod">
        <pc:chgData name="eschinlle@espe.edu.ec" userId="3dc390fb-363f-4538-a895-c93b70622324" providerId="ADAL" clId="{D90B7A8B-6265-4F4B-A065-E90D007DE779}" dt="2022-11-30T17:03:57.490" v="2903" actId="20577"/>
        <pc:sldMkLst>
          <pc:docMk/>
          <pc:sldMk cId="2768508049" sldId="360"/>
        </pc:sldMkLst>
        <pc:spChg chg="mod">
          <ac:chgData name="eschinlle@espe.edu.ec" userId="3dc390fb-363f-4538-a895-c93b70622324" providerId="ADAL" clId="{D90B7A8B-6265-4F4B-A065-E90D007DE779}" dt="2022-11-30T16:48:13.256" v="2452" actId="20577"/>
          <ac:spMkLst>
            <pc:docMk/>
            <pc:sldMk cId="2768508049" sldId="360"/>
            <ac:spMk id="2" creationId="{299E15FD-12A3-48E0-B51D-9B86D68183DA}"/>
          </ac:spMkLst>
        </pc:spChg>
        <pc:spChg chg="mod">
          <ac:chgData name="eschinlle@espe.edu.ec" userId="3dc390fb-363f-4538-a895-c93b70622324" providerId="ADAL" clId="{D90B7A8B-6265-4F4B-A065-E90D007DE779}" dt="2022-11-30T16:48:55.796" v="2527" actId="5793"/>
          <ac:spMkLst>
            <pc:docMk/>
            <pc:sldMk cId="2768508049" sldId="360"/>
            <ac:spMk id="3" creationId="{5C9CE18C-31CA-4412-9E0A-0A8F15F02B0F}"/>
          </ac:spMkLst>
        </pc:spChg>
        <pc:spChg chg="mod">
          <ac:chgData name="eschinlle@espe.edu.ec" userId="3dc390fb-363f-4538-a895-c93b70622324" providerId="ADAL" clId="{D90B7A8B-6265-4F4B-A065-E90D007DE779}" dt="2022-11-30T17:01:37.367" v="2846"/>
          <ac:spMkLst>
            <pc:docMk/>
            <pc:sldMk cId="2768508049" sldId="360"/>
            <ac:spMk id="4" creationId="{07C128F2-CD1C-4BA9-BAD6-531D7A221528}"/>
          </ac:spMkLst>
        </pc:spChg>
        <pc:spChg chg="mod">
          <ac:chgData name="eschinlle@espe.edu.ec" userId="3dc390fb-363f-4538-a895-c93b70622324" providerId="ADAL" clId="{D90B7A8B-6265-4F4B-A065-E90D007DE779}" dt="2022-11-30T17:03:57.490" v="2903" actId="20577"/>
          <ac:spMkLst>
            <pc:docMk/>
            <pc:sldMk cId="2768508049" sldId="360"/>
            <ac:spMk id="9" creationId="{C09A62F3-0504-4D17-9656-5FC748800A81}"/>
          </ac:spMkLst>
        </pc:spChg>
        <pc:picChg chg="del">
          <ac:chgData name="eschinlle@espe.edu.ec" userId="3dc390fb-363f-4538-a895-c93b70622324" providerId="ADAL" clId="{D90B7A8B-6265-4F4B-A065-E90D007DE779}" dt="2022-11-30T16:48:34.779" v="2453" actId="478"/>
          <ac:picMkLst>
            <pc:docMk/>
            <pc:sldMk cId="2768508049" sldId="360"/>
            <ac:picMk id="5" creationId="{C42C05F9-7DD8-9BE2-AD22-6535DD8FF855}"/>
          </ac:picMkLst>
        </pc:picChg>
        <pc:picChg chg="add mod">
          <ac:chgData name="eschinlle@espe.edu.ec" userId="3dc390fb-363f-4538-a895-c93b70622324" providerId="ADAL" clId="{D90B7A8B-6265-4F4B-A065-E90D007DE779}" dt="2022-11-30T16:49:33.668" v="2530" actId="1076"/>
          <ac:picMkLst>
            <pc:docMk/>
            <pc:sldMk cId="2768508049" sldId="360"/>
            <ac:picMk id="6" creationId="{90783493-329A-56DC-738A-4449E36A0FA3}"/>
          </ac:picMkLst>
        </pc:picChg>
      </pc:sldChg>
      <pc:sldChg chg="add del">
        <pc:chgData name="eschinlle@espe.edu.ec" userId="3dc390fb-363f-4538-a895-c93b70622324" providerId="ADAL" clId="{D90B7A8B-6265-4F4B-A065-E90D007DE779}" dt="2022-11-30T16:50:22.376" v="2597" actId="47"/>
        <pc:sldMkLst>
          <pc:docMk/>
          <pc:sldMk cId="91312568" sldId="361"/>
        </pc:sldMkLst>
      </pc:sldChg>
      <pc:sldChg chg="add del replId">
        <pc:chgData name="eschinlle@espe.edu.ec" userId="3dc390fb-363f-4538-a895-c93b70622324" providerId="ADAL" clId="{D90B7A8B-6265-4F4B-A065-E90D007DE779}" dt="2022-11-30T16:37:16.334" v="2286" actId="47"/>
        <pc:sldMkLst>
          <pc:docMk/>
          <pc:sldMk cId="4140058270" sldId="361"/>
        </pc:sldMkLst>
      </pc:sldChg>
      <pc:sldChg chg="add del">
        <pc:chgData name="eschinlle@espe.edu.ec" userId="3dc390fb-363f-4538-a895-c93b70622324" providerId="ADAL" clId="{D90B7A8B-6265-4F4B-A065-E90D007DE779}" dt="2022-11-30T16:50:21.958" v="2596" actId="47"/>
        <pc:sldMkLst>
          <pc:docMk/>
          <pc:sldMk cId="2675076340" sldId="362"/>
        </pc:sldMkLst>
      </pc:sldChg>
      <pc:sldChg chg="add del replId">
        <pc:chgData name="eschinlle@espe.edu.ec" userId="3dc390fb-363f-4538-a895-c93b70622324" providerId="ADAL" clId="{D90B7A8B-6265-4F4B-A065-E90D007DE779}" dt="2022-11-30T16:37:17.076" v="2287" actId="47"/>
        <pc:sldMkLst>
          <pc:docMk/>
          <pc:sldMk cId="2779896651" sldId="362"/>
        </pc:sldMkLst>
      </pc:sldChg>
      <pc:sldChg chg="add del">
        <pc:chgData name="eschinlle@espe.edu.ec" userId="3dc390fb-363f-4538-a895-c93b70622324" providerId="ADAL" clId="{D90B7A8B-6265-4F4B-A065-E90D007DE779}" dt="2022-11-30T16:50:21.560" v="2595" actId="47"/>
        <pc:sldMkLst>
          <pc:docMk/>
          <pc:sldMk cId="670846000" sldId="363"/>
        </pc:sldMkLst>
      </pc:sldChg>
      <pc:sldChg chg="addSp delSp modSp add mod">
        <pc:chgData name="eschinlle@espe.edu.ec" userId="3dc390fb-363f-4538-a895-c93b70622324" providerId="ADAL" clId="{D90B7A8B-6265-4F4B-A065-E90D007DE779}" dt="2022-11-30T17:03:59.571" v="2905" actId="20577"/>
        <pc:sldMkLst>
          <pc:docMk/>
          <pc:sldMk cId="724693962" sldId="364"/>
        </pc:sldMkLst>
        <pc:spChg chg="mod">
          <ac:chgData name="eschinlle@espe.edu.ec" userId="3dc390fb-363f-4538-a895-c93b70622324" providerId="ADAL" clId="{D90B7A8B-6265-4F4B-A065-E90D007DE779}" dt="2022-11-30T16:50:18.724" v="2594" actId="20577"/>
          <ac:spMkLst>
            <pc:docMk/>
            <pc:sldMk cId="724693962" sldId="364"/>
            <ac:spMk id="2" creationId="{299E15FD-12A3-48E0-B51D-9B86D68183DA}"/>
          </ac:spMkLst>
        </pc:spChg>
        <pc:spChg chg="mod">
          <ac:chgData name="eschinlle@espe.edu.ec" userId="3dc390fb-363f-4538-a895-c93b70622324" providerId="ADAL" clId="{D90B7A8B-6265-4F4B-A065-E90D007DE779}" dt="2022-11-30T16:51:07.314" v="2662" actId="20577"/>
          <ac:spMkLst>
            <pc:docMk/>
            <pc:sldMk cId="724693962" sldId="364"/>
            <ac:spMk id="3" creationId="{5C9CE18C-31CA-4412-9E0A-0A8F15F02B0F}"/>
          </ac:spMkLst>
        </pc:spChg>
        <pc:spChg chg="mod">
          <ac:chgData name="eschinlle@espe.edu.ec" userId="3dc390fb-363f-4538-a895-c93b70622324" providerId="ADAL" clId="{D90B7A8B-6265-4F4B-A065-E90D007DE779}" dt="2022-11-30T17:01:49.790" v="2848" actId="207"/>
          <ac:spMkLst>
            <pc:docMk/>
            <pc:sldMk cId="724693962" sldId="364"/>
            <ac:spMk id="4" creationId="{07C128F2-CD1C-4BA9-BAD6-531D7A221528}"/>
          </ac:spMkLst>
        </pc:spChg>
        <pc:spChg chg="mod">
          <ac:chgData name="eschinlle@espe.edu.ec" userId="3dc390fb-363f-4538-a895-c93b70622324" providerId="ADAL" clId="{D90B7A8B-6265-4F4B-A065-E90D007DE779}" dt="2022-11-30T17:03:59.571" v="2905" actId="20577"/>
          <ac:spMkLst>
            <pc:docMk/>
            <pc:sldMk cId="724693962" sldId="364"/>
            <ac:spMk id="9" creationId="{C09A62F3-0504-4D17-9656-5FC748800A81}"/>
          </ac:spMkLst>
        </pc:spChg>
        <pc:picChg chg="add mod">
          <ac:chgData name="eschinlle@espe.edu.ec" userId="3dc390fb-363f-4538-a895-c93b70622324" providerId="ADAL" clId="{D90B7A8B-6265-4F4B-A065-E90D007DE779}" dt="2022-11-30T16:52:01.759" v="2699" actId="1037"/>
          <ac:picMkLst>
            <pc:docMk/>
            <pc:sldMk cId="724693962" sldId="364"/>
            <ac:picMk id="5" creationId="{C48256ED-9B0A-A6D7-B2C1-3B0A8FA964A9}"/>
          </ac:picMkLst>
        </pc:picChg>
        <pc:picChg chg="del">
          <ac:chgData name="eschinlle@espe.edu.ec" userId="3dc390fb-363f-4538-a895-c93b70622324" providerId="ADAL" clId="{D90B7A8B-6265-4F4B-A065-E90D007DE779}" dt="2022-11-30T16:51:09.113" v="2663" actId="478"/>
          <ac:picMkLst>
            <pc:docMk/>
            <pc:sldMk cId="724693962" sldId="364"/>
            <ac:picMk id="6" creationId="{90783493-329A-56DC-738A-4449E36A0FA3}"/>
          </ac:picMkLst>
        </pc:picChg>
        <pc:picChg chg="add mod">
          <ac:chgData name="eschinlle@espe.edu.ec" userId="3dc390fb-363f-4538-a895-c93b70622324" providerId="ADAL" clId="{D90B7A8B-6265-4F4B-A065-E90D007DE779}" dt="2022-11-30T16:51:58.880" v="2691" actId="1036"/>
          <ac:picMkLst>
            <pc:docMk/>
            <pc:sldMk cId="724693962" sldId="364"/>
            <ac:picMk id="7" creationId="{67A68E79-DC95-FAEF-1856-E96FB4C6C2F9}"/>
          </ac:picMkLst>
        </pc:picChg>
      </pc:sldChg>
      <pc:sldChg chg="addSp delSp modSp add mod">
        <pc:chgData name="eschinlle@espe.edu.ec" userId="3dc390fb-363f-4538-a895-c93b70622324" providerId="ADAL" clId="{D90B7A8B-6265-4F4B-A065-E90D007DE779}" dt="2022-11-30T17:04:07.698" v="2909" actId="20577"/>
        <pc:sldMkLst>
          <pc:docMk/>
          <pc:sldMk cId="2452722582" sldId="365"/>
        </pc:sldMkLst>
        <pc:spChg chg="mod">
          <ac:chgData name="eschinlle@espe.edu.ec" userId="3dc390fb-363f-4538-a895-c93b70622324" providerId="ADAL" clId="{D90B7A8B-6265-4F4B-A065-E90D007DE779}" dt="2022-11-30T16:52:26.588" v="2703" actId="20577"/>
          <ac:spMkLst>
            <pc:docMk/>
            <pc:sldMk cId="2452722582" sldId="365"/>
            <ac:spMk id="2" creationId="{299E15FD-12A3-48E0-B51D-9B86D68183DA}"/>
          </ac:spMkLst>
        </pc:spChg>
        <pc:spChg chg="mod">
          <ac:chgData name="eschinlle@espe.edu.ec" userId="3dc390fb-363f-4538-a895-c93b70622324" providerId="ADAL" clId="{D90B7A8B-6265-4F4B-A065-E90D007DE779}" dt="2022-11-30T16:52:39.200" v="2711" actId="20577"/>
          <ac:spMkLst>
            <pc:docMk/>
            <pc:sldMk cId="2452722582" sldId="365"/>
            <ac:spMk id="3" creationId="{5C9CE18C-31CA-4412-9E0A-0A8F15F02B0F}"/>
          </ac:spMkLst>
        </pc:spChg>
        <pc:spChg chg="mod">
          <ac:chgData name="eschinlle@espe.edu.ec" userId="3dc390fb-363f-4538-a895-c93b70622324" providerId="ADAL" clId="{D90B7A8B-6265-4F4B-A065-E90D007DE779}" dt="2022-11-30T17:02:18.710" v="2854" actId="207"/>
          <ac:spMkLst>
            <pc:docMk/>
            <pc:sldMk cId="2452722582" sldId="365"/>
            <ac:spMk id="4" creationId="{07C128F2-CD1C-4BA9-BAD6-531D7A221528}"/>
          </ac:spMkLst>
        </pc:spChg>
        <pc:spChg chg="mod">
          <ac:chgData name="eschinlle@espe.edu.ec" userId="3dc390fb-363f-4538-a895-c93b70622324" providerId="ADAL" clId="{D90B7A8B-6265-4F4B-A065-E90D007DE779}" dt="2022-11-30T17:04:07.698" v="2909" actId="20577"/>
          <ac:spMkLst>
            <pc:docMk/>
            <pc:sldMk cId="2452722582" sldId="365"/>
            <ac:spMk id="9" creationId="{C09A62F3-0504-4D17-9656-5FC748800A81}"/>
          </ac:spMkLst>
        </pc:spChg>
        <pc:picChg chg="add mod">
          <ac:chgData name="eschinlle@espe.edu.ec" userId="3dc390fb-363f-4538-a895-c93b70622324" providerId="ADAL" clId="{D90B7A8B-6265-4F4B-A065-E90D007DE779}" dt="2022-11-30T16:53:48.815" v="2742" actId="1076"/>
          <ac:picMkLst>
            <pc:docMk/>
            <pc:sldMk cId="2452722582" sldId="365"/>
            <ac:picMk id="5" creationId="{74A9FD00-256C-AB30-32C0-C56AB1E3F56E}"/>
          </ac:picMkLst>
        </pc:picChg>
        <pc:picChg chg="del">
          <ac:chgData name="eschinlle@espe.edu.ec" userId="3dc390fb-363f-4538-a895-c93b70622324" providerId="ADAL" clId="{D90B7A8B-6265-4F4B-A065-E90D007DE779}" dt="2022-11-30T16:53:19.584" v="2730" actId="478"/>
          <ac:picMkLst>
            <pc:docMk/>
            <pc:sldMk cId="2452722582" sldId="365"/>
            <ac:picMk id="6" creationId="{90783493-329A-56DC-738A-4449E36A0FA3}"/>
          </ac:picMkLst>
        </pc:picChg>
        <pc:picChg chg="add mod">
          <ac:chgData name="eschinlle@espe.edu.ec" userId="3dc390fb-363f-4538-a895-c93b70622324" providerId="ADAL" clId="{D90B7A8B-6265-4F4B-A065-E90D007DE779}" dt="2022-11-30T16:53:46.856" v="2741" actId="1076"/>
          <ac:picMkLst>
            <pc:docMk/>
            <pc:sldMk cId="2452722582" sldId="365"/>
            <ac:picMk id="7" creationId="{2F45C743-360B-1C9E-E3DB-ED52CCD331F1}"/>
          </ac:picMkLst>
        </pc:picChg>
      </pc:sldChg>
      <pc:sldChg chg="add del">
        <pc:chgData name="eschinlle@espe.edu.ec" userId="3dc390fb-363f-4538-a895-c93b70622324" providerId="ADAL" clId="{D90B7A8B-6265-4F4B-A065-E90D007DE779}" dt="2022-11-30T16:50:46.143" v="2603" actId="47"/>
        <pc:sldMkLst>
          <pc:docMk/>
          <pc:sldMk cId="1449477732" sldId="366"/>
        </pc:sldMkLst>
      </pc:sldChg>
      <pc:sldChg chg="addSp delSp modSp add mod">
        <pc:chgData name="eschinlle@espe.edu.ec" userId="3dc390fb-363f-4538-a895-c93b70622324" providerId="ADAL" clId="{D90B7A8B-6265-4F4B-A065-E90D007DE779}" dt="2022-11-30T17:04:04.890" v="2907" actId="20577"/>
        <pc:sldMkLst>
          <pc:docMk/>
          <pc:sldMk cId="4054072276" sldId="367"/>
        </pc:sldMkLst>
        <pc:spChg chg="mod">
          <ac:chgData name="eschinlle@espe.edu.ec" userId="3dc390fb-363f-4538-a895-c93b70622324" providerId="ADAL" clId="{D90B7A8B-6265-4F4B-A065-E90D007DE779}" dt="2022-11-30T16:52:23.153" v="2701" actId="20577"/>
          <ac:spMkLst>
            <pc:docMk/>
            <pc:sldMk cId="4054072276" sldId="367"/>
            <ac:spMk id="2" creationId="{299E15FD-12A3-48E0-B51D-9B86D68183DA}"/>
          </ac:spMkLst>
        </pc:spChg>
        <pc:spChg chg="mod">
          <ac:chgData name="eschinlle@espe.edu.ec" userId="3dc390fb-363f-4538-a895-c93b70622324" providerId="ADAL" clId="{D90B7A8B-6265-4F4B-A065-E90D007DE779}" dt="2022-11-30T16:52:33.493" v="2706" actId="20577"/>
          <ac:spMkLst>
            <pc:docMk/>
            <pc:sldMk cId="4054072276" sldId="367"/>
            <ac:spMk id="3" creationId="{5C9CE18C-31CA-4412-9E0A-0A8F15F02B0F}"/>
          </ac:spMkLst>
        </pc:spChg>
        <pc:spChg chg="mod">
          <ac:chgData name="eschinlle@espe.edu.ec" userId="3dc390fb-363f-4538-a895-c93b70622324" providerId="ADAL" clId="{D90B7A8B-6265-4F4B-A065-E90D007DE779}" dt="2022-11-30T17:02:06.012" v="2851" actId="207"/>
          <ac:spMkLst>
            <pc:docMk/>
            <pc:sldMk cId="4054072276" sldId="367"/>
            <ac:spMk id="4" creationId="{07C128F2-CD1C-4BA9-BAD6-531D7A221528}"/>
          </ac:spMkLst>
        </pc:spChg>
        <pc:spChg chg="mod">
          <ac:chgData name="eschinlle@espe.edu.ec" userId="3dc390fb-363f-4538-a895-c93b70622324" providerId="ADAL" clId="{D90B7A8B-6265-4F4B-A065-E90D007DE779}" dt="2022-11-30T17:04:04.890" v="2907" actId="20577"/>
          <ac:spMkLst>
            <pc:docMk/>
            <pc:sldMk cId="4054072276" sldId="367"/>
            <ac:spMk id="9" creationId="{C09A62F3-0504-4D17-9656-5FC748800A81}"/>
          </ac:spMkLst>
        </pc:spChg>
        <pc:picChg chg="add mod">
          <ac:chgData name="eschinlle@espe.edu.ec" userId="3dc390fb-363f-4538-a895-c93b70622324" providerId="ADAL" clId="{D90B7A8B-6265-4F4B-A065-E90D007DE779}" dt="2022-11-30T16:53:03.363" v="2719" actId="14100"/>
          <ac:picMkLst>
            <pc:docMk/>
            <pc:sldMk cId="4054072276" sldId="367"/>
            <ac:picMk id="5" creationId="{051759C8-B190-FD95-4257-D4DA6270D77E}"/>
          </ac:picMkLst>
        </pc:picChg>
        <pc:picChg chg="del">
          <ac:chgData name="eschinlle@espe.edu.ec" userId="3dc390fb-363f-4538-a895-c93b70622324" providerId="ADAL" clId="{D90B7A8B-6265-4F4B-A065-E90D007DE779}" dt="2022-11-30T16:52:42.765" v="2712" actId="478"/>
          <ac:picMkLst>
            <pc:docMk/>
            <pc:sldMk cId="4054072276" sldId="367"/>
            <ac:picMk id="6" creationId="{90783493-329A-56DC-738A-4449E36A0FA3}"/>
          </ac:picMkLst>
        </pc:picChg>
        <pc:picChg chg="add mod">
          <ac:chgData name="eschinlle@espe.edu.ec" userId="3dc390fb-363f-4538-a895-c93b70622324" providerId="ADAL" clId="{D90B7A8B-6265-4F4B-A065-E90D007DE779}" dt="2022-11-30T16:53:07.375" v="2729" actId="1038"/>
          <ac:picMkLst>
            <pc:docMk/>
            <pc:sldMk cId="4054072276" sldId="367"/>
            <ac:picMk id="7" creationId="{5705883A-C0C5-7B97-2B2F-069E921EE271}"/>
          </ac:picMkLst>
        </pc:picChg>
      </pc:sldChg>
    </pc:docChg>
  </pc:docChgLst>
  <pc:docChgLst>
    <pc:chgData name="eschinlle@espe.edu.ec" userId="3dc390fb-363f-4538-a895-c93b70622324" providerId="ADAL" clId="{C3893F76-5027-42F4-9B19-A5CD5C1D0789}"/>
    <pc:docChg chg="undo custSel addSld delSld modSld">
      <pc:chgData name="eschinlle@espe.edu.ec" userId="3dc390fb-363f-4538-a895-c93b70622324" providerId="ADAL" clId="{C3893F76-5027-42F4-9B19-A5CD5C1D0789}" dt="2022-11-30T19:15:31.547" v="1049" actId="20577"/>
      <pc:docMkLst>
        <pc:docMk/>
      </pc:docMkLst>
      <pc:sldChg chg="modSp mod">
        <pc:chgData name="eschinlle@espe.edu.ec" userId="3dc390fb-363f-4538-a895-c93b70622324" providerId="ADAL" clId="{C3893F76-5027-42F4-9B19-A5CD5C1D0789}" dt="2022-11-30T17:59:52.542" v="19" actId="20577"/>
        <pc:sldMkLst>
          <pc:docMk/>
          <pc:sldMk cId="4206866613" sldId="258"/>
        </pc:sldMkLst>
        <pc:spChg chg="mod">
          <ac:chgData name="eschinlle@espe.edu.ec" userId="3dc390fb-363f-4538-a895-c93b70622324" providerId="ADAL" clId="{C3893F76-5027-42F4-9B19-A5CD5C1D0789}" dt="2022-11-30T17:59:52.542" v="19" actId="20577"/>
          <ac:spMkLst>
            <pc:docMk/>
            <pc:sldMk cId="4206866613" sldId="258"/>
            <ac:spMk id="2" creationId="{E8956176-055A-4F41-9A1C-5A8ABC57AE1B}"/>
          </ac:spMkLst>
        </pc:spChg>
      </pc:sldChg>
      <pc:sldChg chg="modSp mod">
        <pc:chgData name="eschinlle@espe.edu.ec" userId="3dc390fb-363f-4538-a895-c93b70622324" providerId="ADAL" clId="{C3893F76-5027-42F4-9B19-A5CD5C1D0789}" dt="2022-11-30T18:02:17.065" v="90" actId="20577"/>
        <pc:sldMkLst>
          <pc:docMk/>
          <pc:sldMk cId="1395632902" sldId="259"/>
        </pc:sldMkLst>
        <pc:spChg chg="mod">
          <ac:chgData name="eschinlle@espe.edu.ec" userId="3dc390fb-363f-4538-a895-c93b70622324" providerId="ADAL" clId="{C3893F76-5027-42F4-9B19-A5CD5C1D0789}" dt="2022-11-30T18:02:17.065" v="90" actId="20577"/>
          <ac:spMkLst>
            <pc:docMk/>
            <pc:sldMk cId="1395632902" sldId="259"/>
            <ac:spMk id="3" creationId="{7A39ECEA-994A-44EA-8958-E37D54DBA968}"/>
          </ac:spMkLst>
        </pc:spChg>
      </pc:sldChg>
      <pc:sldChg chg="modSp mod">
        <pc:chgData name="eschinlle@espe.edu.ec" userId="3dc390fb-363f-4538-a895-c93b70622324" providerId="ADAL" clId="{C3893F76-5027-42F4-9B19-A5CD5C1D0789}" dt="2022-11-30T19:09:34.684" v="910" actId="207"/>
        <pc:sldMkLst>
          <pc:docMk/>
          <pc:sldMk cId="4206259790" sldId="260"/>
        </pc:sldMkLst>
        <pc:spChg chg="mod">
          <ac:chgData name="eschinlle@espe.edu.ec" userId="3dc390fb-363f-4538-a895-c93b70622324" providerId="ADAL" clId="{C3893F76-5027-42F4-9B19-A5CD5C1D0789}" dt="2022-11-30T19:09:34.684" v="910" actId="207"/>
          <ac:spMkLst>
            <pc:docMk/>
            <pc:sldMk cId="4206259790" sldId="260"/>
            <ac:spMk id="5" creationId="{5FA1E8E5-FD2D-4BD0-AA9A-D003145D602F}"/>
          </ac:spMkLst>
        </pc:spChg>
      </pc:sldChg>
      <pc:sldChg chg="modSp mod">
        <pc:chgData name="eschinlle@espe.edu.ec" userId="3dc390fb-363f-4538-a895-c93b70622324" providerId="ADAL" clId="{C3893F76-5027-42F4-9B19-A5CD5C1D0789}" dt="2022-11-30T19:09:40.757" v="911" actId="207"/>
        <pc:sldMkLst>
          <pc:docMk/>
          <pc:sldMk cId="2045499546" sldId="261"/>
        </pc:sldMkLst>
        <pc:spChg chg="mod">
          <ac:chgData name="eschinlle@espe.edu.ec" userId="3dc390fb-363f-4538-a895-c93b70622324" providerId="ADAL" clId="{C3893F76-5027-42F4-9B19-A5CD5C1D0789}" dt="2022-11-30T19:09:40.757" v="911" actId="207"/>
          <ac:spMkLst>
            <pc:docMk/>
            <pc:sldMk cId="2045499546" sldId="261"/>
            <ac:spMk id="4" creationId="{3EC86FE0-3B43-49C3-A243-01239BBC396F}"/>
          </ac:spMkLst>
        </pc:spChg>
      </pc:sldChg>
      <pc:sldChg chg="addSp delSp modSp mod">
        <pc:chgData name="eschinlle@espe.edu.ec" userId="3dc390fb-363f-4538-a895-c93b70622324" providerId="ADAL" clId="{C3893F76-5027-42F4-9B19-A5CD5C1D0789}" dt="2022-11-30T19:10:16.178" v="922" actId="207"/>
        <pc:sldMkLst>
          <pc:docMk/>
          <pc:sldMk cId="1702569369" sldId="265"/>
        </pc:sldMkLst>
        <pc:spChg chg="mod">
          <ac:chgData name="eschinlle@espe.edu.ec" userId="3dc390fb-363f-4538-a895-c93b70622324" providerId="ADAL" clId="{C3893F76-5027-42F4-9B19-A5CD5C1D0789}" dt="2022-11-30T18:45:59.830" v="179" actId="14100"/>
          <ac:spMkLst>
            <pc:docMk/>
            <pc:sldMk cId="1702569369" sldId="265"/>
            <ac:spMk id="2" creationId="{299E15FD-12A3-48E0-B51D-9B86D68183DA}"/>
          </ac:spMkLst>
        </pc:spChg>
        <pc:spChg chg="mod">
          <ac:chgData name="eschinlle@espe.edu.ec" userId="3dc390fb-363f-4538-a895-c93b70622324" providerId="ADAL" clId="{C3893F76-5027-42F4-9B19-A5CD5C1D0789}" dt="2022-11-30T18:46:27.012" v="188" actId="1076"/>
          <ac:spMkLst>
            <pc:docMk/>
            <pc:sldMk cId="1702569369" sldId="265"/>
            <ac:spMk id="3" creationId="{5C9CE18C-31CA-4412-9E0A-0A8F15F02B0F}"/>
          </ac:spMkLst>
        </pc:spChg>
        <pc:spChg chg="mod">
          <ac:chgData name="eschinlle@espe.edu.ec" userId="3dc390fb-363f-4538-a895-c93b70622324" providerId="ADAL" clId="{C3893F76-5027-42F4-9B19-A5CD5C1D0789}" dt="2022-11-30T19:10:16.178" v="922" actId="207"/>
          <ac:spMkLst>
            <pc:docMk/>
            <pc:sldMk cId="1702569369" sldId="265"/>
            <ac:spMk id="4" creationId="{07C128F2-CD1C-4BA9-BAD6-531D7A221528}"/>
          </ac:spMkLst>
        </pc:spChg>
        <pc:picChg chg="add del">
          <ac:chgData name="eschinlle@espe.edu.ec" userId="3dc390fb-363f-4538-a895-c93b70622324" providerId="ADAL" clId="{C3893F76-5027-42F4-9B19-A5CD5C1D0789}" dt="2022-11-30T18:46:05.228" v="182" actId="478"/>
          <ac:picMkLst>
            <pc:docMk/>
            <pc:sldMk cId="1702569369" sldId="265"/>
            <ac:picMk id="7" creationId="{4EC19F86-2C9C-BB96-19C7-EEF7ADFF0107}"/>
          </ac:picMkLst>
        </pc:picChg>
      </pc:sldChg>
      <pc:sldChg chg="modSp mod">
        <pc:chgData name="eschinlle@espe.edu.ec" userId="3dc390fb-363f-4538-a895-c93b70622324" providerId="ADAL" clId="{C3893F76-5027-42F4-9B19-A5CD5C1D0789}" dt="2022-11-30T19:15:26.987" v="1045" actId="20577"/>
        <pc:sldMkLst>
          <pc:docMk/>
          <pc:sldMk cId="2703950532" sldId="279"/>
        </pc:sldMkLst>
        <pc:spChg chg="mod">
          <ac:chgData name="eschinlle@espe.edu.ec" userId="3dc390fb-363f-4538-a895-c93b70622324" providerId="ADAL" clId="{C3893F76-5027-42F4-9B19-A5CD5C1D0789}" dt="2022-11-30T19:08:36.756" v="887" actId="20577"/>
          <ac:spMkLst>
            <pc:docMk/>
            <pc:sldMk cId="2703950532" sldId="279"/>
            <ac:spMk id="3" creationId="{5C9CE18C-31CA-4412-9E0A-0A8F15F02B0F}"/>
          </ac:spMkLst>
        </pc:spChg>
        <pc:spChg chg="mod">
          <ac:chgData name="eschinlle@espe.edu.ec" userId="3dc390fb-363f-4538-a895-c93b70622324" providerId="ADAL" clId="{C3893F76-5027-42F4-9B19-A5CD5C1D0789}" dt="2022-11-30T19:13:43.028" v="982" actId="207"/>
          <ac:spMkLst>
            <pc:docMk/>
            <pc:sldMk cId="2703950532" sldId="279"/>
            <ac:spMk id="4" creationId="{07C128F2-CD1C-4BA9-BAD6-531D7A221528}"/>
          </ac:spMkLst>
        </pc:spChg>
        <pc:spChg chg="mod">
          <ac:chgData name="eschinlle@espe.edu.ec" userId="3dc390fb-363f-4538-a895-c93b70622324" providerId="ADAL" clId="{C3893F76-5027-42F4-9B19-A5CD5C1D0789}" dt="2022-11-30T19:15:26.987" v="1045" actId="20577"/>
          <ac:spMkLst>
            <pc:docMk/>
            <pc:sldMk cId="2703950532" sldId="279"/>
            <ac:spMk id="7" creationId="{A978D314-FD9C-4669-B7FA-7E06DC6557EA}"/>
          </ac:spMkLst>
        </pc:spChg>
      </pc:sldChg>
      <pc:sldChg chg="modSp mod">
        <pc:chgData name="eschinlle@espe.edu.ec" userId="3dc390fb-363f-4538-a895-c93b70622324" providerId="ADAL" clId="{C3893F76-5027-42F4-9B19-A5CD5C1D0789}" dt="2022-11-30T19:15:29.484" v="1047" actId="20577"/>
        <pc:sldMkLst>
          <pc:docMk/>
          <pc:sldMk cId="644582508" sldId="280"/>
        </pc:sldMkLst>
        <pc:spChg chg="mod">
          <ac:chgData name="eschinlle@espe.edu.ec" userId="3dc390fb-363f-4538-a895-c93b70622324" providerId="ADAL" clId="{C3893F76-5027-42F4-9B19-A5CD5C1D0789}" dt="2022-11-30T19:08:47.862" v="892" actId="20577"/>
          <ac:spMkLst>
            <pc:docMk/>
            <pc:sldMk cId="644582508" sldId="280"/>
            <ac:spMk id="3" creationId="{5C9CE18C-31CA-4412-9E0A-0A8F15F02B0F}"/>
          </ac:spMkLst>
        </pc:spChg>
        <pc:spChg chg="mod">
          <ac:chgData name="eschinlle@espe.edu.ec" userId="3dc390fb-363f-4538-a895-c93b70622324" providerId="ADAL" clId="{C3893F76-5027-42F4-9B19-A5CD5C1D0789}" dt="2022-11-30T18:04:03.173" v="125"/>
          <ac:spMkLst>
            <pc:docMk/>
            <pc:sldMk cId="644582508" sldId="280"/>
            <ac:spMk id="4" creationId="{07C128F2-CD1C-4BA9-BAD6-531D7A221528}"/>
          </ac:spMkLst>
        </pc:spChg>
        <pc:spChg chg="mod">
          <ac:chgData name="eschinlle@espe.edu.ec" userId="3dc390fb-363f-4538-a895-c93b70622324" providerId="ADAL" clId="{C3893F76-5027-42F4-9B19-A5CD5C1D0789}" dt="2022-11-30T19:15:29.484" v="1047" actId="20577"/>
          <ac:spMkLst>
            <pc:docMk/>
            <pc:sldMk cId="644582508" sldId="280"/>
            <ac:spMk id="6" creationId="{4236A358-5F4F-4723-B839-023BA1F1C54C}"/>
          </ac:spMkLst>
        </pc:spChg>
      </pc:sldChg>
      <pc:sldChg chg="modSp mod">
        <pc:chgData name="eschinlle@espe.edu.ec" userId="3dc390fb-363f-4538-a895-c93b70622324" providerId="ADAL" clId="{C3893F76-5027-42F4-9B19-A5CD5C1D0789}" dt="2022-11-30T19:15:31.547" v="1049" actId="20577"/>
        <pc:sldMkLst>
          <pc:docMk/>
          <pc:sldMk cId="404966312" sldId="281"/>
        </pc:sldMkLst>
        <pc:spChg chg="mod">
          <ac:chgData name="eschinlle@espe.edu.ec" userId="3dc390fb-363f-4538-a895-c93b70622324" providerId="ADAL" clId="{C3893F76-5027-42F4-9B19-A5CD5C1D0789}" dt="2022-11-30T19:09:14.651" v="909" actId="20577"/>
          <ac:spMkLst>
            <pc:docMk/>
            <pc:sldMk cId="404966312" sldId="281"/>
            <ac:spMk id="3" creationId="{5C9CE18C-31CA-4412-9E0A-0A8F15F02B0F}"/>
          </ac:spMkLst>
        </pc:spChg>
        <pc:spChg chg="mod">
          <ac:chgData name="eschinlle@espe.edu.ec" userId="3dc390fb-363f-4538-a895-c93b70622324" providerId="ADAL" clId="{C3893F76-5027-42F4-9B19-A5CD5C1D0789}" dt="2022-11-30T18:04:07.346" v="126"/>
          <ac:spMkLst>
            <pc:docMk/>
            <pc:sldMk cId="404966312" sldId="281"/>
            <ac:spMk id="4" creationId="{07C128F2-CD1C-4BA9-BAD6-531D7A221528}"/>
          </ac:spMkLst>
        </pc:spChg>
        <pc:spChg chg="mod">
          <ac:chgData name="eschinlle@espe.edu.ec" userId="3dc390fb-363f-4538-a895-c93b70622324" providerId="ADAL" clId="{C3893F76-5027-42F4-9B19-A5CD5C1D0789}" dt="2022-11-30T19:15:31.547" v="1049" actId="20577"/>
          <ac:spMkLst>
            <pc:docMk/>
            <pc:sldMk cId="404966312" sldId="281"/>
            <ac:spMk id="6" creationId="{21314641-8071-4086-903A-8C6574F4A565}"/>
          </ac:spMkLst>
        </pc:spChg>
      </pc:sldChg>
      <pc:sldChg chg="modSp mod">
        <pc:chgData name="eschinlle@espe.edu.ec" userId="3dc390fb-363f-4538-a895-c93b70622324" providerId="ADAL" clId="{C3893F76-5027-42F4-9B19-A5CD5C1D0789}" dt="2022-11-30T19:09:44.504" v="912" actId="207"/>
        <pc:sldMkLst>
          <pc:docMk/>
          <pc:sldMk cId="1993200883" sldId="301"/>
        </pc:sldMkLst>
        <pc:spChg chg="mod">
          <ac:chgData name="eschinlle@espe.edu.ec" userId="3dc390fb-363f-4538-a895-c93b70622324" providerId="ADAL" clId="{C3893F76-5027-42F4-9B19-A5CD5C1D0789}" dt="2022-11-30T19:09:44.504" v="912" actId="207"/>
          <ac:spMkLst>
            <pc:docMk/>
            <pc:sldMk cId="1993200883" sldId="301"/>
            <ac:spMk id="4" creationId="{3EC86FE0-3B43-49C3-A243-01239BBC396F}"/>
          </ac:spMkLst>
        </pc:spChg>
      </pc:sldChg>
      <pc:sldChg chg="modSp mod">
        <pc:chgData name="eschinlle@espe.edu.ec" userId="3dc390fb-363f-4538-a895-c93b70622324" providerId="ADAL" clId="{C3893F76-5027-42F4-9B19-A5CD5C1D0789}" dt="2022-11-30T19:09:55.002" v="915" actId="207"/>
        <pc:sldMkLst>
          <pc:docMk/>
          <pc:sldMk cId="3077131138" sldId="316"/>
        </pc:sldMkLst>
        <pc:spChg chg="mod">
          <ac:chgData name="eschinlle@espe.edu.ec" userId="3dc390fb-363f-4538-a895-c93b70622324" providerId="ADAL" clId="{C3893F76-5027-42F4-9B19-A5CD5C1D0789}" dt="2022-11-30T19:09:55.002" v="915" actId="207"/>
          <ac:spMkLst>
            <pc:docMk/>
            <pc:sldMk cId="3077131138" sldId="316"/>
            <ac:spMk id="4" creationId="{3EC86FE0-3B43-49C3-A243-01239BBC396F}"/>
          </ac:spMkLst>
        </pc:spChg>
      </pc:sldChg>
      <pc:sldChg chg="modSp mod">
        <pc:chgData name="eschinlle@espe.edu.ec" userId="3dc390fb-363f-4538-a895-c93b70622324" providerId="ADAL" clId="{C3893F76-5027-42F4-9B19-A5CD5C1D0789}" dt="2022-11-30T19:09:59.723" v="917" actId="207"/>
        <pc:sldMkLst>
          <pc:docMk/>
          <pc:sldMk cId="1590836266" sldId="317"/>
        </pc:sldMkLst>
        <pc:spChg chg="mod">
          <ac:chgData name="eschinlle@espe.edu.ec" userId="3dc390fb-363f-4538-a895-c93b70622324" providerId="ADAL" clId="{C3893F76-5027-42F4-9B19-A5CD5C1D0789}" dt="2022-11-30T19:09:59.723" v="917" actId="207"/>
          <ac:spMkLst>
            <pc:docMk/>
            <pc:sldMk cId="1590836266" sldId="317"/>
            <ac:spMk id="4" creationId="{3EC86FE0-3B43-49C3-A243-01239BBC396F}"/>
          </ac:spMkLst>
        </pc:spChg>
      </pc:sldChg>
      <pc:sldChg chg="modSp mod">
        <pc:chgData name="eschinlle@espe.edu.ec" userId="3dc390fb-363f-4538-a895-c93b70622324" providerId="ADAL" clId="{C3893F76-5027-42F4-9B19-A5CD5C1D0789}" dt="2022-11-30T19:10:05.104" v="919" actId="207"/>
        <pc:sldMkLst>
          <pc:docMk/>
          <pc:sldMk cId="3709971906" sldId="318"/>
        </pc:sldMkLst>
        <pc:spChg chg="mod">
          <ac:chgData name="eschinlle@espe.edu.ec" userId="3dc390fb-363f-4538-a895-c93b70622324" providerId="ADAL" clId="{C3893F76-5027-42F4-9B19-A5CD5C1D0789}" dt="2022-11-30T19:10:05.104" v="919" actId="207"/>
          <ac:spMkLst>
            <pc:docMk/>
            <pc:sldMk cId="3709971906" sldId="318"/>
            <ac:spMk id="4" creationId="{3EC86FE0-3B43-49C3-A243-01239BBC396F}"/>
          </ac:spMkLst>
        </pc:spChg>
      </pc:sldChg>
      <pc:sldChg chg="modSp mod">
        <pc:chgData name="eschinlle@espe.edu.ec" userId="3dc390fb-363f-4538-a895-c93b70622324" providerId="ADAL" clId="{C3893F76-5027-42F4-9B19-A5CD5C1D0789}" dt="2022-11-30T19:09:49.429" v="913" actId="207"/>
        <pc:sldMkLst>
          <pc:docMk/>
          <pc:sldMk cId="1566599032" sldId="340"/>
        </pc:sldMkLst>
        <pc:spChg chg="mod">
          <ac:chgData name="eschinlle@espe.edu.ec" userId="3dc390fb-363f-4538-a895-c93b70622324" providerId="ADAL" clId="{C3893F76-5027-42F4-9B19-A5CD5C1D0789}" dt="2022-11-30T18:44:28.184" v="152" actId="6549"/>
          <ac:spMkLst>
            <pc:docMk/>
            <pc:sldMk cId="1566599032" sldId="340"/>
            <ac:spMk id="3" creationId="{24450567-4B65-45C0-A0CF-8E25C31398B6}"/>
          </ac:spMkLst>
        </pc:spChg>
        <pc:spChg chg="mod">
          <ac:chgData name="eschinlle@espe.edu.ec" userId="3dc390fb-363f-4538-a895-c93b70622324" providerId="ADAL" clId="{C3893F76-5027-42F4-9B19-A5CD5C1D0789}" dt="2022-11-30T19:09:49.429" v="913" actId="207"/>
          <ac:spMkLst>
            <pc:docMk/>
            <pc:sldMk cId="1566599032" sldId="340"/>
            <ac:spMk id="4" creationId="{3EC86FE0-3B43-49C3-A243-01239BBC396F}"/>
          </ac:spMkLst>
        </pc:spChg>
      </pc:sldChg>
      <pc:sldChg chg="modSp mod">
        <pc:chgData name="eschinlle@espe.edu.ec" userId="3dc390fb-363f-4538-a895-c93b70622324" providerId="ADAL" clId="{C3893F76-5027-42F4-9B19-A5CD5C1D0789}" dt="2022-11-30T19:10:09.107" v="921" actId="207"/>
        <pc:sldMkLst>
          <pc:docMk/>
          <pc:sldMk cId="1059290920" sldId="341"/>
        </pc:sldMkLst>
        <pc:spChg chg="mod">
          <ac:chgData name="eschinlle@espe.edu.ec" userId="3dc390fb-363f-4538-a895-c93b70622324" providerId="ADAL" clId="{C3893F76-5027-42F4-9B19-A5CD5C1D0789}" dt="2022-11-30T19:10:09.107" v="921" actId="207"/>
          <ac:spMkLst>
            <pc:docMk/>
            <pc:sldMk cId="1059290920" sldId="341"/>
            <ac:spMk id="4" creationId="{3EC86FE0-3B43-49C3-A243-01239BBC396F}"/>
          </ac:spMkLst>
        </pc:spChg>
      </pc:sldChg>
      <pc:sldChg chg="addSp delSp modSp mod">
        <pc:chgData name="eschinlle@espe.edu.ec" userId="3dc390fb-363f-4538-a895-c93b70622324" providerId="ADAL" clId="{C3893F76-5027-42F4-9B19-A5CD5C1D0789}" dt="2022-11-30T19:14:01.754" v="986" actId="20577"/>
        <pc:sldMkLst>
          <pc:docMk/>
          <pc:sldMk cId="3643179308" sldId="342"/>
        </pc:sldMkLst>
        <pc:spChg chg="mod">
          <ac:chgData name="eschinlle@espe.edu.ec" userId="3dc390fb-363f-4538-a895-c93b70622324" providerId="ADAL" clId="{C3893F76-5027-42F4-9B19-A5CD5C1D0789}" dt="2022-11-30T18:47:15.562" v="198" actId="20577"/>
          <ac:spMkLst>
            <pc:docMk/>
            <pc:sldMk cId="3643179308" sldId="342"/>
            <ac:spMk id="2" creationId="{299E15FD-12A3-48E0-B51D-9B86D68183DA}"/>
          </ac:spMkLst>
        </pc:spChg>
        <pc:spChg chg="mod">
          <ac:chgData name="eschinlle@espe.edu.ec" userId="3dc390fb-363f-4538-a895-c93b70622324" providerId="ADAL" clId="{C3893F76-5027-42F4-9B19-A5CD5C1D0789}" dt="2022-11-30T18:47:08.429" v="195" actId="20577"/>
          <ac:spMkLst>
            <pc:docMk/>
            <pc:sldMk cId="3643179308" sldId="342"/>
            <ac:spMk id="3" creationId="{5C9CE18C-31CA-4412-9E0A-0A8F15F02B0F}"/>
          </ac:spMkLst>
        </pc:spChg>
        <pc:spChg chg="mod">
          <ac:chgData name="eschinlle@espe.edu.ec" userId="3dc390fb-363f-4538-a895-c93b70622324" providerId="ADAL" clId="{C3893F76-5027-42F4-9B19-A5CD5C1D0789}" dt="2022-11-30T19:10:31.317" v="924"/>
          <ac:spMkLst>
            <pc:docMk/>
            <pc:sldMk cId="3643179308" sldId="342"/>
            <ac:spMk id="4" creationId="{07C128F2-CD1C-4BA9-BAD6-531D7A221528}"/>
          </ac:spMkLst>
        </pc:spChg>
        <pc:spChg chg="mod">
          <ac:chgData name="eschinlle@espe.edu.ec" userId="3dc390fb-363f-4538-a895-c93b70622324" providerId="ADAL" clId="{C3893F76-5027-42F4-9B19-A5CD5C1D0789}" dt="2022-11-30T19:14:01.754" v="986" actId="20577"/>
          <ac:spMkLst>
            <pc:docMk/>
            <pc:sldMk cId="3643179308" sldId="342"/>
            <ac:spMk id="9" creationId="{C09A62F3-0504-4D17-9656-5FC748800A81}"/>
          </ac:spMkLst>
        </pc:spChg>
        <pc:picChg chg="del">
          <ac:chgData name="eschinlle@espe.edu.ec" userId="3dc390fb-363f-4538-a895-c93b70622324" providerId="ADAL" clId="{C3893F76-5027-42F4-9B19-A5CD5C1D0789}" dt="2022-11-30T18:46:50.748" v="191" actId="478"/>
          <ac:picMkLst>
            <pc:docMk/>
            <pc:sldMk cId="3643179308" sldId="342"/>
            <ac:picMk id="6" creationId="{3B7C7DC5-3C46-BF4B-1A81-06126EDCD5B1}"/>
          </ac:picMkLst>
        </pc:picChg>
        <pc:picChg chg="add mod">
          <ac:chgData name="eschinlle@espe.edu.ec" userId="3dc390fb-363f-4538-a895-c93b70622324" providerId="ADAL" clId="{C3893F76-5027-42F4-9B19-A5CD5C1D0789}" dt="2022-11-30T18:47:05.895" v="194" actId="1076"/>
          <ac:picMkLst>
            <pc:docMk/>
            <pc:sldMk cId="3643179308" sldId="342"/>
            <ac:picMk id="7" creationId="{7B0FEE71-FE6F-2184-B1A0-F632637215BB}"/>
          </ac:picMkLst>
        </pc:picChg>
      </pc:sldChg>
      <pc:sldChg chg="addSp delSp modSp mod">
        <pc:chgData name="eschinlle@espe.edu.ec" userId="3dc390fb-363f-4538-a895-c93b70622324" providerId="ADAL" clId="{C3893F76-5027-42F4-9B19-A5CD5C1D0789}" dt="2022-11-30T19:14:04.320" v="988" actId="20577"/>
        <pc:sldMkLst>
          <pc:docMk/>
          <pc:sldMk cId="485906930" sldId="343"/>
        </pc:sldMkLst>
        <pc:spChg chg="mod">
          <ac:chgData name="eschinlle@espe.edu.ec" userId="3dc390fb-363f-4538-a895-c93b70622324" providerId="ADAL" clId="{C3893F76-5027-42F4-9B19-A5CD5C1D0789}" dt="2022-11-30T18:51:55.312" v="547" actId="20577"/>
          <ac:spMkLst>
            <pc:docMk/>
            <pc:sldMk cId="485906930" sldId="343"/>
            <ac:spMk id="2" creationId="{299E15FD-12A3-48E0-B51D-9B86D68183DA}"/>
          </ac:spMkLst>
        </pc:spChg>
        <pc:spChg chg="mod">
          <ac:chgData name="eschinlle@espe.edu.ec" userId="3dc390fb-363f-4538-a895-c93b70622324" providerId="ADAL" clId="{C3893F76-5027-42F4-9B19-A5CD5C1D0789}" dt="2022-11-30T18:47:55.672" v="324" actId="20577"/>
          <ac:spMkLst>
            <pc:docMk/>
            <pc:sldMk cId="485906930" sldId="343"/>
            <ac:spMk id="3" creationId="{5C9CE18C-31CA-4412-9E0A-0A8F15F02B0F}"/>
          </ac:spMkLst>
        </pc:spChg>
        <pc:spChg chg="mod">
          <ac:chgData name="eschinlle@espe.edu.ec" userId="3dc390fb-363f-4538-a895-c93b70622324" providerId="ADAL" clId="{C3893F76-5027-42F4-9B19-A5CD5C1D0789}" dt="2022-11-30T19:10:34.722" v="925"/>
          <ac:spMkLst>
            <pc:docMk/>
            <pc:sldMk cId="485906930" sldId="343"/>
            <ac:spMk id="4" creationId="{07C128F2-CD1C-4BA9-BAD6-531D7A221528}"/>
          </ac:spMkLst>
        </pc:spChg>
        <pc:spChg chg="mod">
          <ac:chgData name="eschinlle@espe.edu.ec" userId="3dc390fb-363f-4538-a895-c93b70622324" providerId="ADAL" clId="{C3893F76-5027-42F4-9B19-A5CD5C1D0789}" dt="2022-11-30T19:14:04.320" v="988" actId="20577"/>
          <ac:spMkLst>
            <pc:docMk/>
            <pc:sldMk cId="485906930" sldId="343"/>
            <ac:spMk id="9" creationId="{C09A62F3-0504-4D17-9656-5FC748800A81}"/>
          </ac:spMkLst>
        </pc:spChg>
        <pc:picChg chg="add mod">
          <ac:chgData name="eschinlle@espe.edu.ec" userId="3dc390fb-363f-4538-a895-c93b70622324" providerId="ADAL" clId="{C3893F76-5027-42F4-9B19-A5CD5C1D0789}" dt="2022-11-30T18:48:04.214" v="329" actId="1076"/>
          <ac:picMkLst>
            <pc:docMk/>
            <pc:sldMk cId="485906930" sldId="343"/>
            <ac:picMk id="5" creationId="{ED43A012-B88E-F1B2-4B41-7040DDE1E850}"/>
          </ac:picMkLst>
        </pc:picChg>
        <pc:picChg chg="del">
          <ac:chgData name="eschinlle@espe.edu.ec" userId="3dc390fb-363f-4538-a895-c93b70622324" providerId="ADAL" clId="{C3893F76-5027-42F4-9B19-A5CD5C1D0789}" dt="2022-11-30T18:47:57.880" v="325" actId="478"/>
          <ac:picMkLst>
            <pc:docMk/>
            <pc:sldMk cId="485906930" sldId="343"/>
            <ac:picMk id="7" creationId="{5EFF5903-96F5-4FE1-2ADF-82F6910D2DA5}"/>
          </ac:picMkLst>
        </pc:picChg>
      </pc:sldChg>
      <pc:sldChg chg="addSp delSp modSp mod">
        <pc:chgData name="eschinlle@espe.edu.ec" userId="3dc390fb-363f-4538-a895-c93b70622324" providerId="ADAL" clId="{C3893F76-5027-42F4-9B19-A5CD5C1D0789}" dt="2022-11-30T19:14:10.113" v="990" actId="20577"/>
        <pc:sldMkLst>
          <pc:docMk/>
          <pc:sldMk cId="2200265865" sldId="344"/>
        </pc:sldMkLst>
        <pc:spChg chg="mod">
          <ac:chgData name="eschinlle@espe.edu.ec" userId="3dc390fb-363f-4538-a895-c93b70622324" providerId="ADAL" clId="{C3893F76-5027-42F4-9B19-A5CD5C1D0789}" dt="2022-11-30T18:51:57.845" v="550" actId="20577"/>
          <ac:spMkLst>
            <pc:docMk/>
            <pc:sldMk cId="2200265865" sldId="344"/>
            <ac:spMk id="2" creationId="{299E15FD-12A3-48E0-B51D-9B86D68183DA}"/>
          </ac:spMkLst>
        </pc:spChg>
        <pc:spChg chg="mod">
          <ac:chgData name="eschinlle@espe.edu.ec" userId="3dc390fb-363f-4538-a895-c93b70622324" providerId="ADAL" clId="{C3893F76-5027-42F4-9B19-A5CD5C1D0789}" dt="2022-11-30T18:48:48.845" v="446" actId="20577"/>
          <ac:spMkLst>
            <pc:docMk/>
            <pc:sldMk cId="2200265865" sldId="344"/>
            <ac:spMk id="3" creationId="{5C9CE18C-31CA-4412-9E0A-0A8F15F02B0F}"/>
          </ac:spMkLst>
        </pc:spChg>
        <pc:spChg chg="mod">
          <ac:chgData name="eschinlle@espe.edu.ec" userId="3dc390fb-363f-4538-a895-c93b70622324" providerId="ADAL" clId="{C3893F76-5027-42F4-9B19-A5CD5C1D0789}" dt="2022-11-30T19:10:37.539" v="926"/>
          <ac:spMkLst>
            <pc:docMk/>
            <pc:sldMk cId="2200265865" sldId="344"/>
            <ac:spMk id="4" creationId="{07C128F2-CD1C-4BA9-BAD6-531D7A221528}"/>
          </ac:spMkLst>
        </pc:spChg>
        <pc:spChg chg="mod">
          <ac:chgData name="eschinlle@espe.edu.ec" userId="3dc390fb-363f-4538-a895-c93b70622324" providerId="ADAL" clId="{C3893F76-5027-42F4-9B19-A5CD5C1D0789}" dt="2022-11-30T19:14:10.113" v="990" actId="20577"/>
          <ac:spMkLst>
            <pc:docMk/>
            <pc:sldMk cId="2200265865" sldId="344"/>
            <ac:spMk id="9" creationId="{C09A62F3-0504-4D17-9656-5FC748800A81}"/>
          </ac:spMkLst>
        </pc:spChg>
        <pc:picChg chg="del">
          <ac:chgData name="eschinlle@espe.edu.ec" userId="3dc390fb-363f-4538-a895-c93b70622324" providerId="ADAL" clId="{C3893F76-5027-42F4-9B19-A5CD5C1D0789}" dt="2022-11-30T18:48:50.688" v="447" actId="478"/>
          <ac:picMkLst>
            <pc:docMk/>
            <pc:sldMk cId="2200265865" sldId="344"/>
            <ac:picMk id="5" creationId="{90D59A52-6937-8EED-26E7-3FE699BC78AD}"/>
          </ac:picMkLst>
        </pc:picChg>
        <pc:picChg chg="add mod">
          <ac:chgData name="eschinlle@espe.edu.ec" userId="3dc390fb-363f-4538-a895-c93b70622324" providerId="ADAL" clId="{C3893F76-5027-42F4-9B19-A5CD5C1D0789}" dt="2022-11-30T18:49:02.082" v="450" actId="1076"/>
          <ac:picMkLst>
            <pc:docMk/>
            <pc:sldMk cId="2200265865" sldId="344"/>
            <ac:picMk id="7" creationId="{CE4AF231-B526-72C8-CA5B-9DBE89062C55}"/>
          </ac:picMkLst>
        </pc:picChg>
      </pc:sldChg>
      <pc:sldChg chg="addSp delSp modSp mod">
        <pc:chgData name="eschinlle@espe.edu.ec" userId="3dc390fb-363f-4538-a895-c93b70622324" providerId="ADAL" clId="{C3893F76-5027-42F4-9B19-A5CD5C1D0789}" dt="2022-11-30T19:14:15.722" v="992" actId="20577"/>
        <pc:sldMkLst>
          <pc:docMk/>
          <pc:sldMk cId="1668862183" sldId="345"/>
        </pc:sldMkLst>
        <pc:spChg chg="mod">
          <ac:chgData name="eschinlle@espe.edu.ec" userId="3dc390fb-363f-4538-a895-c93b70622324" providerId="ADAL" clId="{C3893F76-5027-42F4-9B19-A5CD5C1D0789}" dt="2022-11-30T18:52:01.629" v="553" actId="20577"/>
          <ac:spMkLst>
            <pc:docMk/>
            <pc:sldMk cId="1668862183" sldId="345"/>
            <ac:spMk id="2" creationId="{299E15FD-12A3-48E0-B51D-9B86D68183DA}"/>
          </ac:spMkLst>
        </pc:spChg>
        <pc:spChg chg="mod">
          <ac:chgData name="eschinlle@espe.edu.ec" userId="3dc390fb-363f-4538-a895-c93b70622324" providerId="ADAL" clId="{C3893F76-5027-42F4-9B19-A5CD5C1D0789}" dt="2022-11-30T18:49:35.355" v="512" actId="20577"/>
          <ac:spMkLst>
            <pc:docMk/>
            <pc:sldMk cId="1668862183" sldId="345"/>
            <ac:spMk id="3" creationId="{5C9CE18C-31CA-4412-9E0A-0A8F15F02B0F}"/>
          </ac:spMkLst>
        </pc:spChg>
        <pc:spChg chg="mod">
          <ac:chgData name="eschinlle@espe.edu.ec" userId="3dc390fb-363f-4538-a895-c93b70622324" providerId="ADAL" clId="{C3893F76-5027-42F4-9B19-A5CD5C1D0789}" dt="2022-11-30T19:10:52.618" v="931" actId="207"/>
          <ac:spMkLst>
            <pc:docMk/>
            <pc:sldMk cId="1668862183" sldId="345"/>
            <ac:spMk id="4" creationId="{07C128F2-CD1C-4BA9-BAD6-531D7A221528}"/>
          </ac:spMkLst>
        </pc:spChg>
        <pc:spChg chg="mod">
          <ac:chgData name="eschinlle@espe.edu.ec" userId="3dc390fb-363f-4538-a895-c93b70622324" providerId="ADAL" clId="{C3893F76-5027-42F4-9B19-A5CD5C1D0789}" dt="2022-11-30T19:14:15.722" v="992" actId="20577"/>
          <ac:spMkLst>
            <pc:docMk/>
            <pc:sldMk cId="1668862183" sldId="345"/>
            <ac:spMk id="9" creationId="{C09A62F3-0504-4D17-9656-5FC748800A81}"/>
          </ac:spMkLst>
        </pc:spChg>
        <pc:picChg chg="add mod">
          <ac:chgData name="eschinlle@espe.edu.ec" userId="3dc390fb-363f-4538-a895-c93b70622324" providerId="ADAL" clId="{C3893F76-5027-42F4-9B19-A5CD5C1D0789}" dt="2022-11-30T18:49:38.527" v="513" actId="1076"/>
          <ac:picMkLst>
            <pc:docMk/>
            <pc:sldMk cId="1668862183" sldId="345"/>
            <ac:picMk id="5" creationId="{F76880EC-45AF-DFBD-DC61-396282CE8F98}"/>
          </ac:picMkLst>
        </pc:picChg>
        <pc:picChg chg="del">
          <ac:chgData name="eschinlle@espe.edu.ec" userId="3dc390fb-363f-4538-a895-c93b70622324" providerId="ADAL" clId="{C3893F76-5027-42F4-9B19-A5CD5C1D0789}" dt="2022-11-30T18:49:23.790" v="509" actId="478"/>
          <ac:picMkLst>
            <pc:docMk/>
            <pc:sldMk cId="1668862183" sldId="345"/>
            <ac:picMk id="6" creationId="{8A71FAFD-002B-7779-E116-E66D4409CD85}"/>
          </ac:picMkLst>
        </pc:picChg>
      </pc:sldChg>
      <pc:sldChg chg="modSp del mod">
        <pc:chgData name="eschinlle@espe.edu.ec" userId="3dc390fb-363f-4538-a895-c93b70622324" providerId="ADAL" clId="{C3893F76-5027-42F4-9B19-A5CD5C1D0789}" dt="2022-11-30T18:51:12.442" v="537" actId="47"/>
        <pc:sldMkLst>
          <pc:docMk/>
          <pc:sldMk cId="3380658770" sldId="346"/>
        </pc:sldMkLst>
        <pc:spChg chg="mod">
          <ac:chgData name="eschinlle@espe.edu.ec" userId="3dc390fb-363f-4538-a895-c93b70622324" providerId="ADAL" clId="{C3893F76-5027-42F4-9B19-A5CD5C1D0789}" dt="2022-11-30T18:03:19.482" v="106"/>
          <ac:spMkLst>
            <pc:docMk/>
            <pc:sldMk cId="3380658770" sldId="346"/>
            <ac:spMk id="4" creationId="{07C128F2-CD1C-4BA9-BAD6-531D7A221528}"/>
          </ac:spMkLst>
        </pc:spChg>
      </pc:sldChg>
      <pc:sldChg chg="modSp del mod">
        <pc:chgData name="eschinlle@espe.edu.ec" userId="3dc390fb-363f-4538-a895-c93b70622324" providerId="ADAL" clId="{C3893F76-5027-42F4-9B19-A5CD5C1D0789}" dt="2022-11-30T18:51:12.867" v="538" actId="47"/>
        <pc:sldMkLst>
          <pc:docMk/>
          <pc:sldMk cId="1197058693" sldId="347"/>
        </pc:sldMkLst>
        <pc:spChg chg="mod">
          <ac:chgData name="eschinlle@espe.edu.ec" userId="3dc390fb-363f-4538-a895-c93b70622324" providerId="ADAL" clId="{C3893F76-5027-42F4-9B19-A5CD5C1D0789}" dt="2022-11-30T18:03:21.673" v="107"/>
          <ac:spMkLst>
            <pc:docMk/>
            <pc:sldMk cId="1197058693" sldId="347"/>
            <ac:spMk id="4" creationId="{07C128F2-CD1C-4BA9-BAD6-531D7A221528}"/>
          </ac:spMkLst>
        </pc:spChg>
      </pc:sldChg>
      <pc:sldChg chg="modSp del mod">
        <pc:chgData name="eschinlle@espe.edu.ec" userId="3dc390fb-363f-4538-a895-c93b70622324" providerId="ADAL" clId="{C3893F76-5027-42F4-9B19-A5CD5C1D0789}" dt="2022-11-30T18:51:14.042" v="539" actId="47"/>
        <pc:sldMkLst>
          <pc:docMk/>
          <pc:sldMk cId="1190525364" sldId="348"/>
        </pc:sldMkLst>
        <pc:spChg chg="mod">
          <ac:chgData name="eschinlle@espe.edu.ec" userId="3dc390fb-363f-4538-a895-c93b70622324" providerId="ADAL" clId="{C3893F76-5027-42F4-9B19-A5CD5C1D0789}" dt="2022-11-30T18:03:24.617" v="108"/>
          <ac:spMkLst>
            <pc:docMk/>
            <pc:sldMk cId="1190525364" sldId="348"/>
            <ac:spMk id="4" creationId="{07C128F2-CD1C-4BA9-BAD6-531D7A221528}"/>
          </ac:spMkLst>
        </pc:spChg>
      </pc:sldChg>
      <pc:sldChg chg="modSp del mod">
        <pc:chgData name="eschinlle@espe.edu.ec" userId="3dc390fb-363f-4538-a895-c93b70622324" providerId="ADAL" clId="{C3893F76-5027-42F4-9B19-A5CD5C1D0789}" dt="2022-11-30T18:51:41.501" v="542" actId="47"/>
        <pc:sldMkLst>
          <pc:docMk/>
          <pc:sldMk cId="92324500" sldId="349"/>
        </pc:sldMkLst>
        <pc:spChg chg="mod">
          <ac:chgData name="eschinlle@espe.edu.ec" userId="3dc390fb-363f-4538-a895-c93b70622324" providerId="ADAL" clId="{C3893F76-5027-42F4-9B19-A5CD5C1D0789}" dt="2022-11-30T18:51:30.377" v="541" actId="20577"/>
          <ac:spMkLst>
            <pc:docMk/>
            <pc:sldMk cId="92324500" sldId="349"/>
            <ac:spMk id="3" creationId="{5C9CE18C-31CA-4412-9E0A-0A8F15F02B0F}"/>
          </ac:spMkLst>
        </pc:spChg>
        <pc:spChg chg="mod">
          <ac:chgData name="eschinlle@espe.edu.ec" userId="3dc390fb-363f-4538-a895-c93b70622324" providerId="ADAL" clId="{C3893F76-5027-42F4-9B19-A5CD5C1D0789}" dt="2022-11-30T18:03:27.097" v="109"/>
          <ac:spMkLst>
            <pc:docMk/>
            <pc:sldMk cId="92324500" sldId="349"/>
            <ac:spMk id="4" creationId="{07C128F2-CD1C-4BA9-BAD6-531D7A221528}"/>
          </ac:spMkLst>
        </pc:spChg>
      </pc:sldChg>
      <pc:sldChg chg="modSp del mod">
        <pc:chgData name="eschinlle@espe.edu.ec" userId="3dc390fb-363f-4538-a895-c93b70622324" providerId="ADAL" clId="{C3893F76-5027-42F4-9B19-A5CD5C1D0789}" dt="2022-11-30T18:51:42.252" v="543" actId="47"/>
        <pc:sldMkLst>
          <pc:docMk/>
          <pc:sldMk cId="1239859951" sldId="350"/>
        </pc:sldMkLst>
        <pc:spChg chg="mod">
          <ac:chgData name="eschinlle@espe.edu.ec" userId="3dc390fb-363f-4538-a895-c93b70622324" providerId="ADAL" clId="{C3893F76-5027-42F4-9B19-A5CD5C1D0789}" dt="2022-11-30T18:03:29.035" v="110"/>
          <ac:spMkLst>
            <pc:docMk/>
            <pc:sldMk cId="1239859951" sldId="350"/>
            <ac:spMk id="4" creationId="{07C128F2-CD1C-4BA9-BAD6-531D7A221528}"/>
          </ac:spMkLst>
        </pc:spChg>
      </pc:sldChg>
      <pc:sldChg chg="modSp del mod">
        <pc:chgData name="eschinlle@espe.edu.ec" userId="3dc390fb-363f-4538-a895-c93b70622324" providerId="ADAL" clId="{C3893F76-5027-42F4-9B19-A5CD5C1D0789}" dt="2022-11-30T18:51:42.978" v="544" actId="47"/>
        <pc:sldMkLst>
          <pc:docMk/>
          <pc:sldMk cId="1337596615" sldId="351"/>
        </pc:sldMkLst>
        <pc:spChg chg="mod">
          <ac:chgData name="eschinlle@espe.edu.ec" userId="3dc390fb-363f-4538-a895-c93b70622324" providerId="ADAL" clId="{C3893F76-5027-42F4-9B19-A5CD5C1D0789}" dt="2022-11-30T18:03:31.149" v="111"/>
          <ac:spMkLst>
            <pc:docMk/>
            <pc:sldMk cId="1337596615" sldId="351"/>
            <ac:spMk id="4" creationId="{07C128F2-CD1C-4BA9-BAD6-531D7A221528}"/>
          </ac:spMkLst>
        </pc:spChg>
      </pc:sldChg>
      <pc:sldChg chg="addSp delSp modSp mod">
        <pc:chgData name="eschinlle@espe.edu.ec" userId="3dc390fb-363f-4538-a895-c93b70622324" providerId="ADAL" clId="{C3893F76-5027-42F4-9B19-A5CD5C1D0789}" dt="2022-11-30T19:14:25.168" v="1000" actId="20577"/>
        <pc:sldMkLst>
          <pc:docMk/>
          <pc:sldMk cId="450309542" sldId="352"/>
        </pc:sldMkLst>
        <pc:spChg chg="mod">
          <ac:chgData name="eschinlle@espe.edu.ec" userId="3dc390fb-363f-4538-a895-c93b70622324" providerId="ADAL" clId="{C3893F76-5027-42F4-9B19-A5CD5C1D0789}" dt="2022-11-30T18:52:11.245" v="562" actId="20577"/>
          <ac:spMkLst>
            <pc:docMk/>
            <pc:sldMk cId="450309542" sldId="352"/>
            <ac:spMk id="2" creationId="{299E15FD-12A3-48E0-B51D-9B86D68183DA}"/>
          </ac:spMkLst>
        </pc:spChg>
        <pc:spChg chg="mod">
          <ac:chgData name="eschinlle@espe.edu.ec" userId="3dc390fb-363f-4538-a895-c93b70622324" providerId="ADAL" clId="{C3893F76-5027-42F4-9B19-A5CD5C1D0789}" dt="2022-11-30T18:52:35.662" v="568" actId="1076"/>
          <ac:spMkLst>
            <pc:docMk/>
            <pc:sldMk cId="450309542" sldId="352"/>
            <ac:spMk id="3" creationId="{5C9CE18C-31CA-4412-9E0A-0A8F15F02B0F}"/>
          </ac:spMkLst>
        </pc:spChg>
        <pc:spChg chg="mod">
          <ac:chgData name="eschinlle@espe.edu.ec" userId="3dc390fb-363f-4538-a895-c93b70622324" providerId="ADAL" clId="{C3893F76-5027-42F4-9B19-A5CD5C1D0789}" dt="2022-11-30T19:11:09.910" v="935" actId="207"/>
          <ac:spMkLst>
            <pc:docMk/>
            <pc:sldMk cId="450309542" sldId="352"/>
            <ac:spMk id="4" creationId="{07C128F2-CD1C-4BA9-BAD6-531D7A221528}"/>
          </ac:spMkLst>
        </pc:spChg>
        <pc:spChg chg="mod">
          <ac:chgData name="eschinlle@espe.edu.ec" userId="3dc390fb-363f-4538-a895-c93b70622324" providerId="ADAL" clId="{C3893F76-5027-42F4-9B19-A5CD5C1D0789}" dt="2022-11-30T19:14:25.168" v="1000" actId="20577"/>
          <ac:spMkLst>
            <pc:docMk/>
            <pc:sldMk cId="450309542" sldId="352"/>
            <ac:spMk id="9" creationId="{C09A62F3-0504-4D17-9656-5FC748800A81}"/>
          </ac:spMkLst>
        </pc:spChg>
        <pc:picChg chg="del">
          <ac:chgData name="eschinlle@espe.edu.ec" userId="3dc390fb-363f-4538-a895-c93b70622324" providerId="ADAL" clId="{C3893F76-5027-42F4-9B19-A5CD5C1D0789}" dt="2022-11-30T18:52:15.466" v="563" actId="478"/>
          <ac:picMkLst>
            <pc:docMk/>
            <pc:sldMk cId="450309542" sldId="352"/>
            <ac:picMk id="6" creationId="{BF4B6346-DD6A-490C-2F50-9B9C73B5A2D8}"/>
          </ac:picMkLst>
        </pc:picChg>
        <pc:picChg chg="add mod">
          <ac:chgData name="eschinlle@espe.edu.ec" userId="3dc390fb-363f-4538-a895-c93b70622324" providerId="ADAL" clId="{C3893F76-5027-42F4-9B19-A5CD5C1D0789}" dt="2022-11-30T18:52:30.541" v="566" actId="1076"/>
          <ac:picMkLst>
            <pc:docMk/>
            <pc:sldMk cId="450309542" sldId="352"/>
            <ac:picMk id="7" creationId="{966A5C37-248F-F0FA-2AFD-3FFD518D8DB8}"/>
          </ac:picMkLst>
        </pc:picChg>
      </pc:sldChg>
      <pc:sldChg chg="addSp delSp modSp mod">
        <pc:chgData name="eschinlle@espe.edu.ec" userId="3dc390fb-363f-4538-a895-c93b70622324" providerId="ADAL" clId="{C3893F76-5027-42F4-9B19-A5CD5C1D0789}" dt="2022-11-30T19:14:28.406" v="1002" actId="20577"/>
        <pc:sldMkLst>
          <pc:docMk/>
          <pc:sldMk cId="4159677732" sldId="353"/>
        </pc:sldMkLst>
        <pc:spChg chg="mod">
          <ac:chgData name="eschinlle@espe.edu.ec" userId="3dc390fb-363f-4538-a895-c93b70622324" providerId="ADAL" clId="{C3893F76-5027-42F4-9B19-A5CD5C1D0789}" dt="2022-11-30T18:53:52.332" v="582" actId="20577"/>
          <ac:spMkLst>
            <pc:docMk/>
            <pc:sldMk cId="4159677732" sldId="353"/>
            <ac:spMk id="2" creationId="{299E15FD-12A3-48E0-B51D-9B86D68183DA}"/>
          </ac:spMkLst>
        </pc:spChg>
        <pc:spChg chg="mod">
          <ac:chgData name="eschinlle@espe.edu.ec" userId="3dc390fb-363f-4538-a895-c93b70622324" providerId="ADAL" clId="{C3893F76-5027-42F4-9B19-A5CD5C1D0789}" dt="2022-11-30T18:53:13.505" v="571" actId="27107"/>
          <ac:spMkLst>
            <pc:docMk/>
            <pc:sldMk cId="4159677732" sldId="353"/>
            <ac:spMk id="3" creationId="{5C9CE18C-31CA-4412-9E0A-0A8F15F02B0F}"/>
          </ac:spMkLst>
        </pc:spChg>
        <pc:spChg chg="mod">
          <ac:chgData name="eschinlle@espe.edu.ec" userId="3dc390fb-363f-4538-a895-c93b70622324" providerId="ADAL" clId="{C3893F76-5027-42F4-9B19-A5CD5C1D0789}" dt="2022-11-30T19:11:14.828" v="936"/>
          <ac:spMkLst>
            <pc:docMk/>
            <pc:sldMk cId="4159677732" sldId="353"/>
            <ac:spMk id="4" creationId="{07C128F2-CD1C-4BA9-BAD6-531D7A221528}"/>
          </ac:spMkLst>
        </pc:spChg>
        <pc:spChg chg="mod">
          <ac:chgData name="eschinlle@espe.edu.ec" userId="3dc390fb-363f-4538-a895-c93b70622324" providerId="ADAL" clId="{C3893F76-5027-42F4-9B19-A5CD5C1D0789}" dt="2022-11-30T19:14:28.406" v="1002" actId="20577"/>
          <ac:spMkLst>
            <pc:docMk/>
            <pc:sldMk cId="4159677732" sldId="353"/>
            <ac:spMk id="9" creationId="{C09A62F3-0504-4D17-9656-5FC748800A81}"/>
          </ac:spMkLst>
        </pc:spChg>
        <pc:picChg chg="del">
          <ac:chgData name="eschinlle@espe.edu.ec" userId="3dc390fb-363f-4538-a895-c93b70622324" providerId="ADAL" clId="{C3893F76-5027-42F4-9B19-A5CD5C1D0789}" dt="2022-11-30T18:53:17.341" v="573" actId="478"/>
          <ac:picMkLst>
            <pc:docMk/>
            <pc:sldMk cId="4159677732" sldId="353"/>
            <ac:picMk id="5" creationId="{9AAC2683-9D05-A9F3-D12A-E8F01A251F23}"/>
          </ac:picMkLst>
        </pc:picChg>
        <pc:picChg chg="add mod">
          <ac:chgData name="eschinlle@espe.edu.ec" userId="3dc390fb-363f-4538-a895-c93b70622324" providerId="ADAL" clId="{C3893F76-5027-42F4-9B19-A5CD5C1D0789}" dt="2022-11-30T18:53:21.645" v="575" actId="1076"/>
          <ac:picMkLst>
            <pc:docMk/>
            <pc:sldMk cId="4159677732" sldId="353"/>
            <ac:picMk id="6" creationId="{3F0F4DD8-E7E4-1D6E-BE84-D0162275679F}"/>
          </ac:picMkLst>
        </pc:picChg>
        <pc:picChg chg="del">
          <ac:chgData name="eschinlle@espe.edu.ec" userId="3dc390fb-363f-4538-a895-c93b70622324" providerId="ADAL" clId="{C3893F76-5027-42F4-9B19-A5CD5C1D0789}" dt="2022-11-30T18:53:16.832" v="572" actId="478"/>
          <ac:picMkLst>
            <pc:docMk/>
            <pc:sldMk cId="4159677732" sldId="353"/>
            <ac:picMk id="7" creationId="{064DDD58-4BFE-9966-B223-C4B0F46C61A3}"/>
          </ac:picMkLst>
        </pc:picChg>
      </pc:sldChg>
      <pc:sldChg chg="addSp delSp modSp mod">
        <pc:chgData name="eschinlle@espe.edu.ec" userId="3dc390fb-363f-4538-a895-c93b70622324" providerId="ADAL" clId="{C3893F76-5027-42F4-9B19-A5CD5C1D0789}" dt="2022-11-30T19:14:30.458" v="1004" actId="20577"/>
        <pc:sldMkLst>
          <pc:docMk/>
          <pc:sldMk cId="3246765852" sldId="354"/>
        </pc:sldMkLst>
        <pc:spChg chg="mod">
          <ac:chgData name="eschinlle@espe.edu.ec" userId="3dc390fb-363f-4538-a895-c93b70622324" providerId="ADAL" clId="{C3893F76-5027-42F4-9B19-A5CD5C1D0789}" dt="2022-11-30T18:53:55.279" v="585" actId="20577"/>
          <ac:spMkLst>
            <pc:docMk/>
            <pc:sldMk cId="3246765852" sldId="354"/>
            <ac:spMk id="2" creationId="{299E15FD-12A3-48E0-B51D-9B86D68183DA}"/>
          </ac:spMkLst>
        </pc:spChg>
        <pc:spChg chg="mod">
          <ac:chgData name="eschinlle@espe.edu.ec" userId="3dc390fb-363f-4538-a895-c93b70622324" providerId="ADAL" clId="{C3893F76-5027-42F4-9B19-A5CD5C1D0789}" dt="2022-11-30T18:53:36.636" v="576"/>
          <ac:spMkLst>
            <pc:docMk/>
            <pc:sldMk cId="3246765852" sldId="354"/>
            <ac:spMk id="3" creationId="{5C9CE18C-31CA-4412-9E0A-0A8F15F02B0F}"/>
          </ac:spMkLst>
        </pc:spChg>
        <pc:spChg chg="mod">
          <ac:chgData name="eschinlle@espe.edu.ec" userId="3dc390fb-363f-4538-a895-c93b70622324" providerId="ADAL" clId="{C3893F76-5027-42F4-9B19-A5CD5C1D0789}" dt="2022-11-30T19:11:17.585" v="937"/>
          <ac:spMkLst>
            <pc:docMk/>
            <pc:sldMk cId="3246765852" sldId="354"/>
            <ac:spMk id="4" creationId="{07C128F2-CD1C-4BA9-BAD6-531D7A221528}"/>
          </ac:spMkLst>
        </pc:spChg>
        <pc:spChg chg="mod">
          <ac:chgData name="eschinlle@espe.edu.ec" userId="3dc390fb-363f-4538-a895-c93b70622324" providerId="ADAL" clId="{C3893F76-5027-42F4-9B19-A5CD5C1D0789}" dt="2022-11-30T19:14:30.458" v="1004" actId="20577"/>
          <ac:spMkLst>
            <pc:docMk/>
            <pc:sldMk cId="3246765852" sldId="354"/>
            <ac:spMk id="9" creationId="{C09A62F3-0504-4D17-9656-5FC748800A81}"/>
          </ac:spMkLst>
        </pc:spChg>
        <pc:picChg chg="del">
          <ac:chgData name="eschinlle@espe.edu.ec" userId="3dc390fb-363f-4538-a895-c93b70622324" providerId="ADAL" clId="{C3893F76-5027-42F4-9B19-A5CD5C1D0789}" dt="2022-11-30T18:53:40.529" v="577" actId="478"/>
          <ac:picMkLst>
            <pc:docMk/>
            <pc:sldMk cId="3246765852" sldId="354"/>
            <ac:picMk id="5" creationId="{46D29859-9FEB-90F9-304A-A865BB05982C}"/>
          </ac:picMkLst>
        </pc:picChg>
        <pc:picChg chg="add mod">
          <ac:chgData name="eschinlle@espe.edu.ec" userId="3dc390fb-363f-4538-a895-c93b70622324" providerId="ADAL" clId="{C3893F76-5027-42F4-9B19-A5CD5C1D0789}" dt="2022-11-30T18:53:43.520" v="579" actId="1076"/>
          <ac:picMkLst>
            <pc:docMk/>
            <pc:sldMk cId="3246765852" sldId="354"/>
            <ac:picMk id="6" creationId="{3299E5E4-CEFD-4639-6C26-9A1B42B66855}"/>
          </ac:picMkLst>
        </pc:picChg>
      </pc:sldChg>
      <pc:sldChg chg="addSp delSp modSp mod">
        <pc:chgData name="eschinlle@espe.edu.ec" userId="3dc390fb-363f-4538-a895-c93b70622324" providerId="ADAL" clId="{C3893F76-5027-42F4-9B19-A5CD5C1D0789}" dt="2022-11-30T19:14:37.560" v="1011" actId="20577"/>
        <pc:sldMkLst>
          <pc:docMk/>
          <pc:sldMk cId="3395417865" sldId="355"/>
        </pc:sldMkLst>
        <pc:spChg chg="mod">
          <ac:chgData name="eschinlle@espe.edu.ec" userId="3dc390fb-363f-4538-a895-c93b70622324" providerId="ADAL" clId="{C3893F76-5027-42F4-9B19-A5CD5C1D0789}" dt="2022-11-30T18:55:04.328" v="605" actId="20577"/>
          <ac:spMkLst>
            <pc:docMk/>
            <pc:sldMk cId="3395417865" sldId="355"/>
            <ac:spMk id="2" creationId="{299E15FD-12A3-48E0-B51D-9B86D68183DA}"/>
          </ac:spMkLst>
        </pc:spChg>
        <pc:spChg chg="mod">
          <ac:chgData name="eschinlle@espe.edu.ec" userId="3dc390fb-363f-4538-a895-c93b70622324" providerId="ADAL" clId="{C3893F76-5027-42F4-9B19-A5CD5C1D0789}" dt="2022-11-30T18:55:23.473" v="612" actId="1076"/>
          <ac:spMkLst>
            <pc:docMk/>
            <pc:sldMk cId="3395417865" sldId="355"/>
            <ac:spMk id="3" creationId="{5C9CE18C-31CA-4412-9E0A-0A8F15F02B0F}"/>
          </ac:spMkLst>
        </pc:spChg>
        <pc:spChg chg="mod">
          <ac:chgData name="eschinlle@espe.edu.ec" userId="3dc390fb-363f-4538-a895-c93b70622324" providerId="ADAL" clId="{C3893F76-5027-42F4-9B19-A5CD5C1D0789}" dt="2022-11-30T19:11:29.658" v="941" actId="207"/>
          <ac:spMkLst>
            <pc:docMk/>
            <pc:sldMk cId="3395417865" sldId="355"/>
            <ac:spMk id="4" creationId="{07C128F2-CD1C-4BA9-BAD6-531D7A221528}"/>
          </ac:spMkLst>
        </pc:spChg>
        <pc:spChg chg="mod">
          <ac:chgData name="eschinlle@espe.edu.ec" userId="3dc390fb-363f-4538-a895-c93b70622324" providerId="ADAL" clId="{C3893F76-5027-42F4-9B19-A5CD5C1D0789}" dt="2022-11-30T19:14:37.560" v="1011" actId="20577"/>
          <ac:spMkLst>
            <pc:docMk/>
            <pc:sldMk cId="3395417865" sldId="355"/>
            <ac:spMk id="9" creationId="{C09A62F3-0504-4D17-9656-5FC748800A81}"/>
          </ac:spMkLst>
        </pc:spChg>
        <pc:picChg chg="add mod">
          <ac:chgData name="eschinlle@espe.edu.ec" userId="3dc390fb-363f-4538-a895-c93b70622324" providerId="ADAL" clId="{C3893F76-5027-42F4-9B19-A5CD5C1D0789}" dt="2022-11-30T18:55:42.952" v="616" actId="1076"/>
          <ac:picMkLst>
            <pc:docMk/>
            <pc:sldMk cId="3395417865" sldId="355"/>
            <ac:picMk id="6" creationId="{93D288BE-7AF9-60B5-B7F6-B8F87438A02E}"/>
          </ac:picMkLst>
        </pc:picChg>
        <pc:picChg chg="del">
          <ac:chgData name="eschinlle@espe.edu.ec" userId="3dc390fb-363f-4538-a895-c93b70622324" providerId="ADAL" clId="{C3893F76-5027-42F4-9B19-A5CD5C1D0789}" dt="2022-11-30T18:55:25.333" v="613" actId="478"/>
          <ac:picMkLst>
            <pc:docMk/>
            <pc:sldMk cId="3395417865" sldId="355"/>
            <ac:picMk id="7" creationId="{F6D95FFA-47FE-391E-829B-C82799FDD5C0}"/>
          </ac:picMkLst>
        </pc:picChg>
      </pc:sldChg>
      <pc:sldChg chg="addSp delSp modSp mod">
        <pc:chgData name="eschinlle@espe.edu.ec" userId="3dc390fb-363f-4538-a895-c93b70622324" providerId="ADAL" clId="{C3893F76-5027-42F4-9B19-A5CD5C1D0789}" dt="2022-11-30T19:14:39.952" v="1013" actId="20577"/>
        <pc:sldMkLst>
          <pc:docMk/>
          <pc:sldMk cId="443166125" sldId="356"/>
        </pc:sldMkLst>
        <pc:spChg chg="mod">
          <ac:chgData name="eschinlle@espe.edu.ec" userId="3dc390fb-363f-4538-a895-c93b70622324" providerId="ADAL" clId="{C3893F76-5027-42F4-9B19-A5CD5C1D0789}" dt="2022-11-30T18:55:45.901" v="619" actId="20577"/>
          <ac:spMkLst>
            <pc:docMk/>
            <pc:sldMk cId="443166125" sldId="356"/>
            <ac:spMk id="2" creationId="{299E15FD-12A3-48E0-B51D-9B86D68183DA}"/>
          </ac:spMkLst>
        </pc:spChg>
        <pc:spChg chg="mod">
          <ac:chgData name="eschinlle@espe.edu.ec" userId="3dc390fb-363f-4538-a895-c93b70622324" providerId="ADAL" clId="{C3893F76-5027-42F4-9B19-A5CD5C1D0789}" dt="2022-11-30T18:56:00.830" v="624" actId="1076"/>
          <ac:spMkLst>
            <pc:docMk/>
            <pc:sldMk cId="443166125" sldId="356"/>
            <ac:spMk id="3" creationId="{5C9CE18C-31CA-4412-9E0A-0A8F15F02B0F}"/>
          </ac:spMkLst>
        </pc:spChg>
        <pc:spChg chg="mod">
          <ac:chgData name="eschinlle@espe.edu.ec" userId="3dc390fb-363f-4538-a895-c93b70622324" providerId="ADAL" clId="{C3893F76-5027-42F4-9B19-A5CD5C1D0789}" dt="2022-11-30T19:11:36.643" v="942"/>
          <ac:spMkLst>
            <pc:docMk/>
            <pc:sldMk cId="443166125" sldId="356"/>
            <ac:spMk id="4" creationId="{07C128F2-CD1C-4BA9-BAD6-531D7A221528}"/>
          </ac:spMkLst>
        </pc:spChg>
        <pc:spChg chg="mod">
          <ac:chgData name="eschinlle@espe.edu.ec" userId="3dc390fb-363f-4538-a895-c93b70622324" providerId="ADAL" clId="{C3893F76-5027-42F4-9B19-A5CD5C1D0789}" dt="2022-11-30T19:14:39.952" v="1013" actId="20577"/>
          <ac:spMkLst>
            <pc:docMk/>
            <pc:sldMk cId="443166125" sldId="356"/>
            <ac:spMk id="9" creationId="{C09A62F3-0504-4D17-9656-5FC748800A81}"/>
          </ac:spMkLst>
        </pc:spChg>
        <pc:picChg chg="del">
          <ac:chgData name="eschinlle@espe.edu.ec" userId="3dc390fb-363f-4538-a895-c93b70622324" providerId="ADAL" clId="{C3893F76-5027-42F4-9B19-A5CD5C1D0789}" dt="2022-11-30T18:56:03.887" v="625" actId="478"/>
          <ac:picMkLst>
            <pc:docMk/>
            <pc:sldMk cId="443166125" sldId="356"/>
            <ac:picMk id="5" creationId="{6049F979-23CF-8073-121F-51EA24D42E6F}"/>
          </ac:picMkLst>
        </pc:picChg>
        <pc:picChg chg="add mod">
          <ac:chgData name="eschinlle@espe.edu.ec" userId="3dc390fb-363f-4538-a895-c93b70622324" providerId="ADAL" clId="{C3893F76-5027-42F4-9B19-A5CD5C1D0789}" dt="2022-11-30T18:56:09.669" v="629" actId="1076"/>
          <ac:picMkLst>
            <pc:docMk/>
            <pc:sldMk cId="443166125" sldId="356"/>
            <ac:picMk id="6" creationId="{FDF6C7D9-54CC-990C-944A-CDE73DB27957}"/>
          </ac:picMkLst>
        </pc:picChg>
      </pc:sldChg>
      <pc:sldChg chg="modSp del mod">
        <pc:chgData name="eschinlle@espe.edu.ec" userId="3dc390fb-363f-4538-a895-c93b70622324" providerId="ADAL" clId="{C3893F76-5027-42F4-9B19-A5CD5C1D0789}" dt="2022-11-30T18:56:17.405" v="630" actId="47"/>
        <pc:sldMkLst>
          <pc:docMk/>
          <pc:sldMk cId="2662981237" sldId="357"/>
        </pc:sldMkLst>
        <pc:spChg chg="mod">
          <ac:chgData name="eschinlle@espe.edu.ec" userId="3dc390fb-363f-4538-a895-c93b70622324" providerId="ADAL" clId="{C3893F76-5027-42F4-9B19-A5CD5C1D0789}" dt="2022-11-30T18:03:45.807" v="118"/>
          <ac:spMkLst>
            <pc:docMk/>
            <pc:sldMk cId="2662981237" sldId="357"/>
            <ac:spMk id="4" creationId="{07C128F2-CD1C-4BA9-BAD6-531D7A221528}"/>
          </ac:spMkLst>
        </pc:spChg>
      </pc:sldChg>
      <pc:sldChg chg="modSp del mod">
        <pc:chgData name="eschinlle@espe.edu.ec" userId="3dc390fb-363f-4538-a895-c93b70622324" providerId="ADAL" clId="{C3893F76-5027-42F4-9B19-A5CD5C1D0789}" dt="2022-11-30T18:56:21.378" v="631" actId="47"/>
        <pc:sldMkLst>
          <pc:docMk/>
          <pc:sldMk cId="1921184460" sldId="358"/>
        </pc:sldMkLst>
        <pc:spChg chg="mod">
          <ac:chgData name="eschinlle@espe.edu.ec" userId="3dc390fb-363f-4538-a895-c93b70622324" providerId="ADAL" clId="{C3893F76-5027-42F4-9B19-A5CD5C1D0789}" dt="2022-11-30T18:03:43.571" v="117"/>
          <ac:spMkLst>
            <pc:docMk/>
            <pc:sldMk cId="1921184460" sldId="358"/>
            <ac:spMk id="4" creationId="{07C128F2-CD1C-4BA9-BAD6-531D7A221528}"/>
          </ac:spMkLst>
        </pc:spChg>
      </pc:sldChg>
      <pc:sldChg chg="modSp del mod">
        <pc:chgData name="eschinlle@espe.edu.ec" userId="3dc390fb-363f-4538-a895-c93b70622324" providerId="ADAL" clId="{C3893F76-5027-42F4-9B19-A5CD5C1D0789}" dt="2022-11-30T18:56:22.051" v="632" actId="47"/>
        <pc:sldMkLst>
          <pc:docMk/>
          <pc:sldMk cId="954181611" sldId="359"/>
        </pc:sldMkLst>
        <pc:spChg chg="mod">
          <ac:chgData name="eschinlle@espe.edu.ec" userId="3dc390fb-363f-4538-a895-c93b70622324" providerId="ADAL" clId="{C3893F76-5027-42F4-9B19-A5CD5C1D0789}" dt="2022-11-30T18:03:48.552" v="119"/>
          <ac:spMkLst>
            <pc:docMk/>
            <pc:sldMk cId="954181611" sldId="359"/>
            <ac:spMk id="4" creationId="{07C128F2-CD1C-4BA9-BAD6-531D7A221528}"/>
          </ac:spMkLst>
        </pc:spChg>
      </pc:sldChg>
      <pc:sldChg chg="addSp delSp modSp mod">
        <pc:chgData name="eschinlle@espe.edu.ec" userId="3dc390fb-363f-4538-a895-c93b70622324" providerId="ADAL" clId="{C3893F76-5027-42F4-9B19-A5CD5C1D0789}" dt="2022-11-30T19:15:07.637" v="1031" actId="20577"/>
        <pc:sldMkLst>
          <pc:docMk/>
          <pc:sldMk cId="2768508049" sldId="360"/>
        </pc:sldMkLst>
        <pc:spChg chg="mod">
          <ac:chgData name="eschinlle@espe.edu.ec" userId="3dc390fb-363f-4538-a895-c93b70622324" providerId="ADAL" clId="{C3893F76-5027-42F4-9B19-A5CD5C1D0789}" dt="2022-11-30T19:05:18.820" v="791" actId="20577"/>
          <ac:spMkLst>
            <pc:docMk/>
            <pc:sldMk cId="2768508049" sldId="360"/>
            <ac:spMk id="2" creationId="{299E15FD-12A3-48E0-B51D-9B86D68183DA}"/>
          </ac:spMkLst>
        </pc:spChg>
        <pc:spChg chg="mod">
          <ac:chgData name="eschinlle@espe.edu.ec" userId="3dc390fb-363f-4538-a895-c93b70622324" providerId="ADAL" clId="{C3893F76-5027-42F4-9B19-A5CD5C1D0789}" dt="2022-11-30T19:12:50.514" v="962" actId="207"/>
          <ac:spMkLst>
            <pc:docMk/>
            <pc:sldMk cId="2768508049" sldId="360"/>
            <ac:spMk id="4" creationId="{07C128F2-CD1C-4BA9-BAD6-531D7A221528}"/>
          </ac:spMkLst>
        </pc:spChg>
        <pc:spChg chg="mod">
          <ac:chgData name="eschinlle@espe.edu.ec" userId="3dc390fb-363f-4538-a895-c93b70622324" providerId="ADAL" clId="{C3893F76-5027-42F4-9B19-A5CD5C1D0789}" dt="2022-11-30T19:15:07.637" v="1031" actId="20577"/>
          <ac:spMkLst>
            <pc:docMk/>
            <pc:sldMk cId="2768508049" sldId="360"/>
            <ac:spMk id="9" creationId="{C09A62F3-0504-4D17-9656-5FC748800A81}"/>
          </ac:spMkLst>
        </pc:spChg>
        <pc:picChg chg="del">
          <ac:chgData name="eschinlle@espe.edu.ec" userId="3dc390fb-363f-4538-a895-c93b70622324" providerId="ADAL" clId="{C3893F76-5027-42F4-9B19-A5CD5C1D0789}" dt="2022-11-30T19:06:38.353" v="826" actId="478"/>
          <ac:picMkLst>
            <pc:docMk/>
            <pc:sldMk cId="2768508049" sldId="360"/>
            <ac:picMk id="6" creationId="{90783493-329A-56DC-738A-4449E36A0FA3}"/>
          </ac:picMkLst>
        </pc:picChg>
        <pc:picChg chg="add mod">
          <ac:chgData name="eschinlle@espe.edu.ec" userId="3dc390fb-363f-4538-a895-c93b70622324" providerId="ADAL" clId="{C3893F76-5027-42F4-9B19-A5CD5C1D0789}" dt="2022-11-30T19:06:58.050" v="829" actId="1076"/>
          <ac:picMkLst>
            <pc:docMk/>
            <pc:sldMk cId="2768508049" sldId="360"/>
            <ac:picMk id="7" creationId="{94BF4144-6996-0F32-6699-EFBA145B7CD7}"/>
          </ac:picMkLst>
        </pc:picChg>
      </pc:sldChg>
      <pc:sldChg chg="addSp delSp modSp mod">
        <pc:chgData name="eschinlle@espe.edu.ec" userId="3dc390fb-363f-4538-a895-c93b70622324" providerId="ADAL" clId="{C3893F76-5027-42F4-9B19-A5CD5C1D0789}" dt="2022-11-30T19:15:10.140" v="1033" actId="20577"/>
        <pc:sldMkLst>
          <pc:docMk/>
          <pc:sldMk cId="724693962" sldId="364"/>
        </pc:sldMkLst>
        <pc:spChg chg="mod">
          <ac:chgData name="eschinlle@espe.edu.ec" userId="3dc390fb-363f-4538-a895-c93b70622324" providerId="ADAL" clId="{C3893F76-5027-42F4-9B19-A5CD5C1D0789}" dt="2022-11-30T19:05:32.153" v="798" actId="20577"/>
          <ac:spMkLst>
            <pc:docMk/>
            <pc:sldMk cId="724693962" sldId="364"/>
            <ac:spMk id="2" creationId="{299E15FD-12A3-48E0-B51D-9B86D68183DA}"/>
          </ac:spMkLst>
        </pc:spChg>
        <pc:spChg chg="mod">
          <ac:chgData name="eschinlle@espe.edu.ec" userId="3dc390fb-363f-4538-a895-c93b70622324" providerId="ADAL" clId="{C3893F76-5027-42F4-9B19-A5CD5C1D0789}" dt="2022-11-30T19:07:14.334" v="844" actId="20577"/>
          <ac:spMkLst>
            <pc:docMk/>
            <pc:sldMk cId="724693962" sldId="364"/>
            <ac:spMk id="3" creationId="{5C9CE18C-31CA-4412-9E0A-0A8F15F02B0F}"/>
          </ac:spMkLst>
        </pc:spChg>
        <pc:spChg chg="mod">
          <ac:chgData name="eschinlle@espe.edu.ec" userId="3dc390fb-363f-4538-a895-c93b70622324" providerId="ADAL" clId="{C3893F76-5027-42F4-9B19-A5CD5C1D0789}" dt="2022-11-30T19:13:03.648" v="964" actId="207"/>
          <ac:spMkLst>
            <pc:docMk/>
            <pc:sldMk cId="724693962" sldId="364"/>
            <ac:spMk id="4" creationId="{07C128F2-CD1C-4BA9-BAD6-531D7A221528}"/>
          </ac:spMkLst>
        </pc:spChg>
        <pc:spChg chg="mod">
          <ac:chgData name="eschinlle@espe.edu.ec" userId="3dc390fb-363f-4538-a895-c93b70622324" providerId="ADAL" clId="{C3893F76-5027-42F4-9B19-A5CD5C1D0789}" dt="2022-11-30T19:15:10.140" v="1033" actId="20577"/>
          <ac:spMkLst>
            <pc:docMk/>
            <pc:sldMk cId="724693962" sldId="364"/>
            <ac:spMk id="9" creationId="{C09A62F3-0504-4D17-9656-5FC748800A81}"/>
          </ac:spMkLst>
        </pc:spChg>
        <pc:picChg chg="del">
          <ac:chgData name="eschinlle@espe.edu.ec" userId="3dc390fb-363f-4538-a895-c93b70622324" providerId="ADAL" clId="{C3893F76-5027-42F4-9B19-A5CD5C1D0789}" dt="2022-11-30T19:07:01.104" v="830" actId="478"/>
          <ac:picMkLst>
            <pc:docMk/>
            <pc:sldMk cId="724693962" sldId="364"/>
            <ac:picMk id="5" creationId="{C48256ED-9B0A-A6D7-B2C1-3B0A8FA964A9}"/>
          </ac:picMkLst>
        </pc:picChg>
        <pc:picChg chg="add mod">
          <ac:chgData name="eschinlle@espe.edu.ec" userId="3dc390fb-363f-4538-a895-c93b70622324" providerId="ADAL" clId="{C3893F76-5027-42F4-9B19-A5CD5C1D0789}" dt="2022-11-30T19:07:47.207" v="862" actId="1076"/>
          <ac:picMkLst>
            <pc:docMk/>
            <pc:sldMk cId="724693962" sldId="364"/>
            <ac:picMk id="6" creationId="{5BF3B1BF-DBAF-A0B5-46BB-CB9F8A6E0D43}"/>
          </ac:picMkLst>
        </pc:picChg>
        <pc:picChg chg="del">
          <ac:chgData name="eschinlle@espe.edu.ec" userId="3dc390fb-363f-4538-a895-c93b70622324" providerId="ADAL" clId="{C3893F76-5027-42F4-9B19-A5CD5C1D0789}" dt="2022-11-30T19:07:01.658" v="831" actId="478"/>
          <ac:picMkLst>
            <pc:docMk/>
            <pc:sldMk cId="724693962" sldId="364"/>
            <ac:picMk id="7" creationId="{67A68E79-DC95-FAEF-1856-E96FB4C6C2F9}"/>
          </ac:picMkLst>
        </pc:picChg>
      </pc:sldChg>
      <pc:sldChg chg="modSp del mod">
        <pc:chgData name="eschinlle@espe.edu.ec" userId="3dc390fb-363f-4538-a895-c93b70622324" providerId="ADAL" clId="{C3893F76-5027-42F4-9B19-A5CD5C1D0789}" dt="2022-11-30T19:05:41.052" v="800" actId="47"/>
        <pc:sldMkLst>
          <pc:docMk/>
          <pc:sldMk cId="2452722582" sldId="365"/>
        </pc:sldMkLst>
        <pc:spChg chg="mod">
          <ac:chgData name="eschinlle@espe.edu.ec" userId="3dc390fb-363f-4538-a895-c93b70622324" providerId="ADAL" clId="{C3893F76-5027-42F4-9B19-A5CD5C1D0789}" dt="2022-11-30T18:03:58.285" v="123"/>
          <ac:spMkLst>
            <pc:docMk/>
            <pc:sldMk cId="2452722582" sldId="365"/>
            <ac:spMk id="4" creationId="{07C128F2-CD1C-4BA9-BAD6-531D7A221528}"/>
          </ac:spMkLst>
        </pc:spChg>
      </pc:sldChg>
      <pc:sldChg chg="modSp del mod">
        <pc:chgData name="eschinlle@espe.edu.ec" userId="3dc390fb-363f-4538-a895-c93b70622324" providerId="ADAL" clId="{C3893F76-5027-42F4-9B19-A5CD5C1D0789}" dt="2022-11-30T19:05:40.375" v="799" actId="47"/>
        <pc:sldMkLst>
          <pc:docMk/>
          <pc:sldMk cId="4054072276" sldId="367"/>
        </pc:sldMkLst>
        <pc:spChg chg="mod">
          <ac:chgData name="eschinlle@espe.edu.ec" userId="3dc390fb-363f-4538-a895-c93b70622324" providerId="ADAL" clId="{C3893F76-5027-42F4-9B19-A5CD5C1D0789}" dt="2022-11-30T18:03:55.585" v="122"/>
          <ac:spMkLst>
            <pc:docMk/>
            <pc:sldMk cId="4054072276" sldId="367"/>
            <ac:spMk id="4" creationId="{07C128F2-CD1C-4BA9-BAD6-531D7A221528}"/>
          </ac:spMkLst>
        </pc:spChg>
      </pc:sldChg>
      <pc:sldChg chg="modSp add mod">
        <pc:chgData name="eschinlle@espe.edu.ec" userId="3dc390fb-363f-4538-a895-c93b70622324" providerId="ADAL" clId="{C3893F76-5027-42F4-9B19-A5CD5C1D0789}" dt="2022-11-30T19:13:59.833" v="984" actId="20577"/>
        <pc:sldMkLst>
          <pc:docMk/>
          <pc:sldMk cId="649325519" sldId="368"/>
        </pc:sldMkLst>
        <pc:spChg chg="mod">
          <ac:chgData name="eschinlle@espe.edu.ec" userId="3dc390fb-363f-4538-a895-c93b70622324" providerId="ADAL" clId="{C3893F76-5027-42F4-9B19-A5CD5C1D0789}" dt="2022-11-30T18:52:41.583" v="569" actId="1076"/>
          <ac:spMkLst>
            <pc:docMk/>
            <pc:sldMk cId="649325519" sldId="368"/>
            <ac:spMk id="3" creationId="{5C9CE18C-31CA-4412-9E0A-0A8F15F02B0F}"/>
          </ac:spMkLst>
        </pc:spChg>
        <pc:spChg chg="mod">
          <ac:chgData name="eschinlle@espe.edu.ec" userId="3dc390fb-363f-4538-a895-c93b70622324" providerId="ADAL" clId="{C3893F76-5027-42F4-9B19-A5CD5C1D0789}" dt="2022-11-30T19:10:24.990" v="923" actId="207"/>
          <ac:spMkLst>
            <pc:docMk/>
            <pc:sldMk cId="649325519" sldId="368"/>
            <ac:spMk id="4" creationId="{07C128F2-CD1C-4BA9-BAD6-531D7A221528}"/>
          </ac:spMkLst>
        </pc:spChg>
        <pc:spChg chg="mod">
          <ac:chgData name="eschinlle@espe.edu.ec" userId="3dc390fb-363f-4538-a895-c93b70622324" providerId="ADAL" clId="{C3893F76-5027-42F4-9B19-A5CD5C1D0789}" dt="2022-11-30T19:13:59.833" v="984" actId="20577"/>
          <ac:spMkLst>
            <pc:docMk/>
            <pc:sldMk cId="649325519" sldId="368"/>
            <ac:spMk id="9" creationId="{C09A62F3-0504-4D17-9656-5FC748800A81}"/>
          </ac:spMkLst>
        </pc:spChg>
      </pc:sldChg>
      <pc:sldChg chg="add del">
        <pc:chgData name="eschinlle@espe.edu.ec" userId="3dc390fb-363f-4538-a895-c93b70622324" providerId="ADAL" clId="{C3893F76-5027-42F4-9B19-A5CD5C1D0789}" dt="2022-11-30T18:45:43.148" v="161" actId="2890"/>
        <pc:sldMkLst>
          <pc:docMk/>
          <pc:sldMk cId="2585612407" sldId="368"/>
        </pc:sldMkLst>
      </pc:sldChg>
      <pc:sldChg chg="addSp delSp modSp add mod">
        <pc:chgData name="eschinlle@espe.edu.ec" userId="3dc390fb-363f-4538-a895-c93b70622324" providerId="ADAL" clId="{C3893F76-5027-42F4-9B19-A5CD5C1D0789}" dt="2022-11-30T19:14:18.236" v="994" actId="20577"/>
        <pc:sldMkLst>
          <pc:docMk/>
          <pc:sldMk cId="868576630" sldId="369"/>
        </pc:sldMkLst>
        <pc:spChg chg="mod">
          <ac:chgData name="eschinlle@espe.edu.ec" userId="3dc390fb-363f-4538-a895-c93b70622324" providerId="ADAL" clId="{C3893F76-5027-42F4-9B19-A5CD5C1D0789}" dt="2022-11-30T18:52:04.455" v="556" actId="20577"/>
          <ac:spMkLst>
            <pc:docMk/>
            <pc:sldMk cId="868576630" sldId="369"/>
            <ac:spMk id="2" creationId="{299E15FD-12A3-48E0-B51D-9B86D68183DA}"/>
          </ac:spMkLst>
        </pc:spChg>
        <pc:spChg chg="mod">
          <ac:chgData name="eschinlle@espe.edu.ec" userId="3dc390fb-363f-4538-a895-c93b70622324" providerId="ADAL" clId="{C3893F76-5027-42F4-9B19-A5CD5C1D0789}" dt="2022-11-30T18:51:00.870" v="536" actId="20577"/>
          <ac:spMkLst>
            <pc:docMk/>
            <pc:sldMk cId="868576630" sldId="369"/>
            <ac:spMk id="3" creationId="{5C9CE18C-31CA-4412-9E0A-0A8F15F02B0F}"/>
          </ac:spMkLst>
        </pc:spChg>
        <pc:spChg chg="mod">
          <ac:chgData name="eschinlle@espe.edu.ec" userId="3dc390fb-363f-4538-a895-c93b70622324" providerId="ADAL" clId="{C3893F76-5027-42F4-9B19-A5CD5C1D0789}" dt="2022-11-30T19:10:58.213" v="932"/>
          <ac:spMkLst>
            <pc:docMk/>
            <pc:sldMk cId="868576630" sldId="369"/>
            <ac:spMk id="4" creationId="{07C128F2-CD1C-4BA9-BAD6-531D7A221528}"/>
          </ac:spMkLst>
        </pc:spChg>
        <pc:spChg chg="mod">
          <ac:chgData name="eschinlle@espe.edu.ec" userId="3dc390fb-363f-4538-a895-c93b70622324" providerId="ADAL" clId="{C3893F76-5027-42F4-9B19-A5CD5C1D0789}" dt="2022-11-30T19:14:18.236" v="994" actId="20577"/>
          <ac:spMkLst>
            <pc:docMk/>
            <pc:sldMk cId="868576630" sldId="369"/>
            <ac:spMk id="9" creationId="{C09A62F3-0504-4D17-9656-5FC748800A81}"/>
          </ac:spMkLst>
        </pc:spChg>
        <pc:picChg chg="del">
          <ac:chgData name="eschinlle@espe.edu.ec" userId="3dc390fb-363f-4538-a895-c93b70622324" providerId="ADAL" clId="{C3893F76-5027-42F4-9B19-A5CD5C1D0789}" dt="2022-11-30T18:50:16.688" v="523" actId="478"/>
          <ac:picMkLst>
            <pc:docMk/>
            <pc:sldMk cId="868576630" sldId="369"/>
            <ac:picMk id="5" creationId="{F76880EC-45AF-DFBD-DC61-396282CE8F98}"/>
          </ac:picMkLst>
        </pc:picChg>
        <pc:picChg chg="add mod">
          <ac:chgData name="eschinlle@espe.edu.ec" userId="3dc390fb-363f-4538-a895-c93b70622324" providerId="ADAL" clId="{C3893F76-5027-42F4-9B19-A5CD5C1D0789}" dt="2022-11-30T18:50:27.251" v="527" actId="1076"/>
          <ac:picMkLst>
            <pc:docMk/>
            <pc:sldMk cId="868576630" sldId="369"/>
            <ac:picMk id="6" creationId="{B2B8FCC8-68D1-B786-097A-BA9882925F09}"/>
          </ac:picMkLst>
        </pc:picChg>
      </pc:sldChg>
      <pc:sldChg chg="modSp add mod">
        <pc:chgData name="eschinlle@espe.edu.ec" userId="3dc390fb-363f-4538-a895-c93b70622324" providerId="ADAL" clId="{C3893F76-5027-42F4-9B19-A5CD5C1D0789}" dt="2022-11-30T19:14:21.210" v="996" actId="20577"/>
        <pc:sldMkLst>
          <pc:docMk/>
          <pc:sldMk cId="2786923996" sldId="370"/>
        </pc:sldMkLst>
        <pc:spChg chg="mod">
          <ac:chgData name="eschinlle@espe.edu.ec" userId="3dc390fb-363f-4538-a895-c93b70622324" providerId="ADAL" clId="{C3893F76-5027-42F4-9B19-A5CD5C1D0789}" dt="2022-11-30T18:52:07.631" v="559" actId="20577"/>
          <ac:spMkLst>
            <pc:docMk/>
            <pc:sldMk cId="2786923996" sldId="370"/>
            <ac:spMk id="2" creationId="{299E15FD-12A3-48E0-B51D-9B86D68183DA}"/>
          </ac:spMkLst>
        </pc:spChg>
        <pc:spChg chg="mod">
          <ac:chgData name="eschinlle@espe.edu.ec" userId="3dc390fb-363f-4538-a895-c93b70622324" providerId="ADAL" clId="{C3893F76-5027-42F4-9B19-A5CD5C1D0789}" dt="2022-11-30T18:50:56.873" v="535" actId="27636"/>
          <ac:spMkLst>
            <pc:docMk/>
            <pc:sldMk cId="2786923996" sldId="370"/>
            <ac:spMk id="3" creationId="{5C9CE18C-31CA-4412-9E0A-0A8F15F02B0F}"/>
          </ac:spMkLst>
        </pc:spChg>
        <pc:spChg chg="mod">
          <ac:chgData name="eschinlle@espe.edu.ec" userId="3dc390fb-363f-4538-a895-c93b70622324" providerId="ADAL" clId="{C3893F76-5027-42F4-9B19-A5CD5C1D0789}" dt="2022-11-30T19:11:01.723" v="933"/>
          <ac:spMkLst>
            <pc:docMk/>
            <pc:sldMk cId="2786923996" sldId="370"/>
            <ac:spMk id="4" creationId="{07C128F2-CD1C-4BA9-BAD6-531D7A221528}"/>
          </ac:spMkLst>
        </pc:spChg>
        <pc:spChg chg="mod">
          <ac:chgData name="eschinlle@espe.edu.ec" userId="3dc390fb-363f-4538-a895-c93b70622324" providerId="ADAL" clId="{C3893F76-5027-42F4-9B19-A5CD5C1D0789}" dt="2022-11-30T19:14:21.210" v="996" actId="20577"/>
          <ac:spMkLst>
            <pc:docMk/>
            <pc:sldMk cId="2786923996" sldId="370"/>
            <ac:spMk id="9" creationId="{C09A62F3-0504-4D17-9656-5FC748800A81}"/>
          </ac:spMkLst>
        </pc:spChg>
      </pc:sldChg>
      <pc:sldChg chg="addSp delSp modSp add mod">
        <pc:chgData name="eschinlle@espe.edu.ec" userId="3dc390fb-363f-4538-a895-c93b70622324" providerId="ADAL" clId="{C3893F76-5027-42F4-9B19-A5CD5C1D0789}" dt="2022-11-30T19:14:32.162" v="1006" actId="20577"/>
        <pc:sldMkLst>
          <pc:docMk/>
          <pc:sldMk cId="2115654926" sldId="371"/>
        </pc:sldMkLst>
        <pc:spChg chg="mod">
          <ac:chgData name="eschinlle@espe.edu.ec" userId="3dc390fb-363f-4538-a895-c93b70622324" providerId="ADAL" clId="{C3893F76-5027-42F4-9B19-A5CD5C1D0789}" dt="2022-11-30T18:54:13.927" v="590" actId="27636"/>
          <ac:spMkLst>
            <pc:docMk/>
            <pc:sldMk cId="2115654926" sldId="371"/>
            <ac:spMk id="3" creationId="{5C9CE18C-31CA-4412-9E0A-0A8F15F02B0F}"/>
          </ac:spMkLst>
        </pc:spChg>
        <pc:spChg chg="mod">
          <ac:chgData name="eschinlle@espe.edu.ec" userId="3dc390fb-363f-4538-a895-c93b70622324" providerId="ADAL" clId="{C3893F76-5027-42F4-9B19-A5CD5C1D0789}" dt="2022-11-30T19:11:21.117" v="938"/>
          <ac:spMkLst>
            <pc:docMk/>
            <pc:sldMk cId="2115654926" sldId="371"/>
            <ac:spMk id="4" creationId="{07C128F2-CD1C-4BA9-BAD6-531D7A221528}"/>
          </ac:spMkLst>
        </pc:spChg>
        <pc:spChg chg="mod">
          <ac:chgData name="eschinlle@espe.edu.ec" userId="3dc390fb-363f-4538-a895-c93b70622324" providerId="ADAL" clId="{C3893F76-5027-42F4-9B19-A5CD5C1D0789}" dt="2022-11-30T19:14:32.162" v="1006" actId="20577"/>
          <ac:spMkLst>
            <pc:docMk/>
            <pc:sldMk cId="2115654926" sldId="371"/>
            <ac:spMk id="9" creationId="{C09A62F3-0504-4D17-9656-5FC748800A81}"/>
          </ac:spMkLst>
        </pc:spChg>
        <pc:picChg chg="add mod">
          <ac:chgData name="eschinlle@espe.edu.ec" userId="3dc390fb-363f-4538-a895-c93b70622324" providerId="ADAL" clId="{C3893F76-5027-42F4-9B19-A5CD5C1D0789}" dt="2022-11-30T18:54:28.361" v="594" actId="14100"/>
          <ac:picMkLst>
            <pc:docMk/>
            <pc:sldMk cId="2115654926" sldId="371"/>
            <ac:picMk id="5" creationId="{9A9FD1F6-9C6E-4696-F70C-A32904D48BEE}"/>
          </ac:picMkLst>
        </pc:picChg>
        <pc:picChg chg="del">
          <ac:chgData name="eschinlle@espe.edu.ec" userId="3dc390fb-363f-4538-a895-c93b70622324" providerId="ADAL" clId="{C3893F76-5027-42F4-9B19-A5CD5C1D0789}" dt="2022-11-30T18:54:17.302" v="591" actId="478"/>
          <ac:picMkLst>
            <pc:docMk/>
            <pc:sldMk cId="2115654926" sldId="371"/>
            <ac:picMk id="6" creationId="{3299E5E4-CEFD-4639-6C26-9A1B42B66855}"/>
          </ac:picMkLst>
        </pc:picChg>
      </pc:sldChg>
      <pc:sldChg chg="delSp modSp add mod">
        <pc:chgData name="eschinlle@espe.edu.ec" userId="3dc390fb-363f-4538-a895-c93b70622324" providerId="ADAL" clId="{C3893F76-5027-42F4-9B19-A5CD5C1D0789}" dt="2022-11-30T19:14:35.344" v="1009" actId="20577"/>
        <pc:sldMkLst>
          <pc:docMk/>
          <pc:sldMk cId="477466712" sldId="372"/>
        </pc:sldMkLst>
        <pc:spChg chg="mod">
          <ac:chgData name="eschinlle@espe.edu.ec" userId="3dc390fb-363f-4538-a895-c93b70622324" providerId="ADAL" clId="{C3893F76-5027-42F4-9B19-A5CD5C1D0789}" dt="2022-11-30T18:54:55.969" v="602" actId="27636"/>
          <ac:spMkLst>
            <pc:docMk/>
            <pc:sldMk cId="477466712" sldId="372"/>
            <ac:spMk id="3" creationId="{5C9CE18C-31CA-4412-9E0A-0A8F15F02B0F}"/>
          </ac:spMkLst>
        </pc:spChg>
        <pc:spChg chg="mod">
          <ac:chgData name="eschinlle@espe.edu.ec" userId="3dc390fb-363f-4538-a895-c93b70622324" providerId="ADAL" clId="{C3893F76-5027-42F4-9B19-A5CD5C1D0789}" dt="2022-11-30T19:11:24.620" v="939"/>
          <ac:spMkLst>
            <pc:docMk/>
            <pc:sldMk cId="477466712" sldId="372"/>
            <ac:spMk id="4" creationId="{07C128F2-CD1C-4BA9-BAD6-531D7A221528}"/>
          </ac:spMkLst>
        </pc:spChg>
        <pc:spChg chg="mod">
          <ac:chgData name="eschinlle@espe.edu.ec" userId="3dc390fb-363f-4538-a895-c93b70622324" providerId="ADAL" clId="{C3893F76-5027-42F4-9B19-A5CD5C1D0789}" dt="2022-11-30T19:14:35.344" v="1009" actId="20577"/>
          <ac:spMkLst>
            <pc:docMk/>
            <pc:sldMk cId="477466712" sldId="372"/>
            <ac:spMk id="9" creationId="{C09A62F3-0504-4D17-9656-5FC748800A81}"/>
          </ac:spMkLst>
        </pc:spChg>
        <pc:picChg chg="del">
          <ac:chgData name="eschinlle@espe.edu.ec" userId="3dc390fb-363f-4538-a895-c93b70622324" providerId="ADAL" clId="{C3893F76-5027-42F4-9B19-A5CD5C1D0789}" dt="2022-11-30T18:54:45.778" v="598" actId="478"/>
          <ac:picMkLst>
            <pc:docMk/>
            <pc:sldMk cId="477466712" sldId="372"/>
            <ac:picMk id="5" creationId="{9A9FD1F6-9C6E-4696-F70C-A32904D48BEE}"/>
          </ac:picMkLst>
        </pc:picChg>
      </pc:sldChg>
      <pc:sldChg chg="addSp delSp modSp add mod">
        <pc:chgData name="eschinlle@espe.edu.ec" userId="3dc390fb-363f-4538-a895-c93b70622324" providerId="ADAL" clId="{C3893F76-5027-42F4-9B19-A5CD5C1D0789}" dt="2022-11-30T19:11:47.864" v="944" actId="207"/>
        <pc:sldMkLst>
          <pc:docMk/>
          <pc:sldMk cId="4115950103" sldId="373"/>
        </pc:sldMkLst>
        <pc:spChg chg="mod">
          <ac:chgData name="eschinlle@espe.edu.ec" userId="3dc390fb-363f-4538-a895-c93b70622324" providerId="ADAL" clId="{C3893F76-5027-42F4-9B19-A5CD5C1D0789}" dt="2022-11-30T19:01:15.822" v="708" actId="20577"/>
          <ac:spMkLst>
            <pc:docMk/>
            <pc:sldMk cId="4115950103" sldId="373"/>
            <ac:spMk id="2" creationId="{299E15FD-12A3-48E0-B51D-9B86D68183DA}"/>
          </ac:spMkLst>
        </pc:spChg>
        <pc:spChg chg="mod">
          <ac:chgData name="eschinlle@espe.edu.ec" userId="3dc390fb-363f-4538-a895-c93b70622324" providerId="ADAL" clId="{C3893F76-5027-42F4-9B19-A5CD5C1D0789}" dt="2022-11-30T18:56:52.859" v="640"/>
          <ac:spMkLst>
            <pc:docMk/>
            <pc:sldMk cId="4115950103" sldId="373"/>
            <ac:spMk id="3" creationId="{5C9CE18C-31CA-4412-9E0A-0A8F15F02B0F}"/>
          </ac:spMkLst>
        </pc:spChg>
        <pc:spChg chg="mod">
          <ac:chgData name="eschinlle@espe.edu.ec" userId="3dc390fb-363f-4538-a895-c93b70622324" providerId="ADAL" clId="{C3893F76-5027-42F4-9B19-A5CD5C1D0789}" dt="2022-11-30T19:11:47.864" v="944" actId="207"/>
          <ac:spMkLst>
            <pc:docMk/>
            <pc:sldMk cId="4115950103" sldId="373"/>
            <ac:spMk id="4" creationId="{07C128F2-CD1C-4BA9-BAD6-531D7A221528}"/>
          </ac:spMkLst>
        </pc:spChg>
        <pc:picChg chg="del">
          <ac:chgData name="eschinlle@espe.edu.ec" userId="3dc390fb-363f-4538-a895-c93b70622324" providerId="ADAL" clId="{C3893F76-5027-42F4-9B19-A5CD5C1D0789}" dt="2022-11-30T18:56:53.977" v="641" actId="478"/>
          <ac:picMkLst>
            <pc:docMk/>
            <pc:sldMk cId="4115950103" sldId="373"/>
            <ac:picMk id="6" creationId="{FDF6C7D9-54CC-990C-944A-CDE73DB27957}"/>
          </ac:picMkLst>
        </pc:picChg>
        <pc:picChg chg="add mod">
          <ac:chgData name="eschinlle@espe.edu.ec" userId="3dc390fb-363f-4538-a895-c93b70622324" providerId="ADAL" clId="{C3893F76-5027-42F4-9B19-A5CD5C1D0789}" dt="2022-11-30T18:57:09.356" v="644" actId="1076"/>
          <ac:picMkLst>
            <pc:docMk/>
            <pc:sldMk cId="4115950103" sldId="373"/>
            <ac:picMk id="7" creationId="{1E8EF03E-434F-1D15-A6F8-246F54DAC5E0}"/>
          </ac:picMkLst>
        </pc:picChg>
      </pc:sldChg>
      <pc:sldChg chg="addSp delSp modSp add mod">
        <pc:chgData name="eschinlle@espe.edu.ec" userId="3dc390fb-363f-4538-a895-c93b70622324" providerId="ADAL" clId="{C3893F76-5027-42F4-9B19-A5CD5C1D0789}" dt="2022-11-30T19:14:43.291" v="1015" actId="20577"/>
        <pc:sldMkLst>
          <pc:docMk/>
          <pc:sldMk cId="3693866574" sldId="374"/>
        </pc:sldMkLst>
        <pc:spChg chg="mod">
          <ac:chgData name="eschinlle@espe.edu.ec" userId="3dc390fb-363f-4538-a895-c93b70622324" providerId="ADAL" clId="{C3893F76-5027-42F4-9B19-A5CD5C1D0789}" dt="2022-11-30T19:01:19.834" v="709"/>
          <ac:spMkLst>
            <pc:docMk/>
            <pc:sldMk cId="3693866574" sldId="374"/>
            <ac:spMk id="2" creationId="{299E15FD-12A3-48E0-B51D-9B86D68183DA}"/>
          </ac:spMkLst>
        </pc:spChg>
        <pc:spChg chg="mod">
          <ac:chgData name="eschinlle@espe.edu.ec" userId="3dc390fb-363f-4538-a895-c93b70622324" providerId="ADAL" clId="{C3893F76-5027-42F4-9B19-A5CD5C1D0789}" dt="2022-11-30T18:57:32.238" v="648"/>
          <ac:spMkLst>
            <pc:docMk/>
            <pc:sldMk cId="3693866574" sldId="374"/>
            <ac:spMk id="3" creationId="{5C9CE18C-31CA-4412-9E0A-0A8F15F02B0F}"/>
          </ac:spMkLst>
        </pc:spChg>
        <pc:spChg chg="mod">
          <ac:chgData name="eschinlle@espe.edu.ec" userId="3dc390fb-363f-4538-a895-c93b70622324" providerId="ADAL" clId="{C3893F76-5027-42F4-9B19-A5CD5C1D0789}" dt="2022-11-30T19:11:55.075" v="945"/>
          <ac:spMkLst>
            <pc:docMk/>
            <pc:sldMk cId="3693866574" sldId="374"/>
            <ac:spMk id="4" creationId="{07C128F2-CD1C-4BA9-BAD6-531D7A221528}"/>
          </ac:spMkLst>
        </pc:spChg>
        <pc:spChg chg="mod">
          <ac:chgData name="eschinlle@espe.edu.ec" userId="3dc390fb-363f-4538-a895-c93b70622324" providerId="ADAL" clId="{C3893F76-5027-42F4-9B19-A5CD5C1D0789}" dt="2022-11-30T19:14:43.291" v="1015" actId="20577"/>
          <ac:spMkLst>
            <pc:docMk/>
            <pc:sldMk cId="3693866574" sldId="374"/>
            <ac:spMk id="9" creationId="{C09A62F3-0504-4D17-9656-5FC748800A81}"/>
          </ac:spMkLst>
        </pc:spChg>
        <pc:picChg chg="add mod">
          <ac:chgData name="eschinlle@espe.edu.ec" userId="3dc390fb-363f-4538-a895-c93b70622324" providerId="ADAL" clId="{C3893F76-5027-42F4-9B19-A5CD5C1D0789}" dt="2022-11-30T18:57:37.441" v="651" actId="1076"/>
          <ac:picMkLst>
            <pc:docMk/>
            <pc:sldMk cId="3693866574" sldId="374"/>
            <ac:picMk id="5" creationId="{B869473F-4CA7-8333-3876-183BB4A3CD38}"/>
          </ac:picMkLst>
        </pc:picChg>
        <pc:picChg chg="del">
          <ac:chgData name="eschinlle@espe.edu.ec" userId="3dc390fb-363f-4538-a895-c93b70622324" providerId="ADAL" clId="{C3893F76-5027-42F4-9B19-A5CD5C1D0789}" dt="2022-11-30T18:57:33.298" v="649" actId="478"/>
          <ac:picMkLst>
            <pc:docMk/>
            <pc:sldMk cId="3693866574" sldId="374"/>
            <ac:picMk id="7" creationId="{1E8EF03E-434F-1D15-A6F8-246F54DAC5E0}"/>
          </ac:picMkLst>
        </pc:picChg>
      </pc:sldChg>
      <pc:sldChg chg="addSp delSp modSp add mod">
        <pc:chgData name="eschinlle@espe.edu.ec" userId="3dc390fb-363f-4538-a895-c93b70622324" providerId="ADAL" clId="{C3893F76-5027-42F4-9B19-A5CD5C1D0789}" dt="2022-11-30T19:14:45.441" v="1017" actId="20577"/>
        <pc:sldMkLst>
          <pc:docMk/>
          <pc:sldMk cId="1925957434" sldId="375"/>
        </pc:sldMkLst>
        <pc:spChg chg="mod">
          <ac:chgData name="eschinlle@espe.edu.ec" userId="3dc390fb-363f-4538-a895-c93b70622324" providerId="ADAL" clId="{C3893F76-5027-42F4-9B19-A5CD5C1D0789}" dt="2022-11-30T19:01:22.064" v="710"/>
          <ac:spMkLst>
            <pc:docMk/>
            <pc:sldMk cId="1925957434" sldId="375"/>
            <ac:spMk id="2" creationId="{299E15FD-12A3-48E0-B51D-9B86D68183DA}"/>
          </ac:spMkLst>
        </pc:spChg>
        <pc:spChg chg="mod">
          <ac:chgData name="eschinlle@espe.edu.ec" userId="3dc390fb-363f-4538-a895-c93b70622324" providerId="ADAL" clId="{C3893F76-5027-42F4-9B19-A5CD5C1D0789}" dt="2022-11-30T18:58:14.123" v="659" actId="27636"/>
          <ac:spMkLst>
            <pc:docMk/>
            <pc:sldMk cId="1925957434" sldId="375"/>
            <ac:spMk id="3" creationId="{5C9CE18C-31CA-4412-9E0A-0A8F15F02B0F}"/>
          </ac:spMkLst>
        </pc:spChg>
        <pc:spChg chg="mod">
          <ac:chgData name="eschinlle@espe.edu.ec" userId="3dc390fb-363f-4538-a895-c93b70622324" providerId="ADAL" clId="{C3893F76-5027-42F4-9B19-A5CD5C1D0789}" dt="2022-11-30T19:11:58.367" v="946"/>
          <ac:spMkLst>
            <pc:docMk/>
            <pc:sldMk cId="1925957434" sldId="375"/>
            <ac:spMk id="4" creationId="{07C128F2-CD1C-4BA9-BAD6-531D7A221528}"/>
          </ac:spMkLst>
        </pc:spChg>
        <pc:spChg chg="mod">
          <ac:chgData name="eschinlle@espe.edu.ec" userId="3dc390fb-363f-4538-a895-c93b70622324" providerId="ADAL" clId="{C3893F76-5027-42F4-9B19-A5CD5C1D0789}" dt="2022-11-30T19:14:45.441" v="1017" actId="20577"/>
          <ac:spMkLst>
            <pc:docMk/>
            <pc:sldMk cId="1925957434" sldId="375"/>
            <ac:spMk id="9" creationId="{C09A62F3-0504-4D17-9656-5FC748800A81}"/>
          </ac:spMkLst>
        </pc:spChg>
        <pc:picChg chg="del">
          <ac:chgData name="eschinlle@espe.edu.ec" userId="3dc390fb-363f-4538-a895-c93b70622324" providerId="ADAL" clId="{C3893F76-5027-42F4-9B19-A5CD5C1D0789}" dt="2022-11-30T18:58:15.714" v="660" actId="478"/>
          <ac:picMkLst>
            <pc:docMk/>
            <pc:sldMk cId="1925957434" sldId="375"/>
            <ac:picMk id="5" creationId="{B869473F-4CA7-8333-3876-183BB4A3CD38}"/>
          </ac:picMkLst>
        </pc:picChg>
        <pc:picChg chg="add mod">
          <ac:chgData name="eschinlle@espe.edu.ec" userId="3dc390fb-363f-4538-a895-c93b70622324" providerId="ADAL" clId="{C3893F76-5027-42F4-9B19-A5CD5C1D0789}" dt="2022-11-30T18:58:19.707" v="662" actId="1076"/>
          <ac:picMkLst>
            <pc:docMk/>
            <pc:sldMk cId="1925957434" sldId="375"/>
            <ac:picMk id="6" creationId="{B9B8A4D6-674E-C0E2-DA07-8D9735D9590F}"/>
          </ac:picMkLst>
        </pc:picChg>
      </pc:sldChg>
      <pc:sldChg chg="addSp delSp modSp add mod">
        <pc:chgData name="eschinlle@espe.edu.ec" userId="3dc390fb-363f-4538-a895-c93b70622324" providerId="ADAL" clId="{C3893F76-5027-42F4-9B19-A5CD5C1D0789}" dt="2022-11-30T19:14:48.252" v="1019" actId="20577"/>
        <pc:sldMkLst>
          <pc:docMk/>
          <pc:sldMk cId="1110557177" sldId="376"/>
        </pc:sldMkLst>
        <pc:spChg chg="mod">
          <ac:chgData name="eschinlle@espe.edu.ec" userId="3dc390fb-363f-4538-a895-c93b70622324" providerId="ADAL" clId="{C3893F76-5027-42F4-9B19-A5CD5C1D0789}" dt="2022-11-30T19:01:24.005" v="711"/>
          <ac:spMkLst>
            <pc:docMk/>
            <pc:sldMk cId="1110557177" sldId="376"/>
            <ac:spMk id="2" creationId="{299E15FD-12A3-48E0-B51D-9B86D68183DA}"/>
          </ac:spMkLst>
        </pc:spChg>
        <pc:spChg chg="mod">
          <ac:chgData name="eschinlle@espe.edu.ec" userId="3dc390fb-363f-4538-a895-c93b70622324" providerId="ADAL" clId="{C3893F76-5027-42F4-9B19-A5CD5C1D0789}" dt="2022-11-30T18:58:39.071" v="668" actId="27636"/>
          <ac:spMkLst>
            <pc:docMk/>
            <pc:sldMk cId="1110557177" sldId="376"/>
            <ac:spMk id="3" creationId="{5C9CE18C-31CA-4412-9E0A-0A8F15F02B0F}"/>
          </ac:spMkLst>
        </pc:spChg>
        <pc:spChg chg="mod">
          <ac:chgData name="eschinlle@espe.edu.ec" userId="3dc390fb-363f-4538-a895-c93b70622324" providerId="ADAL" clId="{C3893F76-5027-42F4-9B19-A5CD5C1D0789}" dt="2022-11-30T19:12:04.436" v="947"/>
          <ac:spMkLst>
            <pc:docMk/>
            <pc:sldMk cId="1110557177" sldId="376"/>
            <ac:spMk id="4" creationId="{07C128F2-CD1C-4BA9-BAD6-531D7A221528}"/>
          </ac:spMkLst>
        </pc:spChg>
        <pc:spChg chg="mod">
          <ac:chgData name="eschinlle@espe.edu.ec" userId="3dc390fb-363f-4538-a895-c93b70622324" providerId="ADAL" clId="{C3893F76-5027-42F4-9B19-A5CD5C1D0789}" dt="2022-11-30T19:14:48.252" v="1019" actId="20577"/>
          <ac:spMkLst>
            <pc:docMk/>
            <pc:sldMk cId="1110557177" sldId="376"/>
            <ac:spMk id="9" creationId="{C09A62F3-0504-4D17-9656-5FC748800A81}"/>
          </ac:spMkLst>
        </pc:spChg>
        <pc:picChg chg="del">
          <ac:chgData name="eschinlle@espe.edu.ec" userId="3dc390fb-363f-4538-a895-c93b70622324" providerId="ADAL" clId="{C3893F76-5027-42F4-9B19-A5CD5C1D0789}" dt="2022-11-30T18:58:40.190" v="669" actId="478"/>
          <ac:picMkLst>
            <pc:docMk/>
            <pc:sldMk cId="1110557177" sldId="376"/>
            <ac:picMk id="5" creationId="{B869473F-4CA7-8333-3876-183BB4A3CD38}"/>
          </ac:picMkLst>
        </pc:picChg>
        <pc:picChg chg="add mod">
          <ac:chgData name="eschinlle@espe.edu.ec" userId="3dc390fb-363f-4538-a895-c93b70622324" providerId="ADAL" clId="{C3893F76-5027-42F4-9B19-A5CD5C1D0789}" dt="2022-11-30T18:58:46.137" v="673" actId="1076"/>
          <ac:picMkLst>
            <pc:docMk/>
            <pc:sldMk cId="1110557177" sldId="376"/>
            <ac:picMk id="6" creationId="{69112456-A0EB-F224-BF81-B96711D99B76}"/>
          </ac:picMkLst>
        </pc:picChg>
      </pc:sldChg>
      <pc:sldChg chg="addSp delSp modSp add mod">
        <pc:chgData name="eschinlle@espe.edu.ec" userId="3dc390fb-363f-4538-a895-c93b70622324" providerId="ADAL" clId="{C3893F76-5027-42F4-9B19-A5CD5C1D0789}" dt="2022-11-30T19:14:50.808" v="1021" actId="20577"/>
        <pc:sldMkLst>
          <pc:docMk/>
          <pc:sldMk cId="53285895" sldId="377"/>
        </pc:sldMkLst>
        <pc:spChg chg="mod">
          <ac:chgData name="eschinlle@espe.edu.ec" userId="3dc390fb-363f-4538-a895-c93b70622324" providerId="ADAL" clId="{C3893F76-5027-42F4-9B19-A5CD5C1D0789}" dt="2022-11-30T19:01:26.326" v="712"/>
          <ac:spMkLst>
            <pc:docMk/>
            <pc:sldMk cId="53285895" sldId="377"/>
            <ac:spMk id="2" creationId="{299E15FD-12A3-48E0-B51D-9B86D68183DA}"/>
          </ac:spMkLst>
        </pc:spChg>
        <pc:spChg chg="mod">
          <ac:chgData name="eschinlle@espe.edu.ec" userId="3dc390fb-363f-4538-a895-c93b70622324" providerId="ADAL" clId="{C3893F76-5027-42F4-9B19-A5CD5C1D0789}" dt="2022-11-30T19:00:39.772" v="695" actId="20577"/>
          <ac:spMkLst>
            <pc:docMk/>
            <pc:sldMk cId="53285895" sldId="377"/>
            <ac:spMk id="3" creationId="{5C9CE18C-31CA-4412-9E0A-0A8F15F02B0F}"/>
          </ac:spMkLst>
        </pc:spChg>
        <pc:spChg chg="mod">
          <ac:chgData name="eschinlle@espe.edu.ec" userId="3dc390fb-363f-4538-a895-c93b70622324" providerId="ADAL" clId="{C3893F76-5027-42F4-9B19-A5CD5C1D0789}" dt="2022-11-30T19:12:08.117" v="948"/>
          <ac:spMkLst>
            <pc:docMk/>
            <pc:sldMk cId="53285895" sldId="377"/>
            <ac:spMk id="4" creationId="{07C128F2-CD1C-4BA9-BAD6-531D7A221528}"/>
          </ac:spMkLst>
        </pc:spChg>
        <pc:spChg chg="mod">
          <ac:chgData name="eschinlle@espe.edu.ec" userId="3dc390fb-363f-4538-a895-c93b70622324" providerId="ADAL" clId="{C3893F76-5027-42F4-9B19-A5CD5C1D0789}" dt="2022-11-30T19:14:50.808" v="1021" actId="20577"/>
          <ac:spMkLst>
            <pc:docMk/>
            <pc:sldMk cId="53285895" sldId="377"/>
            <ac:spMk id="9" creationId="{C09A62F3-0504-4D17-9656-5FC748800A81}"/>
          </ac:spMkLst>
        </pc:spChg>
        <pc:picChg chg="add mod">
          <ac:chgData name="eschinlle@espe.edu.ec" userId="3dc390fb-363f-4538-a895-c93b70622324" providerId="ADAL" clId="{C3893F76-5027-42F4-9B19-A5CD5C1D0789}" dt="2022-11-30T19:00:48.339" v="700" actId="1076"/>
          <ac:picMkLst>
            <pc:docMk/>
            <pc:sldMk cId="53285895" sldId="377"/>
            <ac:picMk id="5" creationId="{EF22C688-4A69-0F06-A9BD-1905A596F7B8}"/>
          </ac:picMkLst>
        </pc:picChg>
        <pc:picChg chg="del">
          <ac:chgData name="eschinlle@espe.edu.ec" userId="3dc390fb-363f-4538-a895-c93b70622324" providerId="ADAL" clId="{C3893F76-5027-42F4-9B19-A5CD5C1D0789}" dt="2022-11-30T19:00:42.064" v="696" actId="478"/>
          <ac:picMkLst>
            <pc:docMk/>
            <pc:sldMk cId="53285895" sldId="377"/>
            <ac:picMk id="6" creationId="{69112456-A0EB-F224-BF81-B96711D99B76}"/>
          </ac:picMkLst>
        </pc:picChg>
      </pc:sldChg>
      <pc:sldChg chg="addSp delSp modSp add mod">
        <pc:chgData name="eschinlle@espe.edu.ec" userId="3dc390fb-363f-4538-a895-c93b70622324" providerId="ADAL" clId="{C3893F76-5027-42F4-9B19-A5CD5C1D0789}" dt="2022-11-30T19:14:53.146" v="1023" actId="20577"/>
        <pc:sldMkLst>
          <pc:docMk/>
          <pc:sldMk cId="2157975764" sldId="378"/>
        </pc:sldMkLst>
        <pc:spChg chg="mod">
          <ac:chgData name="eschinlle@espe.edu.ec" userId="3dc390fb-363f-4538-a895-c93b70622324" providerId="ADAL" clId="{C3893F76-5027-42F4-9B19-A5CD5C1D0789}" dt="2022-11-30T19:01:06.364" v="706" actId="20577"/>
          <ac:spMkLst>
            <pc:docMk/>
            <pc:sldMk cId="2157975764" sldId="378"/>
            <ac:spMk id="2" creationId="{299E15FD-12A3-48E0-B51D-9B86D68183DA}"/>
          </ac:spMkLst>
        </pc:spChg>
        <pc:spChg chg="mod">
          <ac:chgData name="eschinlle@espe.edu.ec" userId="3dc390fb-363f-4538-a895-c93b70622324" providerId="ADAL" clId="{C3893F76-5027-42F4-9B19-A5CD5C1D0789}" dt="2022-11-30T19:02:16.440" v="720" actId="27636"/>
          <ac:spMkLst>
            <pc:docMk/>
            <pc:sldMk cId="2157975764" sldId="378"/>
            <ac:spMk id="3" creationId="{5C9CE18C-31CA-4412-9E0A-0A8F15F02B0F}"/>
          </ac:spMkLst>
        </pc:spChg>
        <pc:spChg chg="mod">
          <ac:chgData name="eschinlle@espe.edu.ec" userId="3dc390fb-363f-4538-a895-c93b70622324" providerId="ADAL" clId="{C3893F76-5027-42F4-9B19-A5CD5C1D0789}" dt="2022-11-30T19:12:13.196" v="950" actId="207"/>
          <ac:spMkLst>
            <pc:docMk/>
            <pc:sldMk cId="2157975764" sldId="378"/>
            <ac:spMk id="4" creationId="{07C128F2-CD1C-4BA9-BAD6-531D7A221528}"/>
          </ac:spMkLst>
        </pc:spChg>
        <pc:spChg chg="mod">
          <ac:chgData name="eschinlle@espe.edu.ec" userId="3dc390fb-363f-4538-a895-c93b70622324" providerId="ADAL" clId="{C3893F76-5027-42F4-9B19-A5CD5C1D0789}" dt="2022-11-30T19:14:53.146" v="1023" actId="20577"/>
          <ac:spMkLst>
            <pc:docMk/>
            <pc:sldMk cId="2157975764" sldId="378"/>
            <ac:spMk id="9" creationId="{C09A62F3-0504-4D17-9656-5FC748800A81}"/>
          </ac:spMkLst>
        </pc:spChg>
        <pc:picChg chg="add del">
          <ac:chgData name="eschinlle@espe.edu.ec" userId="3dc390fb-363f-4538-a895-c93b70622324" providerId="ADAL" clId="{C3893F76-5027-42F4-9B19-A5CD5C1D0789}" dt="2022-11-30T19:02:36.894" v="723" actId="478"/>
          <ac:picMkLst>
            <pc:docMk/>
            <pc:sldMk cId="2157975764" sldId="378"/>
            <ac:picMk id="5" creationId="{EF22C688-4A69-0F06-A9BD-1905A596F7B8}"/>
          </ac:picMkLst>
        </pc:picChg>
        <pc:picChg chg="add mod">
          <ac:chgData name="eschinlle@espe.edu.ec" userId="3dc390fb-363f-4538-a895-c93b70622324" providerId="ADAL" clId="{C3893F76-5027-42F4-9B19-A5CD5C1D0789}" dt="2022-11-30T19:02:40.593" v="726" actId="1076"/>
          <ac:picMkLst>
            <pc:docMk/>
            <pc:sldMk cId="2157975764" sldId="378"/>
            <ac:picMk id="7" creationId="{17611FC5-E954-F56F-7C6D-B991919EB2C1}"/>
          </ac:picMkLst>
        </pc:picChg>
      </pc:sldChg>
      <pc:sldChg chg="addSp delSp modSp add mod">
        <pc:chgData name="eschinlle@espe.edu.ec" userId="3dc390fb-363f-4538-a895-c93b70622324" providerId="ADAL" clId="{C3893F76-5027-42F4-9B19-A5CD5C1D0789}" dt="2022-11-30T19:14:56.164" v="1025" actId="20577"/>
        <pc:sldMkLst>
          <pc:docMk/>
          <pc:sldMk cId="979088863" sldId="379"/>
        </pc:sldMkLst>
        <pc:spChg chg="mod">
          <ac:chgData name="eschinlle@espe.edu.ec" userId="3dc390fb-363f-4538-a895-c93b70622324" providerId="ADAL" clId="{C3893F76-5027-42F4-9B19-A5CD5C1D0789}" dt="2022-11-30T19:02:55.753" v="733" actId="27636"/>
          <ac:spMkLst>
            <pc:docMk/>
            <pc:sldMk cId="979088863" sldId="379"/>
            <ac:spMk id="3" creationId="{5C9CE18C-31CA-4412-9E0A-0A8F15F02B0F}"/>
          </ac:spMkLst>
        </pc:spChg>
        <pc:spChg chg="mod">
          <ac:chgData name="eschinlle@espe.edu.ec" userId="3dc390fb-363f-4538-a895-c93b70622324" providerId="ADAL" clId="{C3893F76-5027-42F4-9B19-A5CD5C1D0789}" dt="2022-11-30T19:12:18.773" v="951"/>
          <ac:spMkLst>
            <pc:docMk/>
            <pc:sldMk cId="979088863" sldId="379"/>
            <ac:spMk id="4" creationId="{07C128F2-CD1C-4BA9-BAD6-531D7A221528}"/>
          </ac:spMkLst>
        </pc:spChg>
        <pc:spChg chg="mod">
          <ac:chgData name="eschinlle@espe.edu.ec" userId="3dc390fb-363f-4538-a895-c93b70622324" providerId="ADAL" clId="{C3893F76-5027-42F4-9B19-A5CD5C1D0789}" dt="2022-11-30T19:14:56.164" v="1025" actId="20577"/>
          <ac:spMkLst>
            <pc:docMk/>
            <pc:sldMk cId="979088863" sldId="379"/>
            <ac:spMk id="9" creationId="{C09A62F3-0504-4D17-9656-5FC748800A81}"/>
          </ac:spMkLst>
        </pc:spChg>
        <pc:picChg chg="add mod">
          <ac:chgData name="eschinlle@espe.edu.ec" userId="3dc390fb-363f-4538-a895-c93b70622324" providerId="ADAL" clId="{C3893F76-5027-42F4-9B19-A5CD5C1D0789}" dt="2022-11-30T19:03:06.511" v="738" actId="1076"/>
          <ac:picMkLst>
            <pc:docMk/>
            <pc:sldMk cId="979088863" sldId="379"/>
            <ac:picMk id="5" creationId="{30A2F377-2E44-8A25-D0A0-B0B15094ED14}"/>
          </ac:picMkLst>
        </pc:picChg>
        <pc:picChg chg="del mod">
          <ac:chgData name="eschinlle@espe.edu.ec" userId="3dc390fb-363f-4538-a895-c93b70622324" providerId="ADAL" clId="{C3893F76-5027-42F4-9B19-A5CD5C1D0789}" dt="2022-11-30T19:03:01.855" v="735" actId="478"/>
          <ac:picMkLst>
            <pc:docMk/>
            <pc:sldMk cId="979088863" sldId="379"/>
            <ac:picMk id="7" creationId="{17611FC5-E954-F56F-7C6D-B991919EB2C1}"/>
          </ac:picMkLst>
        </pc:picChg>
      </pc:sldChg>
      <pc:sldChg chg="addSp delSp modSp add mod">
        <pc:chgData name="eschinlle@espe.edu.ec" userId="3dc390fb-363f-4538-a895-c93b70622324" providerId="ADAL" clId="{C3893F76-5027-42F4-9B19-A5CD5C1D0789}" dt="2022-11-30T19:15:01.775" v="1027" actId="20577"/>
        <pc:sldMkLst>
          <pc:docMk/>
          <pc:sldMk cId="3935931477" sldId="380"/>
        </pc:sldMkLst>
        <pc:spChg chg="mod">
          <ac:chgData name="eschinlle@espe.edu.ec" userId="3dc390fb-363f-4538-a895-c93b70622324" providerId="ADAL" clId="{C3893F76-5027-42F4-9B19-A5CD5C1D0789}" dt="2022-11-30T19:03:47.288" v="756" actId="123"/>
          <ac:spMkLst>
            <pc:docMk/>
            <pc:sldMk cId="3935931477" sldId="380"/>
            <ac:spMk id="3" creationId="{5C9CE18C-31CA-4412-9E0A-0A8F15F02B0F}"/>
          </ac:spMkLst>
        </pc:spChg>
        <pc:spChg chg="mod">
          <ac:chgData name="eschinlle@espe.edu.ec" userId="3dc390fb-363f-4538-a895-c93b70622324" providerId="ADAL" clId="{C3893F76-5027-42F4-9B19-A5CD5C1D0789}" dt="2022-11-30T19:12:24.303" v="952"/>
          <ac:spMkLst>
            <pc:docMk/>
            <pc:sldMk cId="3935931477" sldId="380"/>
            <ac:spMk id="4" creationId="{07C128F2-CD1C-4BA9-BAD6-531D7A221528}"/>
          </ac:spMkLst>
        </pc:spChg>
        <pc:spChg chg="mod">
          <ac:chgData name="eschinlle@espe.edu.ec" userId="3dc390fb-363f-4538-a895-c93b70622324" providerId="ADAL" clId="{C3893F76-5027-42F4-9B19-A5CD5C1D0789}" dt="2022-11-30T19:15:01.775" v="1027" actId="20577"/>
          <ac:spMkLst>
            <pc:docMk/>
            <pc:sldMk cId="3935931477" sldId="380"/>
            <ac:spMk id="9" creationId="{C09A62F3-0504-4D17-9656-5FC748800A81}"/>
          </ac:spMkLst>
        </pc:spChg>
        <pc:picChg chg="del">
          <ac:chgData name="eschinlle@espe.edu.ec" userId="3dc390fb-363f-4538-a895-c93b70622324" providerId="ADAL" clId="{C3893F76-5027-42F4-9B19-A5CD5C1D0789}" dt="2022-11-30T19:03:40.300" v="751" actId="478"/>
          <ac:picMkLst>
            <pc:docMk/>
            <pc:sldMk cId="3935931477" sldId="380"/>
            <ac:picMk id="5" creationId="{30A2F377-2E44-8A25-D0A0-B0B15094ED14}"/>
          </ac:picMkLst>
        </pc:picChg>
        <pc:picChg chg="add mod">
          <ac:chgData name="eschinlle@espe.edu.ec" userId="3dc390fb-363f-4538-a895-c93b70622324" providerId="ADAL" clId="{C3893F76-5027-42F4-9B19-A5CD5C1D0789}" dt="2022-11-30T19:03:50.069" v="757" actId="1076"/>
          <ac:picMkLst>
            <pc:docMk/>
            <pc:sldMk cId="3935931477" sldId="380"/>
            <ac:picMk id="6" creationId="{207797C5-7C7F-B016-2186-43BEC7CC5519}"/>
          </ac:picMkLst>
        </pc:picChg>
      </pc:sldChg>
      <pc:sldChg chg="addSp delSp modSp add mod">
        <pc:chgData name="eschinlle@espe.edu.ec" userId="3dc390fb-363f-4538-a895-c93b70622324" providerId="ADAL" clId="{C3893F76-5027-42F4-9B19-A5CD5C1D0789}" dt="2022-11-30T19:15:05.111" v="1029" actId="20577"/>
        <pc:sldMkLst>
          <pc:docMk/>
          <pc:sldMk cId="4233709090" sldId="381"/>
        </pc:sldMkLst>
        <pc:spChg chg="mod">
          <ac:chgData name="eschinlle@espe.edu.ec" userId="3dc390fb-363f-4538-a895-c93b70622324" providerId="ADAL" clId="{C3893F76-5027-42F4-9B19-A5CD5C1D0789}" dt="2022-11-30T19:04:10.072" v="762" actId="20577"/>
          <ac:spMkLst>
            <pc:docMk/>
            <pc:sldMk cId="4233709090" sldId="381"/>
            <ac:spMk id="2" creationId="{299E15FD-12A3-48E0-B51D-9B86D68183DA}"/>
          </ac:spMkLst>
        </pc:spChg>
        <pc:spChg chg="mod">
          <ac:chgData name="eschinlle@espe.edu.ec" userId="3dc390fb-363f-4538-a895-c93b70622324" providerId="ADAL" clId="{C3893F76-5027-42F4-9B19-A5CD5C1D0789}" dt="2022-11-30T19:04:31.634" v="769"/>
          <ac:spMkLst>
            <pc:docMk/>
            <pc:sldMk cId="4233709090" sldId="381"/>
            <ac:spMk id="3" creationId="{5C9CE18C-31CA-4412-9E0A-0A8F15F02B0F}"/>
          </ac:spMkLst>
        </pc:spChg>
        <pc:spChg chg="mod">
          <ac:chgData name="eschinlle@espe.edu.ec" userId="3dc390fb-363f-4538-a895-c93b70622324" providerId="ADAL" clId="{C3893F76-5027-42F4-9B19-A5CD5C1D0789}" dt="2022-11-30T19:12:28.735" v="954" actId="207"/>
          <ac:spMkLst>
            <pc:docMk/>
            <pc:sldMk cId="4233709090" sldId="381"/>
            <ac:spMk id="4" creationId="{07C128F2-CD1C-4BA9-BAD6-531D7A221528}"/>
          </ac:spMkLst>
        </pc:spChg>
        <pc:spChg chg="mod">
          <ac:chgData name="eschinlle@espe.edu.ec" userId="3dc390fb-363f-4538-a895-c93b70622324" providerId="ADAL" clId="{C3893F76-5027-42F4-9B19-A5CD5C1D0789}" dt="2022-11-30T19:15:05.111" v="1029" actId="20577"/>
          <ac:spMkLst>
            <pc:docMk/>
            <pc:sldMk cId="4233709090" sldId="381"/>
            <ac:spMk id="9" creationId="{C09A62F3-0504-4D17-9656-5FC748800A81}"/>
          </ac:spMkLst>
        </pc:spChg>
        <pc:picChg chg="del">
          <ac:chgData name="eschinlle@espe.edu.ec" userId="3dc390fb-363f-4538-a895-c93b70622324" providerId="ADAL" clId="{C3893F76-5027-42F4-9B19-A5CD5C1D0789}" dt="2022-11-30T19:04:33.845" v="770" actId="478"/>
          <ac:picMkLst>
            <pc:docMk/>
            <pc:sldMk cId="4233709090" sldId="381"/>
            <ac:picMk id="6" creationId="{207797C5-7C7F-B016-2186-43BEC7CC5519}"/>
          </ac:picMkLst>
        </pc:picChg>
        <pc:picChg chg="add mod">
          <ac:chgData name="eschinlle@espe.edu.ec" userId="3dc390fb-363f-4538-a895-c93b70622324" providerId="ADAL" clId="{C3893F76-5027-42F4-9B19-A5CD5C1D0789}" dt="2022-11-30T19:12:43.118" v="959" actId="1076"/>
          <ac:picMkLst>
            <pc:docMk/>
            <pc:sldMk cId="4233709090" sldId="381"/>
            <ac:picMk id="7" creationId="{6DCB90E1-1A06-A178-A0B2-E78EAF409D20}"/>
          </ac:picMkLst>
        </pc:picChg>
        <pc:picChg chg="add mod">
          <ac:chgData name="eschinlle@espe.edu.ec" userId="3dc390fb-363f-4538-a895-c93b70622324" providerId="ADAL" clId="{C3893F76-5027-42F4-9B19-A5CD5C1D0789}" dt="2022-11-30T19:12:42.224" v="958" actId="1076"/>
          <ac:picMkLst>
            <pc:docMk/>
            <pc:sldMk cId="4233709090" sldId="381"/>
            <ac:picMk id="8" creationId="{0A9A2E50-5C79-2C98-435B-87FAF69F5F2C}"/>
          </ac:picMkLst>
        </pc:picChg>
      </pc:sldChg>
      <pc:sldChg chg="addSp delSp modSp add mod">
        <pc:chgData name="eschinlle@espe.edu.ec" userId="3dc390fb-363f-4538-a895-c93b70622324" providerId="ADAL" clId="{C3893F76-5027-42F4-9B19-A5CD5C1D0789}" dt="2022-11-30T19:15:12.907" v="1035" actId="20577"/>
        <pc:sldMkLst>
          <pc:docMk/>
          <pc:sldMk cId="1493383216" sldId="382"/>
        </pc:sldMkLst>
        <pc:spChg chg="mod">
          <ac:chgData name="eschinlle@espe.edu.ec" userId="3dc390fb-363f-4538-a895-c93b70622324" providerId="ADAL" clId="{C3893F76-5027-42F4-9B19-A5CD5C1D0789}" dt="2022-11-30T19:05:49.333" v="805" actId="20577"/>
          <ac:spMkLst>
            <pc:docMk/>
            <pc:sldMk cId="1493383216" sldId="382"/>
            <ac:spMk id="2" creationId="{299E15FD-12A3-48E0-B51D-9B86D68183DA}"/>
          </ac:spMkLst>
        </pc:spChg>
        <pc:spChg chg="mod">
          <ac:chgData name="eschinlle@espe.edu.ec" userId="3dc390fb-363f-4538-a895-c93b70622324" providerId="ADAL" clId="{C3893F76-5027-42F4-9B19-A5CD5C1D0789}" dt="2022-11-30T19:07:17.160" v="847" actId="20577"/>
          <ac:spMkLst>
            <pc:docMk/>
            <pc:sldMk cId="1493383216" sldId="382"/>
            <ac:spMk id="3" creationId="{5C9CE18C-31CA-4412-9E0A-0A8F15F02B0F}"/>
          </ac:spMkLst>
        </pc:spChg>
        <pc:spChg chg="mod">
          <ac:chgData name="eschinlle@espe.edu.ec" userId="3dc390fb-363f-4538-a895-c93b70622324" providerId="ADAL" clId="{C3893F76-5027-42F4-9B19-A5CD5C1D0789}" dt="2022-11-30T19:13:10.873" v="967" actId="207"/>
          <ac:spMkLst>
            <pc:docMk/>
            <pc:sldMk cId="1493383216" sldId="382"/>
            <ac:spMk id="4" creationId="{07C128F2-CD1C-4BA9-BAD6-531D7A221528}"/>
          </ac:spMkLst>
        </pc:spChg>
        <pc:spChg chg="mod">
          <ac:chgData name="eschinlle@espe.edu.ec" userId="3dc390fb-363f-4538-a895-c93b70622324" providerId="ADAL" clId="{C3893F76-5027-42F4-9B19-A5CD5C1D0789}" dt="2022-11-30T19:15:12.907" v="1035" actId="20577"/>
          <ac:spMkLst>
            <pc:docMk/>
            <pc:sldMk cId="1493383216" sldId="382"/>
            <ac:spMk id="9" creationId="{C09A62F3-0504-4D17-9656-5FC748800A81}"/>
          </ac:spMkLst>
        </pc:spChg>
        <pc:picChg chg="del">
          <ac:chgData name="eschinlle@espe.edu.ec" userId="3dc390fb-363f-4538-a895-c93b70622324" providerId="ADAL" clId="{C3893F76-5027-42F4-9B19-A5CD5C1D0789}" dt="2022-11-30T19:07:02.738" v="832" actId="478"/>
          <ac:picMkLst>
            <pc:docMk/>
            <pc:sldMk cId="1493383216" sldId="382"/>
            <ac:picMk id="5" creationId="{C48256ED-9B0A-A6D7-B2C1-3B0A8FA964A9}"/>
          </ac:picMkLst>
        </pc:picChg>
        <pc:picChg chg="add mod">
          <ac:chgData name="eschinlle@espe.edu.ec" userId="3dc390fb-363f-4538-a895-c93b70622324" providerId="ADAL" clId="{C3893F76-5027-42F4-9B19-A5CD5C1D0789}" dt="2022-11-30T19:07:56.288" v="867" actId="1076"/>
          <ac:picMkLst>
            <pc:docMk/>
            <pc:sldMk cId="1493383216" sldId="382"/>
            <ac:picMk id="6" creationId="{1AEE9BFA-AF94-7C81-4014-F36E003A13A0}"/>
          </ac:picMkLst>
        </pc:picChg>
        <pc:picChg chg="del">
          <ac:chgData name="eschinlle@espe.edu.ec" userId="3dc390fb-363f-4538-a895-c93b70622324" providerId="ADAL" clId="{C3893F76-5027-42F4-9B19-A5CD5C1D0789}" dt="2022-11-30T19:07:03.255" v="833" actId="478"/>
          <ac:picMkLst>
            <pc:docMk/>
            <pc:sldMk cId="1493383216" sldId="382"/>
            <ac:picMk id="7" creationId="{67A68E79-DC95-FAEF-1856-E96FB4C6C2F9}"/>
          </ac:picMkLst>
        </pc:picChg>
      </pc:sldChg>
      <pc:sldChg chg="addSp delSp modSp add mod">
        <pc:chgData name="eschinlle@espe.edu.ec" userId="3dc390fb-363f-4538-a895-c93b70622324" providerId="ADAL" clId="{C3893F76-5027-42F4-9B19-A5CD5C1D0789}" dt="2022-11-30T19:15:16.295" v="1037" actId="20577"/>
        <pc:sldMkLst>
          <pc:docMk/>
          <pc:sldMk cId="3556660575" sldId="383"/>
        </pc:sldMkLst>
        <pc:spChg chg="mod">
          <ac:chgData name="eschinlle@espe.edu.ec" userId="3dc390fb-363f-4538-a895-c93b70622324" providerId="ADAL" clId="{C3893F76-5027-42F4-9B19-A5CD5C1D0789}" dt="2022-11-30T19:05:57.552" v="810" actId="20577"/>
          <ac:spMkLst>
            <pc:docMk/>
            <pc:sldMk cId="3556660575" sldId="383"/>
            <ac:spMk id="2" creationId="{299E15FD-12A3-48E0-B51D-9B86D68183DA}"/>
          </ac:spMkLst>
        </pc:spChg>
        <pc:spChg chg="mod">
          <ac:chgData name="eschinlle@espe.edu.ec" userId="3dc390fb-363f-4538-a895-c93b70622324" providerId="ADAL" clId="{C3893F76-5027-42F4-9B19-A5CD5C1D0789}" dt="2022-11-30T19:07:19.936" v="850" actId="20577"/>
          <ac:spMkLst>
            <pc:docMk/>
            <pc:sldMk cId="3556660575" sldId="383"/>
            <ac:spMk id="3" creationId="{5C9CE18C-31CA-4412-9E0A-0A8F15F02B0F}"/>
          </ac:spMkLst>
        </pc:spChg>
        <pc:spChg chg="mod">
          <ac:chgData name="eschinlle@espe.edu.ec" userId="3dc390fb-363f-4538-a895-c93b70622324" providerId="ADAL" clId="{C3893F76-5027-42F4-9B19-A5CD5C1D0789}" dt="2022-11-30T19:13:19.226" v="970" actId="207"/>
          <ac:spMkLst>
            <pc:docMk/>
            <pc:sldMk cId="3556660575" sldId="383"/>
            <ac:spMk id="4" creationId="{07C128F2-CD1C-4BA9-BAD6-531D7A221528}"/>
          </ac:spMkLst>
        </pc:spChg>
        <pc:spChg chg="mod">
          <ac:chgData name="eschinlle@espe.edu.ec" userId="3dc390fb-363f-4538-a895-c93b70622324" providerId="ADAL" clId="{C3893F76-5027-42F4-9B19-A5CD5C1D0789}" dt="2022-11-30T19:15:16.295" v="1037" actId="20577"/>
          <ac:spMkLst>
            <pc:docMk/>
            <pc:sldMk cId="3556660575" sldId="383"/>
            <ac:spMk id="9" creationId="{C09A62F3-0504-4D17-9656-5FC748800A81}"/>
          </ac:spMkLst>
        </pc:spChg>
        <pc:picChg chg="del">
          <ac:chgData name="eschinlle@espe.edu.ec" userId="3dc390fb-363f-4538-a895-c93b70622324" providerId="ADAL" clId="{C3893F76-5027-42F4-9B19-A5CD5C1D0789}" dt="2022-11-30T19:07:03.984" v="834" actId="478"/>
          <ac:picMkLst>
            <pc:docMk/>
            <pc:sldMk cId="3556660575" sldId="383"/>
            <ac:picMk id="5" creationId="{C48256ED-9B0A-A6D7-B2C1-3B0A8FA964A9}"/>
          </ac:picMkLst>
        </pc:picChg>
        <pc:picChg chg="add mod">
          <ac:chgData name="eschinlle@espe.edu.ec" userId="3dc390fb-363f-4538-a895-c93b70622324" providerId="ADAL" clId="{C3893F76-5027-42F4-9B19-A5CD5C1D0789}" dt="2022-11-30T19:08:02.753" v="870" actId="1076"/>
          <ac:picMkLst>
            <pc:docMk/>
            <pc:sldMk cId="3556660575" sldId="383"/>
            <ac:picMk id="6" creationId="{040A7937-30DA-8B11-0CC7-F5FAE1C4B4D5}"/>
          </ac:picMkLst>
        </pc:picChg>
        <pc:picChg chg="del">
          <ac:chgData name="eschinlle@espe.edu.ec" userId="3dc390fb-363f-4538-a895-c93b70622324" providerId="ADAL" clId="{C3893F76-5027-42F4-9B19-A5CD5C1D0789}" dt="2022-11-30T19:07:04.494" v="835" actId="478"/>
          <ac:picMkLst>
            <pc:docMk/>
            <pc:sldMk cId="3556660575" sldId="383"/>
            <ac:picMk id="7" creationId="{67A68E79-DC95-FAEF-1856-E96FB4C6C2F9}"/>
          </ac:picMkLst>
        </pc:picChg>
      </pc:sldChg>
      <pc:sldChg chg="addSp delSp modSp add mod">
        <pc:chgData name="eschinlle@espe.edu.ec" userId="3dc390fb-363f-4538-a895-c93b70622324" providerId="ADAL" clId="{C3893F76-5027-42F4-9B19-A5CD5C1D0789}" dt="2022-11-30T19:15:19.500" v="1039" actId="20577"/>
        <pc:sldMkLst>
          <pc:docMk/>
          <pc:sldMk cId="2962857923" sldId="384"/>
        </pc:sldMkLst>
        <pc:spChg chg="mod">
          <ac:chgData name="eschinlle@espe.edu.ec" userId="3dc390fb-363f-4538-a895-c93b70622324" providerId="ADAL" clId="{C3893F76-5027-42F4-9B19-A5CD5C1D0789}" dt="2022-11-30T19:06:10.380" v="815" actId="20577"/>
          <ac:spMkLst>
            <pc:docMk/>
            <pc:sldMk cId="2962857923" sldId="384"/>
            <ac:spMk id="2" creationId="{299E15FD-12A3-48E0-B51D-9B86D68183DA}"/>
          </ac:spMkLst>
        </pc:spChg>
        <pc:spChg chg="mod">
          <ac:chgData name="eschinlle@espe.edu.ec" userId="3dc390fb-363f-4538-a895-c93b70622324" providerId="ADAL" clId="{C3893F76-5027-42F4-9B19-A5CD5C1D0789}" dt="2022-11-30T19:07:22.711" v="853" actId="20577"/>
          <ac:spMkLst>
            <pc:docMk/>
            <pc:sldMk cId="2962857923" sldId="384"/>
            <ac:spMk id="3" creationId="{5C9CE18C-31CA-4412-9E0A-0A8F15F02B0F}"/>
          </ac:spMkLst>
        </pc:spChg>
        <pc:spChg chg="mod">
          <ac:chgData name="eschinlle@espe.edu.ec" userId="3dc390fb-363f-4538-a895-c93b70622324" providerId="ADAL" clId="{C3893F76-5027-42F4-9B19-A5CD5C1D0789}" dt="2022-11-30T19:13:25.350" v="973" actId="207"/>
          <ac:spMkLst>
            <pc:docMk/>
            <pc:sldMk cId="2962857923" sldId="384"/>
            <ac:spMk id="4" creationId="{07C128F2-CD1C-4BA9-BAD6-531D7A221528}"/>
          </ac:spMkLst>
        </pc:spChg>
        <pc:spChg chg="mod">
          <ac:chgData name="eschinlle@espe.edu.ec" userId="3dc390fb-363f-4538-a895-c93b70622324" providerId="ADAL" clId="{C3893F76-5027-42F4-9B19-A5CD5C1D0789}" dt="2022-11-30T19:15:19.500" v="1039" actId="20577"/>
          <ac:spMkLst>
            <pc:docMk/>
            <pc:sldMk cId="2962857923" sldId="384"/>
            <ac:spMk id="9" creationId="{C09A62F3-0504-4D17-9656-5FC748800A81}"/>
          </ac:spMkLst>
        </pc:spChg>
        <pc:picChg chg="del">
          <ac:chgData name="eschinlle@espe.edu.ec" userId="3dc390fb-363f-4538-a895-c93b70622324" providerId="ADAL" clId="{C3893F76-5027-42F4-9B19-A5CD5C1D0789}" dt="2022-11-30T19:07:05.328" v="836" actId="478"/>
          <ac:picMkLst>
            <pc:docMk/>
            <pc:sldMk cId="2962857923" sldId="384"/>
            <ac:picMk id="5" creationId="{C48256ED-9B0A-A6D7-B2C1-3B0A8FA964A9}"/>
          </ac:picMkLst>
        </pc:picChg>
        <pc:picChg chg="add mod">
          <ac:chgData name="eschinlle@espe.edu.ec" userId="3dc390fb-363f-4538-a895-c93b70622324" providerId="ADAL" clId="{C3893F76-5027-42F4-9B19-A5CD5C1D0789}" dt="2022-11-30T19:08:09.172" v="872" actId="1076"/>
          <ac:picMkLst>
            <pc:docMk/>
            <pc:sldMk cId="2962857923" sldId="384"/>
            <ac:picMk id="6" creationId="{7D86E75A-E7C0-8DAA-8264-0B9D84747DE9}"/>
          </ac:picMkLst>
        </pc:picChg>
        <pc:picChg chg="del">
          <ac:chgData name="eschinlle@espe.edu.ec" userId="3dc390fb-363f-4538-a895-c93b70622324" providerId="ADAL" clId="{C3893F76-5027-42F4-9B19-A5CD5C1D0789}" dt="2022-11-30T19:07:05.850" v="837" actId="478"/>
          <ac:picMkLst>
            <pc:docMk/>
            <pc:sldMk cId="2962857923" sldId="384"/>
            <ac:picMk id="7" creationId="{67A68E79-DC95-FAEF-1856-E96FB4C6C2F9}"/>
          </ac:picMkLst>
        </pc:picChg>
      </pc:sldChg>
      <pc:sldChg chg="addSp delSp modSp add mod">
        <pc:chgData name="eschinlle@espe.edu.ec" userId="3dc390fb-363f-4538-a895-c93b70622324" providerId="ADAL" clId="{C3893F76-5027-42F4-9B19-A5CD5C1D0789}" dt="2022-11-30T19:15:22.364" v="1041" actId="20577"/>
        <pc:sldMkLst>
          <pc:docMk/>
          <pc:sldMk cId="1569635443" sldId="385"/>
        </pc:sldMkLst>
        <pc:spChg chg="mod">
          <ac:chgData name="eschinlle@espe.edu.ec" userId="3dc390fb-363f-4538-a895-c93b70622324" providerId="ADAL" clId="{C3893F76-5027-42F4-9B19-A5CD5C1D0789}" dt="2022-11-30T19:06:20.827" v="820" actId="20577"/>
          <ac:spMkLst>
            <pc:docMk/>
            <pc:sldMk cId="1569635443" sldId="385"/>
            <ac:spMk id="2" creationId="{299E15FD-12A3-48E0-B51D-9B86D68183DA}"/>
          </ac:spMkLst>
        </pc:spChg>
        <pc:spChg chg="mod">
          <ac:chgData name="eschinlle@espe.edu.ec" userId="3dc390fb-363f-4538-a895-c93b70622324" providerId="ADAL" clId="{C3893F76-5027-42F4-9B19-A5CD5C1D0789}" dt="2022-11-30T19:07:25.235" v="856" actId="20577"/>
          <ac:spMkLst>
            <pc:docMk/>
            <pc:sldMk cId="1569635443" sldId="385"/>
            <ac:spMk id="3" creationId="{5C9CE18C-31CA-4412-9E0A-0A8F15F02B0F}"/>
          </ac:spMkLst>
        </pc:spChg>
        <pc:spChg chg="mod">
          <ac:chgData name="eschinlle@espe.edu.ec" userId="3dc390fb-363f-4538-a895-c93b70622324" providerId="ADAL" clId="{C3893F76-5027-42F4-9B19-A5CD5C1D0789}" dt="2022-11-30T19:13:30.934" v="976" actId="207"/>
          <ac:spMkLst>
            <pc:docMk/>
            <pc:sldMk cId="1569635443" sldId="385"/>
            <ac:spMk id="4" creationId="{07C128F2-CD1C-4BA9-BAD6-531D7A221528}"/>
          </ac:spMkLst>
        </pc:spChg>
        <pc:spChg chg="mod">
          <ac:chgData name="eschinlle@espe.edu.ec" userId="3dc390fb-363f-4538-a895-c93b70622324" providerId="ADAL" clId="{C3893F76-5027-42F4-9B19-A5CD5C1D0789}" dt="2022-11-30T19:15:22.364" v="1041" actId="20577"/>
          <ac:spMkLst>
            <pc:docMk/>
            <pc:sldMk cId="1569635443" sldId="385"/>
            <ac:spMk id="9" creationId="{C09A62F3-0504-4D17-9656-5FC748800A81}"/>
          </ac:spMkLst>
        </pc:spChg>
        <pc:picChg chg="del">
          <ac:chgData name="eschinlle@espe.edu.ec" userId="3dc390fb-363f-4538-a895-c93b70622324" providerId="ADAL" clId="{C3893F76-5027-42F4-9B19-A5CD5C1D0789}" dt="2022-11-30T19:07:06.673" v="838" actId="478"/>
          <ac:picMkLst>
            <pc:docMk/>
            <pc:sldMk cId="1569635443" sldId="385"/>
            <ac:picMk id="5" creationId="{C48256ED-9B0A-A6D7-B2C1-3B0A8FA964A9}"/>
          </ac:picMkLst>
        </pc:picChg>
        <pc:picChg chg="add mod">
          <ac:chgData name="eschinlle@espe.edu.ec" userId="3dc390fb-363f-4538-a895-c93b70622324" providerId="ADAL" clId="{C3893F76-5027-42F4-9B19-A5CD5C1D0789}" dt="2022-11-30T19:08:15.429" v="875" actId="1076"/>
          <ac:picMkLst>
            <pc:docMk/>
            <pc:sldMk cId="1569635443" sldId="385"/>
            <ac:picMk id="6" creationId="{EEF10273-D603-0941-9E5D-2F4A1D13314D}"/>
          </ac:picMkLst>
        </pc:picChg>
        <pc:picChg chg="del">
          <ac:chgData name="eschinlle@espe.edu.ec" userId="3dc390fb-363f-4538-a895-c93b70622324" providerId="ADAL" clId="{C3893F76-5027-42F4-9B19-A5CD5C1D0789}" dt="2022-11-30T19:07:07.156" v="839" actId="478"/>
          <ac:picMkLst>
            <pc:docMk/>
            <pc:sldMk cId="1569635443" sldId="385"/>
            <ac:picMk id="7" creationId="{67A68E79-DC95-FAEF-1856-E96FB4C6C2F9}"/>
          </ac:picMkLst>
        </pc:picChg>
      </pc:sldChg>
      <pc:sldChg chg="addSp delSp modSp add mod">
        <pc:chgData name="eschinlle@espe.edu.ec" userId="3dc390fb-363f-4538-a895-c93b70622324" providerId="ADAL" clId="{C3893F76-5027-42F4-9B19-A5CD5C1D0789}" dt="2022-11-30T19:15:24.751" v="1043" actId="20577"/>
        <pc:sldMkLst>
          <pc:docMk/>
          <pc:sldMk cId="1289053685" sldId="386"/>
        </pc:sldMkLst>
        <pc:spChg chg="mod">
          <ac:chgData name="eschinlle@espe.edu.ec" userId="3dc390fb-363f-4538-a895-c93b70622324" providerId="ADAL" clId="{C3893F76-5027-42F4-9B19-A5CD5C1D0789}" dt="2022-11-30T19:06:32.550" v="825" actId="20577"/>
          <ac:spMkLst>
            <pc:docMk/>
            <pc:sldMk cId="1289053685" sldId="386"/>
            <ac:spMk id="2" creationId="{299E15FD-12A3-48E0-B51D-9B86D68183DA}"/>
          </ac:spMkLst>
        </pc:spChg>
        <pc:spChg chg="mod">
          <ac:chgData name="eschinlle@espe.edu.ec" userId="3dc390fb-363f-4538-a895-c93b70622324" providerId="ADAL" clId="{C3893F76-5027-42F4-9B19-A5CD5C1D0789}" dt="2022-11-30T19:07:27.637" v="859" actId="20577"/>
          <ac:spMkLst>
            <pc:docMk/>
            <pc:sldMk cId="1289053685" sldId="386"/>
            <ac:spMk id="3" creationId="{5C9CE18C-31CA-4412-9E0A-0A8F15F02B0F}"/>
          </ac:spMkLst>
        </pc:spChg>
        <pc:spChg chg="mod">
          <ac:chgData name="eschinlle@espe.edu.ec" userId="3dc390fb-363f-4538-a895-c93b70622324" providerId="ADAL" clId="{C3893F76-5027-42F4-9B19-A5CD5C1D0789}" dt="2022-11-30T19:13:37.140" v="979" actId="207"/>
          <ac:spMkLst>
            <pc:docMk/>
            <pc:sldMk cId="1289053685" sldId="386"/>
            <ac:spMk id="4" creationId="{07C128F2-CD1C-4BA9-BAD6-531D7A221528}"/>
          </ac:spMkLst>
        </pc:spChg>
        <pc:spChg chg="mod">
          <ac:chgData name="eschinlle@espe.edu.ec" userId="3dc390fb-363f-4538-a895-c93b70622324" providerId="ADAL" clId="{C3893F76-5027-42F4-9B19-A5CD5C1D0789}" dt="2022-11-30T19:15:24.751" v="1043" actId="20577"/>
          <ac:spMkLst>
            <pc:docMk/>
            <pc:sldMk cId="1289053685" sldId="386"/>
            <ac:spMk id="9" creationId="{C09A62F3-0504-4D17-9656-5FC748800A81}"/>
          </ac:spMkLst>
        </pc:spChg>
        <pc:picChg chg="del">
          <ac:chgData name="eschinlle@espe.edu.ec" userId="3dc390fb-363f-4538-a895-c93b70622324" providerId="ADAL" clId="{C3893F76-5027-42F4-9B19-A5CD5C1D0789}" dt="2022-11-30T19:07:07.956" v="840" actId="478"/>
          <ac:picMkLst>
            <pc:docMk/>
            <pc:sldMk cId="1289053685" sldId="386"/>
            <ac:picMk id="5" creationId="{C48256ED-9B0A-A6D7-B2C1-3B0A8FA964A9}"/>
          </ac:picMkLst>
        </pc:picChg>
        <pc:picChg chg="add mod">
          <ac:chgData name="eschinlle@espe.edu.ec" userId="3dc390fb-363f-4538-a895-c93b70622324" providerId="ADAL" clId="{C3893F76-5027-42F4-9B19-A5CD5C1D0789}" dt="2022-11-30T19:08:22.385" v="879" actId="1076"/>
          <ac:picMkLst>
            <pc:docMk/>
            <pc:sldMk cId="1289053685" sldId="386"/>
            <ac:picMk id="6" creationId="{5A7C14DF-1CCD-DF80-8D99-ED87984975CC}"/>
          </ac:picMkLst>
        </pc:picChg>
        <pc:picChg chg="del">
          <ac:chgData name="eschinlle@espe.edu.ec" userId="3dc390fb-363f-4538-a895-c93b70622324" providerId="ADAL" clId="{C3893F76-5027-42F4-9B19-A5CD5C1D0789}" dt="2022-11-30T19:07:08.410" v="841" actId="478"/>
          <ac:picMkLst>
            <pc:docMk/>
            <pc:sldMk cId="1289053685" sldId="386"/>
            <ac:picMk id="7" creationId="{67A68E79-DC95-FAEF-1856-E96FB4C6C2F9}"/>
          </ac:picMkLst>
        </pc:picChg>
      </pc:sldChg>
    </pc:docChg>
  </pc:docChgLst>
</pc:chgInfo>
</file>

<file path=ppt/diagrams/_rels/data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549B07-45D9-44CF-B593-06585F5D7F8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ABBEA2F-05EC-411F-8218-4910F8943ECA}">
      <dgm:prSet/>
      <dgm:spPr/>
      <dgm:t>
        <a:bodyPr/>
        <a:lstStyle/>
        <a:p>
          <a:pPr>
            <a:lnSpc>
              <a:spcPct val="100000"/>
            </a:lnSpc>
          </a:pPr>
          <a:r>
            <a:rPr lang="es-ES" dirty="0"/>
            <a:t>Conocer y entender el funcionamiento de los hilos y sus ventajas para el desarrollo de aplicaciones multitarea mediante el desarrollo de dos programas utilizando el lenguaje de programación C#.</a:t>
          </a:r>
          <a:endParaRPr lang="en-US" dirty="0"/>
        </a:p>
      </dgm:t>
    </dgm:pt>
    <dgm:pt modelId="{D7133372-CF71-4507-99E7-7ED8CBD95465}" type="parTrans" cxnId="{8DB766B6-AE0E-4EFF-8588-15758F006334}">
      <dgm:prSet/>
      <dgm:spPr/>
      <dgm:t>
        <a:bodyPr/>
        <a:lstStyle/>
        <a:p>
          <a:endParaRPr lang="en-US"/>
        </a:p>
      </dgm:t>
    </dgm:pt>
    <dgm:pt modelId="{69FE15C4-FBCF-401D-AAC0-0131243B66CE}" type="sibTrans" cxnId="{8DB766B6-AE0E-4EFF-8588-15758F006334}">
      <dgm:prSet/>
      <dgm:spPr/>
      <dgm:t>
        <a:bodyPr/>
        <a:lstStyle/>
        <a:p>
          <a:pPr>
            <a:lnSpc>
              <a:spcPct val="100000"/>
            </a:lnSpc>
          </a:pPr>
          <a:endParaRPr lang="en-US"/>
        </a:p>
      </dgm:t>
    </dgm:pt>
    <dgm:pt modelId="{B5ABCEFD-05A8-4110-BF77-EE656577EB48}">
      <dgm:prSet/>
      <dgm:spPr/>
      <dgm:t>
        <a:bodyPr/>
        <a:lstStyle/>
        <a:p>
          <a:pPr>
            <a:lnSpc>
              <a:spcPct val="100000"/>
            </a:lnSpc>
          </a:pPr>
          <a:r>
            <a:rPr lang="es-ES" dirty="0"/>
            <a:t>Realizar un estudio del estado del arte sobre la sincronización de hilos en C#.</a:t>
          </a:r>
        </a:p>
      </dgm:t>
    </dgm:pt>
    <dgm:pt modelId="{F3B4AAAB-2035-4CB8-8B4F-1248A4AF5E87}" type="parTrans" cxnId="{12921150-6C5A-49A2-AB7D-421CA46E821C}">
      <dgm:prSet/>
      <dgm:spPr/>
      <dgm:t>
        <a:bodyPr/>
        <a:lstStyle/>
        <a:p>
          <a:endParaRPr lang="es-EC"/>
        </a:p>
      </dgm:t>
    </dgm:pt>
    <dgm:pt modelId="{E6594EE4-23CA-4635-8CF2-73B51E1498B2}" type="sibTrans" cxnId="{12921150-6C5A-49A2-AB7D-421CA46E821C}">
      <dgm:prSet/>
      <dgm:spPr/>
      <dgm:t>
        <a:bodyPr/>
        <a:lstStyle/>
        <a:p>
          <a:endParaRPr lang="es-EC"/>
        </a:p>
      </dgm:t>
    </dgm:pt>
    <dgm:pt modelId="{2BC2DF42-43E8-47AE-99C2-A084CB4CCBD6}">
      <dgm:prSet/>
      <dgm:spPr/>
      <dgm:t>
        <a:bodyPr/>
        <a:lstStyle/>
        <a:p>
          <a:pPr>
            <a:lnSpc>
              <a:spcPct val="100000"/>
            </a:lnSpc>
          </a:pPr>
          <a:r>
            <a:rPr lang="es-ES" dirty="0"/>
            <a:t>Analizar la importancia del uso de la sincronización de hilos.</a:t>
          </a:r>
        </a:p>
      </dgm:t>
    </dgm:pt>
    <dgm:pt modelId="{5C446CC5-F132-4FBC-B28C-DFCF68CA1018}" type="parTrans" cxnId="{5527385D-C5C3-4B2C-8CB6-A541D1CB1FCF}">
      <dgm:prSet/>
      <dgm:spPr/>
      <dgm:t>
        <a:bodyPr/>
        <a:lstStyle/>
        <a:p>
          <a:endParaRPr lang="es-EC"/>
        </a:p>
      </dgm:t>
    </dgm:pt>
    <dgm:pt modelId="{D35DC6A5-806B-4E48-9E71-5902CA05D0B6}" type="sibTrans" cxnId="{5527385D-C5C3-4B2C-8CB6-A541D1CB1FCF}">
      <dgm:prSet/>
      <dgm:spPr/>
      <dgm:t>
        <a:bodyPr/>
        <a:lstStyle/>
        <a:p>
          <a:endParaRPr lang="es-EC"/>
        </a:p>
      </dgm:t>
    </dgm:pt>
    <dgm:pt modelId="{F510FF26-6F53-4731-82A3-320D467C186B}">
      <dgm:prSet/>
      <dgm:spPr/>
      <dgm:t>
        <a:bodyPr/>
        <a:lstStyle/>
        <a:p>
          <a:pPr>
            <a:lnSpc>
              <a:spcPct val="100000"/>
            </a:lnSpc>
          </a:pPr>
          <a:r>
            <a:rPr lang="es-ES" dirty="0"/>
            <a:t>Desarrollar un ejemplo práctico para comprender el comportamiento de los hilos al sincronizarlos.</a:t>
          </a:r>
          <a:endParaRPr lang="en-US" dirty="0"/>
        </a:p>
      </dgm:t>
    </dgm:pt>
    <dgm:pt modelId="{83AFD976-6F89-44E4-BCA7-91B4819187E2}" type="parTrans" cxnId="{35C251E6-F14E-4D46-9CCC-611FF4F80285}">
      <dgm:prSet/>
      <dgm:spPr/>
      <dgm:t>
        <a:bodyPr/>
        <a:lstStyle/>
        <a:p>
          <a:endParaRPr lang="es-EC"/>
        </a:p>
      </dgm:t>
    </dgm:pt>
    <dgm:pt modelId="{E317329E-23F4-4FF5-A886-B46C2B9CA56D}" type="sibTrans" cxnId="{35C251E6-F14E-4D46-9CCC-611FF4F80285}">
      <dgm:prSet/>
      <dgm:spPr/>
      <dgm:t>
        <a:bodyPr/>
        <a:lstStyle/>
        <a:p>
          <a:endParaRPr lang="es-EC"/>
        </a:p>
      </dgm:t>
    </dgm:pt>
    <dgm:pt modelId="{84449B42-71F2-4448-9F39-E6748BABBCA3}" type="pres">
      <dgm:prSet presAssocID="{60549B07-45D9-44CF-B593-06585F5D7F85}" presName="root" presStyleCnt="0">
        <dgm:presLayoutVars>
          <dgm:dir/>
          <dgm:resizeHandles val="exact"/>
        </dgm:presLayoutVars>
      </dgm:prSet>
      <dgm:spPr/>
    </dgm:pt>
    <dgm:pt modelId="{4A46155E-983E-4CA0-9363-8DCD5E68B8E6}" type="pres">
      <dgm:prSet presAssocID="{5ABBEA2F-05EC-411F-8218-4910F8943ECA}" presName="compNode" presStyleCnt="0"/>
      <dgm:spPr/>
    </dgm:pt>
    <dgm:pt modelId="{15360648-74CD-4F59-9E40-4DFED63DE9C1}" type="pres">
      <dgm:prSet presAssocID="{5ABBEA2F-05EC-411F-8218-4910F8943ECA}" presName="bgRect" presStyleLbl="bgShp" presStyleIdx="0" presStyleCnt="1"/>
      <dgm:spPr/>
    </dgm:pt>
    <dgm:pt modelId="{EF3EB306-BCA3-4296-A73B-A62F39E9DF48}" type="pres">
      <dgm:prSet presAssocID="{5ABBEA2F-05EC-411F-8218-4910F8943ECA}"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on Shelf"/>
        </a:ext>
      </dgm:extLst>
    </dgm:pt>
    <dgm:pt modelId="{9A7FD8C6-3F97-42A7-AFBE-26D49819C3D8}" type="pres">
      <dgm:prSet presAssocID="{5ABBEA2F-05EC-411F-8218-4910F8943ECA}" presName="spaceRect" presStyleCnt="0"/>
      <dgm:spPr/>
    </dgm:pt>
    <dgm:pt modelId="{A5D550AA-7E3A-4802-A39C-B84DEA459069}" type="pres">
      <dgm:prSet presAssocID="{5ABBEA2F-05EC-411F-8218-4910F8943ECA}" presName="parTx" presStyleLbl="revTx" presStyleIdx="0" presStyleCnt="2">
        <dgm:presLayoutVars>
          <dgm:chMax val="0"/>
          <dgm:chPref val="0"/>
        </dgm:presLayoutVars>
      </dgm:prSet>
      <dgm:spPr/>
    </dgm:pt>
    <dgm:pt modelId="{9CADC97E-85BD-4D32-BB14-814EA2668A80}" type="pres">
      <dgm:prSet presAssocID="{5ABBEA2F-05EC-411F-8218-4910F8943ECA}" presName="desTx" presStyleLbl="revTx" presStyleIdx="1" presStyleCnt="2">
        <dgm:presLayoutVars/>
      </dgm:prSet>
      <dgm:spPr/>
    </dgm:pt>
  </dgm:ptLst>
  <dgm:cxnLst>
    <dgm:cxn modelId="{85E8A408-BC64-4A08-837C-8F8C6DC91504}" type="presOf" srcId="{60549B07-45D9-44CF-B593-06585F5D7F85}" destId="{84449B42-71F2-4448-9F39-E6748BABBCA3}" srcOrd="0" destOrd="0" presId="urn:microsoft.com/office/officeart/2018/2/layout/IconVerticalSolidList"/>
    <dgm:cxn modelId="{9EFECF11-BF83-4832-8858-D72C948C4C8E}" type="presOf" srcId="{B5ABCEFD-05A8-4110-BF77-EE656577EB48}" destId="{9CADC97E-85BD-4D32-BB14-814EA2668A80}" srcOrd="0" destOrd="0" presId="urn:microsoft.com/office/officeart/2018/2/layout/IconVerticalSolidList"/>
    <dgm:cxn modelId="{D7EB4125-2550-4A79-8B43-726032EF4A6F}" type="presOf" srcId="{F510FF26-6F53-4731-82A3-320D467C186B}" destId="{9CADC97E-85BD-4D32-BB14-814EA2668A80}" srcOrd="0" destOrd="2" presId="urn:microsoft.com/office/officeart/2018/2/layout/IconVerticalSolidList"/>
    <dgm:cxn modelId="{5527385D-C5C3-4B2C-8CB6-A541D1CB1FCF}" srcId="{5ABBEA2F-05EC-411F-8218-4910F8943ECA}" destId="{2BC2DF42-43E8-47AE-99C2-A084CB4CCBD6}" srcOrd="1" destOrd="0" parTransId="{5C446CC5-F132-4FBC-B28C-DFCF68CA1018}" sibTransId="{D35DC6A5-806B-4E48-9E71-5902CA05D0B6}"/>
    <dgm:cxn modelId="{12921150-6C5A-49A2-AB7D-421CA46E821C}" srcId="{5ABBEA2F-05EC-411F-8218-4910F8943ECA}" destId="{B5ABCEFD-05A8-4110-BF77-EE656577EB48}" srcOrd="0" destOrd="0" parTransId="{F3B4AAAB-2035-4CB8-8B4F-1248A4AF5E87}" sibTransId="{E6594EE4-23CA-4635-8CF2-73B51E1498B2}"/>
    <dgm:cxn modelId="{8167E073-2458-4B7C-A9DA-613AEE52EF6E}" type="presOf" srcId="{5ABBEA2F-05EC-411F-8218-4910F8943ECA}" destId="{A5D550AA-7E3A-4802-A39C-B84DEA459069}" srcOrd="0" destOrd="0" presId="urn:microsoft.com/office/officeart/2018/2/layout/IconVerticalSolidList"/>
    <dgm:cxn modelId="{433F9C8F-8542-49C9-A718-1DE2736A7796}" type="presOf" srcId="{2BC2DF42-43E8-47AE-99C2-A084CB4CCBD6}" destId="{9CADC97E-85BD-4D32-BB14-814EA2668A80}" srcOrd="0" destOrd="1" presId="urn:microsoft.com/office/officeart/2018/2/layout/IconVerticalSolidList"/>
    <dgm:cxn modelId="{8DB766B6-AE0E-4EFF-8588-15758F006334}" srcId="{60549B07-45D9-44CF-B593-06585F5D7F85}" destId="{5ABBEA2F-05EC-411F-8218-4910F8943ECA}" srcOrd="0" destOrd="0" parTransId="{D7133372-CF71-4507-99E7-7ED8CBD95465}" sibTransId="{69FE15C4-FBCF-401D-AAC0-0131243B66CE}"/>
    <dgm:cxn modelId="{35C251E6-F14E-4D46-9CCC-611FF4F80285}" srcId="{5ABBEA2F-05EC-411F-8218-4910F8943ECA}" destId="{F510FF26-6F53-4731-82A3-320D467C186B}" srcOrd="2" destOrd="0" parTransId="{83AFD976-6F89-44E4-BCA7-91B4819187E2}" sibTransId="{E317329E-23F4-4FF5-A886-B46C2B9CA56D}"/>
    <dgm:cxn modelId="{EE3DEBFF-ED08-47B5-8088-1D6EEC27ACCF}" type="presParOf" srcId="{84449B42-71F2-4448-9F39-E6748BABBCA3}" destId="{4A46155E-983E-4CA0-9363-8DCD5E68B8E6}" srcOrd="0" destOrd="0" presId="urn:microsoft.com/office/officeart/2018/2/layout/IconVerticalSolidList"/>
    <dgm:cxn modelId="{8143857E-6790-47E9-815A-FF16B66F7640}" type="presParOf" srcId="{4A46155E-983E-4CA0-9363-8DCD5E68B8E6}" destId="{15360648-74CD-4F59-9E40-4DFED63DE9C1}" srcOrd="0" destOrd="0" presId="urn:microsoft.com/office/officeart/2018/2/layout/IconVerticalSolidList"/>
    <dgm:cxn modelId="{886014E6-C4BF-4E71-8E94-6D4D57B23294}" type="presParOf" srcId="{4A46155E-983E-4CA0-9363-8DCD5E68B8E6}" destId="{EF3EB306-BCA3-4296-A73B-A62F39E9DF48}" srcOrd="1" destOrd="0" presId="urn:microsoft.com/office/officeart/2018/2/layout/IconVerticalSolidList"/>
    <dgm:cxn modelId="{160509FB-A78B-4EAA-81EB-9B25414AAC95}" type="presParOf" srcId="{4A46155E-983E-4CA0-9363-8DCD5E68B8E6}" destId="{9A7FD8C6-3F97-42A7-AFBE-26D49819C3D8}" srcOrd="2" destOrd="0" presId="urn:microsoft.com/office/officeart/2018/2/layout/IconVerticalSolidList"/>
    <dgm:cxn modelId="{62B47C1D-9317-4DBA-8618-6352DFA14454}" type="presParOf" srcId="{4A46155E-983E-4CA0-9363-8DCD5E68B8E6}" destId="{A5D550AA-7E3A-4802-A39C-B84DEA459069}" srcOrd="3" destOrd="0" presId="urn:microsoft.com/office/officeart/2018/2/layout/IconVerticalSolidList"/>
    <dgm:cxn modelId="{F3B839BE-5311-4382-889A-04D16C6B3EE0}" type="presParOf" srcId="{4A46155E-983E-4CA0-9363-8DCD5E68B8E6}" destId="{9CADC97E-85BD-4D32-BB14-814EA2668A80}"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360648-74CD-4F59-9E40-4DFED63DE9C1}">
      <dsp:nvSpPr>
        <dsp:cNvPr id="0" name=""/>
        <dsp:cNvSpPr/>
      </dsp:nvSpPr>
      <dsp:spPr>
        <a:xfrm>
          <a:off x="0" y="1184593"/>
          <a:ext cx="8269845" cy="130911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3EB306-BCA3-4296-A73B-A62F39E9DF48}">
      <dsp:nvSpPr>
        <dsp:cNvPr id="0" name=""/>
        <dsp:cNvSpPr/>
      </dsp:nvSpPr>
      <dsp:spPr>
        <a:xfrm>
          <a:off x="396007" y="1479144"/>
          <a:ext cx="720013" cy="7200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D550AA-7E3A-4802-A39C-B84DEA459069}">
      <dsp:nvSpPr>
        <dsp:cNvPr id="0" name=""/>
        <dsp:cNvSpPr/>
      </dsp:nvSpPr>
      <dsp:spPr>
        <a:xfrm>
          <a:off x="1512028" y="1184593"/>
          <a:ext cx="3721430" cy="1309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548" tIns="138548" rIns="138548" bIns="138548" numCol="1" spcCol="1270" anchor="ctr" anchorCtr="0">
          <a:noAutofit/>
        </a:bodyPr>
        <a:lstStyle/>
        <a:p>
          <a:pPr marL="0" lvl="0" indent="0" algn="l" defTabSz="622300">
            <a:lnSpc>
              <a:spcPct val="100000"/>
            </a:lnSpc>
            <a:spcBef>
              <a:spcPct val="0"/>
            </a:spcBef>
            <a:spcAft>
              <a:spcPct val="35000"/>
            </a:spcAft>
            <a:buNone/>
          </a:pPr>
          <a:r>
            <a:rPr lang="es-ES" sz="1400" kern="1200" dirty="0"/>
            <a:t>Conocer y entender el funcionamiento de los hilos y sus ventajas para el desarrollo de aplicaciones multitarea mediante el desarrollo de dos programas utilizando el lenguaje de programación C#.</a:t>
          </a:r>
          <a:endParaRPr lang="en-US" sz="1400" kern="1200" dirty="0"/>
        </a:p>
      </dsp:txBody>
      <dsp:txXfrm>
        <a:off x="1512028" y="1184593"/>
        <a:ext cx="3721430" cy="1309115"/>
      </dsp:txXfrm>
    </dsp:sp>
    <dsp:sp modelId="{9CADC97E-85BD-4D32-BB14-814EA2668A80}">
      <dsp:nvSpPr>
        <dsp:cNvPr id="0" name=""/>
        <dsp:cNvSpPr/>
      </dsp:nvSpPr>
      <dsp:spPr>
        <a:xfrm>
          <a:off x="5233458" y="1184593"/>
          <a:ext cx="3034908" cy="1309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548" tIns="138548" rIns="138548" bIns="138548" numCol="1" spcCol="1270" anchor="ctr" anchorCtr="0">
          <a:noAutofit/>
        </a:bodyPr>
        <a:lstStyle/>
        <a:p>
          <a:pPr marL="0" lvl="0" indent="0" algn="l" defTabSz="488950">
            <a:lnSpc>
              <a:spcPct val="100000"/>
            </a:lnSpc>
            <a:spcBef>
              <a:spcPct val="0"/>
            </a:spcBef>
            <a:spcAft>
              <a:spcPct val="35000"/>
            </a:spcAft>
            <a:buNone/>
          </a:pPr>
          <a:r>
            <a:rPr lang="es-ES" sz="1100" kern="1200" dirty="0"/>
            <a:t>Realizar un estudio del estado del arte sobre la sincronización de hilos en C#.</a:t>
          </a:r>
        </a:p>
        <a:p>
          <a:pPr marL="0" lvl="0" indent="0" algn="l" defTabSz="488950">
            <a:lnSpc>
              <a:spcPct val="100000"/>
            </a:lnSpc>
            <a:spcBef>
              <a:spcPct val="0"/>
            </a:spcBef>
            <a:spcAft>
              <a:spcPct val="35000"/>
            </a:spcAft>
            <a:buNone/>
          </a:pPr>
          <a:r>
            <a:rPr lang="es-ES" sz="1100" kern="1200" dirty="0"/>
            <a:t>Analizar la importancia del uso de la sincronización de hilos.</a:t>
          </a:r>
        </a:p>
        <a:p>
          <a:pPr marL="0" lvl="0" indent="0" algn="l" defTabSz="488950">
            <a:lnSpc>
              <a:spcPct val="100000"/>
            </a:lnSpc>
            <a:spcBef>
              <a:spcPct val="0"/>
            </a:spcBef>
            <a:spcAft>
              <a:spcPct val="35000"/>
            </a:spcAft>
            <a:buNone/>
          </a:pPr>
          <a:r>
            <a:rPr lang="es-ES" sz="1100" kern="1200" dirty="0"/>
            <a:t>Desarrollar un ejemplo práctico para comprender el comportamiento de los hilos al sincronizarlos.</a:t>
          </a:r>
          <a:endParaRPr lang="en-US" sz="1100" kern="1200" dirty="0"/>
        </a:p>
      </dsp:txBody>
      <dsp:txXfrm>
        <a:off x="5233458" y="1184593"/>
        <a:ext cx="3034908" cy="130911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0690D5-D519-41DB-B4EF-34C6DC34EE12}" type="datetimeFigureOut">
              <a:rPr lang="es-ES" smtClean="0"/>
              <a:t>17/01/2023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38BF6F-5D13-49E3-B34F-51589BE3BF15}" type="slidenum">
              <a:rPr lang="es-ES" smtClean="0"/>
              <a:t>‹Nº›</a:t>
            </a:fld>
            <a:endParaRPr lang="es-ES"/>
          </a:p>
        </p:txBody>
      </p:sp>
    </p:spTree>
    <p:extLst>
      <p:ext uri="{BB962C8B-B14F-4D97-AF65-F5344CB8AC3E}">
        <p14:creationId xmlns:p14="http://schemas.microsoft.com/office/powerpoint/2010/main" val="1568776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3C38BF6F-5D13-49E3-B34F-51589BE3BF15}" type="slidenum">
              <a:rPr lang="es-ES" smtClean="0"/>
              <a:t>5</a:t>
            </a:fld>
            <a:endParaRPr lang="es-ES"/>
          </a:p>
        </p:txBody>
      </p:sp>
    </p:spTree>
    <p:extLst>
      <p:ext uri="{BB962C8B-B14F-4D97-AF65-F5344CB8AC3E}">
        <p14:creationId xmlns:p14="http://schemas.microsoft.com/office/powerpoint/2010/main" val="2318670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3C38BF6F-5D13-49E3-B34F-51589BE3BF15}" type="slidenum">
              <a:rPr lang="es-ES" smtClean="0"/>
              <a:t>6</a:t>
            </a:fld>
            <a:endParaRPr lang="es-ES"/>
          </a:p>
        </p:txBody>
      </p:sp>
    </p:spTree>
    <p:extLst>
      <p:ext uri="{BB962C8B-B14F-4D97-AF65-F5344CB8AC3E}">
        <p14:creationId xmlns:p14="http://schemas.microsoft.com/office/powerpoint/2010/main" val="2860770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3C38BF6F-5D13-49E3-B34F-51589BE3BF15}" type="slidenum">
              <a:rPr lang="es-ES" smtClean="0"/>
              <a:t>7</a:t>
            </a:fld>
            <a:endParaRPr lang="es-ES"/>
          </a:p>
        </p:txBody>
      </p:sp>
    </p:spTree>
    <p:extLst>
      <p:ext uri="{BB962C8B-B14F-4D97-AF65-F5344CB8AC3E}">
        <p14:creationId xmlns:p14="http://schemas.microsoft.com/office/powerpoint/2010/main" val="335144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3C38BF6F-5D13-49E3-B34F-51589BE3BF15}" type="slidenum">
              <a:rPr lang="es-ES" smtClean="0"/>
              <a:t>8</a:t>
            </a:fld>
            <a:endParaRPr lang="es-ES"/>
          </a:p>
        </p:txBody>
      </p:sp>
    </p:spTree>
    <p:extLst>
      <p:ext uri="{BB962C8B-B14F-4D97-AF65-F5344CB8AC3E}">
        <p14:creationId xmlns:p14="http://schemas.microsoft.com/office/powerpoint/2010/main" val="945514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3C38BF6F-5D13-49E3-B34F-51589BE3BF15}" type="slidenum">
              <a:rPr lang="es-ES" smtClean="0"/>
              <a:t>9</a:t>
            </a:fld>
            <a:endParaRPr lang="es-ES"/>
          </a:p>
        </p:txBody>
      </p:sp>
    </p:spTree>
    <p:extLst>
      <p:ext uri="{BB962C8B-B14F-4D97-AF65-F5344CB8AC3E}">
        <p14:creationId xmlns:p14="http://schemas.microsoft.com/office/powerpoint/2010/main" val="3556735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3C38BF6F-5D13-49E3-B34F-51589BE3BF15}" type="slidenum">
              <a:rPr lang="es-ES" smtClean="0"/>
              <a:t>10</a:t>
            </a:fld>
            <a:endParaRPr lang="es-ES"/>
          </a:p>
        </p:txBody>
      </p:sp>
    </p:spTree>
    <p:extLst>
      <p:ext uri="{BB962C8B-B14F-4D97-AF65-F5344CB8AC3E}">
        <p14:creationId xmlns:p14="http://schemas.microsoft.com/office/powerpoint/2010/main" val="41188788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3C38BF6F-5D13-49E3-B34F-51589BE3BF15}" type="slidenum">
              <a:rPr lang="es-ES" smtClean="0"/>
              <a:t>20</a:t>
            </a:fld>
            <a:endParaRPr lang="es-ES"/>
          </a:p>
        </p:txBody>
      </p:sp>
    </p:spTree>
    <p:extLst>
      <p:ext uri="{BB962C8B-B14F-4D97-AF65-F5344CB8AC3E}">
        <p14:creationId xmlns:p14="http://schemas.microsoft.com/office/powerpoint/2010/main" val="1570063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a:t>Haga clic para modificar el estilo de título del patrón</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CDBF08C5-9945-434F-93AA-066D2DF71FC3}" type="datetime1">
              <a:rPr lang="en-US" smtClean="0"/>
              <a:t>1/17/2023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266435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50121A33-52D6-4D7B-B557-0F8255F61CE4}" type="datetime1">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861749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41DE3058-1486-4FDC-9E3B-6FC7D20A2469}" type="datetime1">
              <a:rPr lang="en-US" smtClean="0"/>
              <a:t>1/17/2023</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1185589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a:p>
        </p:txBody>
      </p:sp>
      <p:sp>
        <p:nvSpPr>
          <p:cNvPr id="3" name="Content Placeholder 2"/>
          <p:cNvSpPr>
            <a:spLocks noGrp="1"/>
          </p:cNvSpPr>
          <p:nvPr>
            <p:ph idx="1"/>
          </p:nvPr>
        </p:nvSpPr>
        <p:spPr>
          <a:xfrm>
            <a:off x="581192" y="2180496"/>
            <a:ext cx="11029615" cy="367830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EBEFB1A-B1E8-4612-967D-0A1A0168CBBD}" type="datetime1">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2521622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BC9F2CB-BD98-438B-BC9F-A4DA9E8C5F44}" type="datetime1">
              <a:rPr lang="en-US" smtClean="0"/>
              <a:t>1/17/2023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524641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3D88C42D-A07A-4F60-9251-75393BD5268E}" type="datetime1">
              <a:rPr lang="en-US" smtClean="0"/>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601711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9AC9ECB6-8BB5-4F7E-B106-A3360A95139C}" type="datetime1">
              <a:rPr lang="en-US" smtClean="0"/>
              <a:t>1/17/2023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2980059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E980309-B30F-4E38-8B70-1BC4F886A222}" type="datetime1">
              <a:rPr lang="en-US" smtClean="0"/>
              <a:t>1/17/2023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194981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5AD3CF-7342-4E6D-81DE-E9541EF3E4FB}" type="datetime1">
              <a:rPr lang="en-US" smtClean="0"/>
              <a:t>1/17/2023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178690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a:t>Haga clic para modificar el estilo de título del patrón</a:t>
            </a:r>
            <a:endParaRPr lang="en-US"/>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EEDC06A0-7800-4B5C-88B5-7F1E810AB8A3}" type="datetime1">
              <a:rPr lang="en-US" smtClean="0"/>
              <a:t>1/17/2023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3348310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a:t>Haga clic para modificar el estilo de título del patrón</a:t>
            </a:r>
            <a:endParaRPr lang="en-US"/>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C8FE161-0C8B-49A6-8344-3665B8550325}" type="datetime1">
              <a:rPr lang="en-US" smtClean="0"/>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309877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D45635A0-DEBD-41BA-BBFC-78110BD89A73}" type="datetime1">
              <a:rPr lang="en-US" smtClean="0"/>
              <a:t>1/17/2023</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‹Nº›</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132138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956176-055A-4F41-9A1C-5A8ABC57AE1B}"/>
              </a:ext>
            </a:extLst>
          </p:cNvPr>
          <p:cNvSpPr>
            <a:spLocks noGrp="1"/>
          </p:cNvSpPr>
          <p:nvPr>
            <p:ph type="ctrTitle"/>
          </p:nvPr>
        </p:nvSpPr>
        <p:spPr>
          <a:xfrm>
            <a:off x="517945" y="3608618"/>
            <a:ext cx="10993549" cy="678311"/>
          </a:xfrm>
        </p:spPr>
        <p:txBody>
          <a:bodyPr>
            <a:normAutofit/>
          </a:bodyPr>
          <a:lstStyle/>
          <a:p>
            <a:pPr algn="ctr"/>
            <a:r>
              <a:rPr lang="es-ES" dirty="0" err="1">
                <a:solidFill>
                  <a:schemeClr val="bg1"/>
                </a:solidFill>
              </a:rPr>
              <a:t>sincronizaci</a:t>
            </a:r>
            <a:r>
              <a:rPr lang="es-EC" dirty="0" err="1">
                <a:solidFill>
                  <a:schemeClr val="bg1"/>
                </a:solidFill>
              </a:rPr>
              <a:t>ón</a:t>
            </a:r>
            <a:r>
              <a:rPr lang="es-ES" dirty="0">
                <a:solidFill>
                  <a:schemeClr val="bg1"/>
                </a:solidFill>
              </a:rPr>
              <a:t> HILOS MONSTER</a:t>
            </a:r>
            <a:endParaRPr lang="es-EC" dirty="0">
              <a:solidFill>
                <a:schemeClr val="bg1"/>
              </a:solidFill>
            </a:endParaRPr>
          </a:p>
        </p:txBody>
      </p:sp>
      <p:sp>
        <p:nvSpPr>
          <p:cNvPr id="3" name="Subtítulo 2">
            <a:extLst>
              <a:ext uri="{FF2B5EF4-FFF2-40B4-BE49-F238E27FC236}">
                <a16:creationId xmlns:a16="http://schemas.microsoft.com/office/drawing/2014/main" id="{3D0C571E-A349-4667-927F-5916BE6073A2}"/>
              </a:ext>
            </a:extLst>
          </p:cNvPr>
          <p:cNvSpPr>
            <a:spLocks noGrp="1"/>
          </p:cNvSpPr>
          <p:nvPr>
            <p:ph type="subTitle" idx="1"/>
          </p:nvPr>
        </p:nvSpPr>
        <p:spPr>
          <a:xfrm>
            <a:off x="599226" y="5149400"/>
            <a:ext cx="4734774" cy="1235358"/>
          </a:xfrm>
        </p:spPr>
        <p:txBody>
          <a:bodyPr>
            <a:normAutofit/>
          </a:bodyPr>
          <a:lstStyle/>
          <a:p>
            <a:r>
              <a:rPr lang="es-EC" b="1">
                <a:solidFill>
                  <a:schemeClr val="bg1"/>
                </a:solidFill>
              </a:rPr>
              <a:t>Integrantes: 	</a:t>
            </a:r>
            <a:r>
              <a:rPr lang="es-EC">
                <a:solidFill>
                  <a:schemeClr val="bg1"/>
                </a:solidFill>
              </a:rPr>
              <a:t>Chinlle </a:t>
            </a:r>
            <a:r>
              <a:rPr lang="es-EC" err="1">
                <a:solidFill>
                  <a:schemeClr val="bg1"/>
                </a:solidFill>
              </a:rPr>
              <a:t>edison</a:t>
            </a:r>
            <a:endParaRPr lang="es-EC">
              <a:solidFill>
                <a:schemeClr val="bg1"/>
              </a:solidFill>
            </a:endParaRPr>
          </a:p>
          <a:p>
            <a:r>
              <a:rPr lang="es-EC">
                <a:solidFill>
                  <a:schemeClr val="bg1"/>
                </a:solidFill>
              </a:rPr>
              <a:t>		             	Chuquimarca </a:t>
            </a:r>
            <a:r>
              <a:rPr lang="es-EC" err="1">
                <a:solidFill>
                  <a:schemeClr val="bg1"/>
                </a:solidFill>
              </a:rPr>
              <a:t>kevin</a:t>
            </a:r>
            <a:endParaRPr lang="es-EC">
              <a:solidFill>
                <a:schemeClr val="bg1"/>
              </a:solidFill>
            </a:endParaRPr>
          </a:p>
          <a:p>
            <a:r>
              <a:rPr lang="es-EC">
                <a:solidFill>
                  <a:schemeClr val="bg1"/>
                </a:solidFill>
              </a:rPr>
              <a:t>			      	</a:t>
            </a:r>
            <a:r>
              <a:rPr lang="es-EC" err="1">
                <a:solidFill>
                  <a:schemeClr val="bg1"/>
                </a:solidFill>
              </a:rPr>
              <a:t>cobacango</a:t>
            </a:r>
            <a:r>
              <a:rPr lang="es-EC">
                <a:solidFill>
                  <a:schemeClr val="bg1"/>
                </a:solidFill>
              </a:rPr>
              <a:t> </a:t>
            </a:r>
            <a:r>
              <a:rPr lang="es-EC" err="1">
                <a:solidFill>
                  <a:schemeClr val="bg1"/>
                </a:solidFill>
              </a:rPr>
              <a:t>michael</a:t>
            </a:r>
            <a:endParaRPr lang="es-EC">
              <a:solidFill>
                <a:schemeClr val="bg1"/>
              </a:solidFill>
            </a:endParaRPr>
          </a:p>
          <a:p>
            <a:endParaRPr lang="es-EC">
              <a:solidFill>
                <a:schemeClr val="bg1"/>
              </a:solidFill>
            </a:endParaRPr>
          </a:p>
        </p:txBody>
      </p:sp>
      <p:pic>
        <p:nvPicPr>
          <p:cNvPr id="1026" name="Picture 2" descr="Resultado de imagen para espe">
            <a:extLst>
              <a:ext uri="{FF2B5EF4-FFF2-40B4-BE49-F238E27FC236}">
                <a16:creationId xmlns:a16="http://schemas.microsoft.com/office/drawing/2014/main" id="{F414D571-4BC8-480A-8CAB-8B16FE5157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597" y="716302"/>
            <a:ext cx="11647502" cy="2193925"/>
          </a:xfrm>
          <a:prstGeom prst="rect">
            <a:avLst/>
          </a:prstGeom>
          <a:noFill/>
          <a:extLst>
            <a:ext uri="{909E8E84-426E-40DD-AFC4-6F175D3DCCD1}">
              <a14:hiddenFill xmlns:a14="http://schemas.microsoft.com/office/drawing/2010/main">
                <a:solidFill>
                  <a:srgbClr val="FFFFFF"/>
                </a:solidFill>
              </a14:hiddenFill>
            </a:ext>
          </a:extLst>
        </p:spPr>
      </p:pic>
      <p:sp>
        <p:nvSpPr>
          <p:cNvPr id="5" name="Subtítulo 2">
            <a:extLst>
              <a:ext uri="{FF2B5EF4-FFF2-40B4-BE49-F238E27FC236}">
                <a16:creationId xmlns:a16="http://schemas.microsoft.com/office/drawing/2014/main" id="{1967A448-01D9-4956-A50F-F9BFFBEC42EB}"/>
              </a:ext>
            </a:extLst>
          </p:cNvPr>
          <p:cNvSpPr txBox="1">
            <a:spLocks/>
          </p:cNvSpPr>
          <p:nvPr/>
        </p:nvSpPr>
        <p:spPr>
          <a:xfrm>
            <a:off x="7874427" y="5149400"/>
            <a:ext cx="3718347" cy="1324648"/>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es-EC" b="1" dirty="0">
                <a:solidFill>
                  <a:schemeClr val="bg1"/>
                </a:solidFill>
              </a:rPr>
              <a:t>NRC:	</a:t>
            </a:r>
            <a:r>
              <a:rPr lang="es-EC" dirty="0">
                <a:solidFill>
                  <a:schemeClr val="bg1"/>
                </a:solidFill>
              </a:rPr>
              <a:t>8338</a:t>
            </a:r>
          </a:p>
          <a:p>
            <a:r>
              <a:rPr lang="es-EC" b="1" dirty="0">
                <a:solidFill>
                  <a:schemeClr val="bg1"/>
                </a:solidFill>
              </a:rPr>
              <a:t>FECHA:	</a:t>
            </a:r>
            <a:r>
              <a:rPr lang="es-EC" dirty="0">
                <a:solidFill>
                  <a:schemeClr val="bg1"/>
                </a:solidFill>
              </a:rPr>
              <a:t>30/12/2022</a:t>
            </a:r>
          </a:p>
          <a:p>
            <a:r>
              <a:rPr lang="es-EC" b="1" dirty="0">
                <a:solidFill>
                  <a:schemeClr val="bg1"/>
                </a:solidFill>
              </a:rPr>
              <a:t>TUTOR:	</a:t>
            </a:r>
            <a:r>
              <a:rPr lang="es-EC" dirty="0">
                <a:solidFill>
                  <a:schemeClr val="bg1"/>
                </a:solidFill>
              </a:rPr>
              <a:t>Ing. Mauricio Campaña</a:t>
            </a:r>
            <a:endParaRPr lang="es-EC" b="1" dirty="0">
              <a:solidFill>
                <a:schemeClr val="bg1"/>
              </a:solidFill>
            </a:endParaRPr>
          </a:p>
        </p:txBody>
      </p:sp>
    </p:spTree>
    <p:extLst>
      <p:ext uri="{BB962C8B-B14F-4D97-AF65-F5344CB8AC3E}">
        <p14:creationId xmlns:p14="http://schemas.microsoft.com/office/powerpoint/2010/main" val="4206866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a:t>2	Marco teórico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3" y="2180497"/>
            <a:ext cx="8413952" cy="3975347"/>
          </a:xfrm>
        </p:spPr>
        <p:txBody>
          <a:bodyPr>
            <a:normAutofit/>
          </a:bodyPr>
          <a:lstStyle/>
          <a:p>
            <a:pPr algn="just"/>
            <a:r>
              <a:rPr lang="es-ES" b="1" dirty="0">
                <a:solidFill>
                  <a:schemeClr val="tx1"/>
                </a:solidFill>
              </a:rPr>
              <a:t>2.1.2	Sincronización</a:t>
            </a:r>
          </a:p>
          <a:p>
            <a:pPr lvl="1" algn="just"/>
            <a:r>
              <a:rPr lang="es-ES" sz="2000" dirty="0">
                <a:solidFill>
                  <a:schemeClr val="tx1"/>
                </a:solidFill>
              </a:rPr>
              <a:t>Los hilos no siempre trabajan de forma independiente, en algunos casos deben trabajar de forma coordinada para resolver algún problema o necesidad del usuario. Cuando los hilos trabajan con el mismo flujo o fuente de información se puede provocar inconsistencias, errores de cálculos y en el peor de los casos el colapso del sistema.</a:t>
            </a:r>
          </a:p>
          <a:p>
            <a:pPr lvl="1" algn="just"/>
            <a:r>
              <a:rPr lang="es-ES" sz="2000" dirty="0">
                <a:solidFill>
                  <a:schemeClr val="tx1"/>
                </a:solidFill>
              </a:rPr>
              <a:t>Al usar múltiples hilos, a veces es necesario coordinar las actividades de dos o más. El proceso por el cual esto se logra se llama sincronización (</a:t>
            </a:r>
            <a:r>
              <a:rPr lang="es-ES" sz="2000" dirty="0" err="1">
                <a:solidFill>
                  <a:schemeClr val="tx1"/>
                </a:solidFill>
              </a:rPr>
              <a:t>synchronization</a:t>
            </a:r>
            <a:r>
              <a:rPr lang="es-ES" sz="2000" dirty="0">
                <a:solidFill>
                  <a:schemeClr val="tx1"/>
                </a:solidFill>
              </a:rPr>
              <a:t>). La razón más común para la sincronización es cuando dos o más hilos necesitan acceso a un recurso compartido que solo puede ser utilizado por un hilo a la vez.</a:t>
            </a:r>
          </a:p>
        </p:txBody>
      </p:sp>
      <p:sp>
        <p:nvSpPr>
          <p:cNvPr id="4" name="Marcador de contenido 2">
            <a:extLst>
              <a:ext uri="{FF2B5EF4-FFF2-40B4-BE49-F238E27FC236}">
                <a16:creationId xmlns:a16="http://schemas.microsoft.com/office/drawing/2014/main" id="{3EC86FE0-3B43-49C3-A243-01239BBC396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rgbClr val="FFFF00"/>
                </a:solidFill>
              </a:rPr>
              <a:t>2	MARCO TEÓRICO</a:t>
            </a:r>
          </a:p>
          <a:p>
            <a:pPr lvl="1">
              <a:lnSpc>
                <a:spcPct val="90000"/>
              </a:lnSpc>
            </a:pPr>
            <a:r>
              <a:rPr lang="es-ES" sz="1200" dirty="0">
                <a:solidFill>
                  <a:srgbClr val="FFFF00"/>
                </a:solidFill>
              </a:rPr>
              <a:t>2.1	HILOS</a:t>
            </a:r>
          </a:p>
          <a:p>
            <a:pPr lvl="1">
              <a:lnSpc>
                <a:spcPct val="90000"/>
              </a:lnSpc>
            </a:pPr>
            <a:r>
              <a:rPr lang="es-ES" sz="1200" dirty="0">
                <a:solidFill>
                  <a:schemeClr val="bg1"/>
                </a:solidFill>
              </a:rPr>
              <a:t>2..2	PATRÓN MVC</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CODIFICACIÓN VIDEO 173</a:t>
            </a:r>
          </a:p>
          <a:p>
            <a:pPr lvl="1">
              <a:lnSpc>
                <a:spcPct val="90000"/>
              </a:lnSpc>
            </a:pPr>
            <a:r>
              <a:rPr lang="es-ES" sz="1200" dirty="0">
                <a:solidFill>
                  <a:schemeClr val="bg1"/>
                </a:solidFill>
              </a:rPr>
              <a:t>3.2	CODIFICACIÓN VIDEO 174</a:t>
            </a:r>
          </a:p>
          <a:p>
            <a:pPr lvl="1">
              <a:lnSpc>
                <a:spcPct val="90000"/>
              </a:lnSpc>
            </a:pPr>
            <a:r>
              <a:rPr lang="es-ES" sz="1200" dirty="0">
                <a:solidFill>
                  <a:schemeClr val="bg1"/>
                </a:solidFill>
              </a:rPr>
              <a:t>3.3	CODIFICACIÓN VIDEO 175</a:t>
            </a:r>
          </a:p>
          <a:p>
            <a:pPr lvl="1">
              <a:lnSpc>
                <a:spcPct val="90000"/>
              </a:lnSpc>
            </a:pPr>
            <a:r>
              <a:rPr lang="es-ES" sz="1200" dirty="0">
                <a:solidFill>
                  <a:schemeClr val="bg1"/>
                </a:solidFill>
              </a:rPr>
              <a:t>3.4	CODIFICACIÓN VIDEO 176</a:t>
            </a:r>
          </a:p>
          <a:p>
            <a:pPr lvl="1">
              <a:lnSpc>
                <a:spcPct val="90000"/>
              </a:lnSpc>
            </a:pPr>
            <a:r>
              <a:rPr lang="es-ES" sz="1200" dirty="0">
                <a:solidFill>
                  <a:schemeClr val="bg1"/>
                </a:solidFill>
              </a:rPr>
              <a:t>3.5	CODIFICACIÓN VIDEO 177</a:t>
            </a:r>
          </a:p>
          <a:p>
            <a:pPr lvl="1">
              <a:lnSpc>
                <a:spcPct val="90000"/>
              </a:lnSpc>
            </a:pPr>
            <a:r>
              <a:rPr lang="es-ES" sz="1200" dirty="0">
                <a:solidFill>
                  <a:schemeClr val="bg1"/>
                </a:solidFill>
              </a:rPr>
              <a:t>3.6	CODIFICACIÓN VIDEO 178</a:t>
            </a:r>
          </a:p>
          <a:p>
            <a:pPr lvl="1">
              <a:lnSpc>
                <a:spcPct val="90000"/>
              </a:lnSpc>
            </a:pPr>
            <a:r>
              <a:rPr lang="es-ES" sz="1200" dirty="0">
                <a:solidFill>
                  <a:schemeClr val="bg1"/>
                </a:solidFill>
              </a:rPr>
              <a:t>3.7	FUNCIONALIDAD</a:t>
            </a:r>
          </a:p>
          <a:p>
            <a:pPr lvl="2">
              <a:lnSpc>
                <a:spcPct val="90000"/>
              </a:lnSpc>
            </a:pPr>
            <a:r>
              <a:rPr lang="es-ES" sz="1200" dirty="0">
                <a:solidFill>
                  <a:schemeClr val="bg1"/>
                </a:solidFill>
              </a:rPr>
              <a:t>3.7.1	EJECUCIÓN VIDEO 173</a:t>
            </a:r>
          </a:p>
          <a:p>
            <a:pPr lvl="2">
              <a:lnSpc>
                <a:spcPct val="90000"/>
              </a:lnSpc>
            </a:pPr>
            <a:r>
              <a:rPr lang="es-ES" sz="1200" dirty="0">
                <a:solidFill>
                  <a:schemeClr val="bg1"/>
                </a:solidFill>
              </a:rPr>
              <a:t>3.7.2	EJECUCIÓN VIDEO 174</a:t>
            </a:r>
          </a:p>
          <a:p>
            <a:pPr lvl="2">
              <a:lnSpc>
                <a:spcPct val="90000"/>
              </a:lnSpc>
            </a:pPr>
            <a:r>
              <a:rPr lang="es-ES" sz="1200" dirty="0">
                <a:solidFill>
                  <a:schemeClr val="bg1"/>
                </a:solidFill>
              </a:rPr>
              <a:t>3.7.3	EJECUCIÓN VIDEO 175</a:t>
            </a:r>
          </a:p>
          <a:p>
            <a:pPr lvl="2">
              <a:lnSpc>
                <a:spcPct val="90000"/>
              </a:lnSpc>
            </a:pPr>
            <a:r>
              <a:rPr lang="es-ES" sz="1200" dirty="0">
                <a:solidFill>
                  <a:schemeClr val="bg1"/>
                </a:solidFill>
              </a:rPr>
              <a:t>3.7.3	EJECUCIÓN VIDEO 176</a:t>
            </a:r>
          </a:p>
          <a:p>
            <a:pPr lvl="2">
              <a:lnSpc>
                <a:spcPct val="90000"/>
              </a:lnSpc>
            </a:pPr>
            <a:r>
              <a:rPr lang="es-ES" sz="1200" dirty="0">
                <a:solidFill>
                  <a:schemeClr val="bg1"/>
                </a:solidFill>
              </a:rPr>
              <a:t>3.7.3	EJECUCIÓN VIDEO 177</a:t>
            </a:r>
          </a:p>
          <a:p>
            <a:pPr lvl="2">
              <a:lnSpc>
                <a:spcPct val="90000"/>
              </a:lnSpc>
            </a:pPr>
            <a:r>
              <a:rPr lang="es-ES" sz="1200" dirty="0">
                <a:solidFill>
                  <a:schemeClr val="bg1"/>
                </a:solidFill>
              </a:rPr>
              <a:t>3.7.3	EJECUCIÓN VIDEO 178</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8" name="CuadroTexto 7">
            <a:extLst>
              <a:ext uri="{FF2B5EF4-FFF2-40B4-BE49-F238E27FC236}">
                <a16:creationId xmlns:a16="http://schemas.microsoft.com/office/drawing/2014/main" id="{4E8F99F6-FEFB-410C-A159-8D600C3D6FCE}"/>
              </a:ext>
            </a:extLst>
          </p:cNvPr>
          <p:cNvSpPr txBox="1"/>
          <p:nvPr/>
        </p:nvSpPr>
        <p:spPr>
          <a:xfrm>
            <a:off x="11610809" y="6457890"/>
            <a:ext cx="581192" cy="400110"/>
          </a:xfrm>
          <a:prstGeom prst="rect">
            <a:avLst/>
          </a:prstGeom>
          <a:noFill/>
        </p:spPr>
        <p:txBody>
          <a:bodyPr wrap="square" rtlCol="0">
            <a:spAutoFit/>
          </a:bodyPr>
          <a:lstStyle/>
          <a:p>
            <a:r>
              <a:rPr lang="en-US" sz="2000" dirty="0">
                <a:solidFill>
                  <a:schemeClr val="bg1"/>
                </a:solidFill>
              </a:rPr>
              <a:t>1</a:t>
            </a:r>
            <a:r>
              <a:rPr lang="es-EC" sz="2000" dirty="0">
                <a:solidFill>
                  <a:schemeClr val="bg1"/>
                </a:solidFill>
              </a:rPr>
              <a:t>0</a:t>
            </a:r>
          </a:p>
        </p:txBody>
      </p:sp>
      <p:sp>
        <p:nvSpPr>
          <p:cNvPr id="5" name="Marcador de contenido 2">
            <a:extLst>
              <a:ext uri="{FF2B5EF4-FFF2-40B4-BE49-F238E27FC236}">
                <a16:creationId xmlns:a16="http://schemas.microsoft.com/office/drawing/2014/main" id="{BED51B1C-D5B8-65CB-C858-44048E2D04A9}"/>
              </a:ext>
            </a:extLst>
          </p:cNvPr>
          <p:cNvSpPr txBox="1">
            <a:spLocks/>
          </p:cNvSpPr>
          <p:nvPr/>
        </p:nvSpPr>
        <p:spPr>
          <a:xfrm>
            <a:off x="9117367" y="17929"/>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OBJETIVOS</a:t>
            </a:r>
          </a:p>
          <a:p>
            <a:pPr>
              <a:lnSpc>
                <a:spcPct val="90000"/>
              </a:lnSpc>
            </a:pPr>
            <a:r>
              <a:rPr lang="es-ES" sz="900" dirty="0">
                <a:solidFill>
                  <a:srgbClr val="FFFF00"/>
                </a:solidFill>
              </a:rPr>
              <a:t>2	MARCO TEÓRICO</a:t>
            </a:r>
          </a:p>
          <a:p>
            <a:pPr lvl="1">
              <a:lnSpc>
                <a:spcPct val="90000"/>
              </a:lnSpc>
            </a:pPr>
            <a:r>
              <a:rPr lang="es-ES" sz="900" dirty="0">
                <a:solidFill>
                  <a:srgbClr val="FFFF00"/>
                </a:solidFill>
              </a:rPr>
              <a:t>2.1	HILOS</a:t>
            </a:r>
          </a:p>
          <a:p>
            <a:pPr lvl="2">
              <a:lnSpc>
                <a:spcPct val="90000"/>
              </a:lnSpc>
            </a:pPr>
            <a:r>
              <a:rPr lang="es-ES" sz="900" dirty="0">
                <a:solidFill>
                  <a:schemeClr val="bg1"/>
                </a:solidFill>
              </a:rPr>
              <a:t>2.1.1	HILOS CON .NET</a:t>
            </a:r>
          </a:p>
          <a:p>
            <a:pPr lvl="2">
              <a:lnSpc>
                <a:spcPct val="90000"/>
              </a:lnSpc>
            </a:pPr>
            <a:r>
              <a:rPr lang="es-ES" sz="900" dirty="0">
                <a:solidFill>
                  <a:srgbClr val="FFFF00"/>
                </a:solidFill>
              </a:rPr>
              <a:t>2.1.2	SINCRONIZACION</a:t>
            </a:r>
          </a:p>
          <a:p>
            <a:pPr lvl="1">
              <a:lnSpc>
                <a:spcPct val="90000"/>
              </a:lnSpc>
            </a:pPr>
            <a:r>
              <a:rPr lang="es-ES" sz="900" dirty="0">
                <a:solidFill>
                  <a:schemeClr val="bg1"/>
                </a:solidFill>
              </a:rPr>
              <a:t>2..2	GESTION DE HILOS</a:t>
            </a:r>
          </a:p>
          <a:p>
            <a:pPr lvl="1">
              <a:lnSpc>
                <a:spcPct val="90000"/>
              </a:lnSpc>
            </a:pPr>
            <a:r>
              <a:rPr lang="es-ES" sz="900" dirty="0">
                <a:solidFill>
                  <a:schemeClr val="bg1"/>
                </a:solidFill>
              </a:rPr>
              <a:t>2.3	PARALELISMO DE HILOS</a:t>
            </a:r>
          </a:p>
          <a:p>
            <a:pPr lvl="1">
              <a:lnSpc>
                <a:spcPct val="90000"/>
              </a:lnSpc>
            </a:pPr>
            <a:r>
              <a:rPr lang="es-ES" sz="900" dirty="0">
                <a:solidFill>
                  <a:schemeClr val="bg1"/>
                </a:solidFill>
              </a:rPr>
              <a:t>2.4	BLOQUEO DE HILOS</a:t>
            </a:r>
          </a:p>
          <a:p>
            <a:pPr lvl="1">
              <a:lnSpc>
                <a:spcPct val="90000"/>
              </a:lnSpc>
            </a:pPr>
            <a:r>
              <a:rPr lang="es-ES" sz="900" dirty="0">
                <a:solidFill>
                  <a:schemeClr val="bg1"/>
                </a:solidFill>
              </a:rPr>
              <a:t>2.5	PROGRAMACION ASINCRONA</a:t>
            </a:r>
          </a:p>
          <a:p>
            <a:pPr>
              <a:lnSpc>
                <a:spcPct val="90000"/>
              </a:lnSpc>
            </a:pPr>
            <a:r>
              <a:rPr lang="es-ES" sz="900" dirty="0">
                <a:solidFill>
                  <a:schemeClr val="bg1"/>
                </a:solidFill>
              </a:rPr>
              <a:t>3	DESARROLLO</a:t>
            </a:r>
          </a:p>
          <a:p>
            <a:pPr lvl="1">
              <a:lnSpc>
                <a:spcPct val="90000"/>
              </a:lnSpc>
            </a:pPr>
            <a:r>
              <a:rPr lang="es-ES" sz="900" dirty="0">
                <a:solidFill>
                  <a:schemeClr val="bg1"/>
                </a:solidFill>
              </a:rPr>
              <a:t>3.1	CODIFICACIÓN VIDEO 173</a:t>
            </a:r>
          </a:p>
          <a:p>
            <a:pPr lvl="1">
              <a:lnSpc>
                <a:spcPct val="90000"/>
              </a:lnSpc>
            </a:pPr>
            <a:r>
              <a:rPr lang="es-ES" sz="900" dirty="0">
                <a:solidFill>
                  <a:schemeClr val="bg1"/>
                </a:solidFill>
              </a:rPr>
              <a:t>3.2	CODIFICACIÓN VIDEO 174</a:t>
            </a:r>
          </a:p>
          <a:p>
            <a:pPr lvl="1">
              <a:lnSpc>
                <a:spcPct val="90000"/>
              </a:lnSpc>
            </a:pPr>
            <a:r>
              <a:rPr lang="es-ES" sz="900" dirty="0">
                <a:solidFill>
                  <a:schemeClr val="bg1"/>
                </a:solidFill>
              </a:rPr>
              <a:t>3.3	CODIFICACIÓN VIDEO 175</a:t>
            </a:r>
          </a:p>
          <a:p>
            <a:pPr lvl="1">
              <a:lnSpc>
                <a:spcPct val="90000"/>
              </a:lnSpc>
            </a:pPr>
            <a:r>
              <a:rPr lang="es-ES" sz="900" dirty="0">
                <a:solidFill>
                  <a:schemeClr val="bg1"/>
                </a:solidFill>
              </a:rPr>
              <a:t>3.4	CODIFICACIÓN VIDEO 176</a:t>
            </a:r>
          </a:p>
          <a:p>
            <a:pPr lvl="1">
              <a:lnSpc>
                <a:spcPct val="90000"/>
              </a:lnSpc>
            </a:pPr>
            <a:r>
              <a:rPr lang="es-ES" sz="900" dirty="0">
                <a:solidFill>
                  <a:schemeClr val="bg1"/>
                </a:solidFill>
              </a:rPr>
              <a:t>3.5	CODIFICACIÓN VIDEO 177</a:t>
            </a:r>
          </a:p>
          <a:p>
            <a:pPr lvl="1">
              <a:lnSpc>
                <a:spcPct val="90000"/>
              </a:lnSpc>
            </a:pPr>
            <a:r>
              <a:rPr lang="es-ES" sz="900" dirty="0">
                <a:solidFill>
                  <a:schemeClr val="bg1"/>
                </a:solidFill>
              </a:rPr>
              <a:t>3.6	CODIFICACIÓN VIDEO 178</a:t>
            </a:r>
          </a:p>
          <a:p>
            <a:pPr lvl="1">
              <a:lnSpc>
                <a:spcPct val="90000"/>
              </a:lnSpc>
            </a:pPr>
            <a:r>
              <a:rPr lang="es-ES" sz="900" dirty="0">
                <a:solidFill>
                  <a:schemeClr val="bg1"/>
                </a:solidFill>
              </a:rPr>
              <a:t>3.7	FUNCIONALIDAD</a:t>
            </a:r>
          </a:p>
          <a:p>
            <a:pPr lvl="2">
              <a:lnSpc>
                <a:spcPct val="90000"/>
              </a:lnSpc>
            </a:pPr>
            <a:r>
              <a:rPr lang="es-ES" sz="900" dirty="0">
                <a:solidFill>
                  <a:schemeClr val="bg1"/>
                </a:solidFill>
              </a:rPr>
              <a:t>3.7.1	EJECUCIÓN VIDEO 173</a:t>
            </a:r>
          </a:p>
          <a:p>
            <a:pPr lvl="2">
              <a:lnSpc>
                <a:spcPct val="90000"/>
              </a:lnSpc>
            </a:pPr>
            <a:r>
              <a:rPr lang="es-ES" sz="900" dirty="0">
                <a:solidFill>
                  <a:schemeClr val="bg1"/>
                </a:solidFill>
              </a:rPr>
              <a:t>3.7.2	EJECUCIÓN VIDEO 174</a:t>
            </a:r>
          </a:p>
          <a:p>
            <a:pPr lvl="2">
              <a:lnSpc>
                <a:spcPct val="90000"/>
              </a:lnSpc>
            </a:pPr>
            <a:r>
              <a:rPr lang="es-ES" sz="900" dirty="0">
                <a:solidFill>
                  <a:schemeClr val="bg1"/>
                </a:solidFill>
              </a:rPr>
              <a:t>3.7.3	EJECUCIÓN VIDEO 175</a:t>
            </a:r>
          </a:p>
          <a:p>
            <a:pPr lvl="2">
              <a:lnSpc>
                <a:spcPct val="90000"/>
              </a:lnSpc>
            </a:pPr>
            <a:r>
              <a:rPr lang="es-ES" sz="900" dirty="0">
                <a:solidFill>
                  <a:schemeClr val="bg1"/>
                </a:solidFill>
              </a:rPr>
              <a:t>3.7.4	EJECUCIÓN VIDEO 176</a:t>
            </a:r>
          </a:p>
          <a:p>
            <a:pPr lvl="2">
              <a:lnSpc>
                <a:spcPct val="90000"/>
              </a:lnSpc>
            </a:pPr>
            <a:r>
              <a:rPr lang="es-ES" sz="900" dirty="0">
                <a:solidFill>
                  <a:schemeClr val="bg1"/>
                </a:solidFill>
              </a:rPr>
              <a:t>3.7.5	EJECUCIÓN VIDEO 177</a:t>
            </a:r>
          </a:p>
          <a:p>
            <a:pPr lvl="2">
              <a:lnSpc>
                <a:spcPct val="90000"/>
              </a:lnSpc>
            </a:pPr>
            <a:r>
              <a:rPr lang="es-ES" sz="900" dirty="0">
                <a:solidFill>
                  <a:schemeClr val="bg1"/>
                </a:solidFill>
              </a:rPr>
              <a:t>3.7.6	EJECUCIÓN VIDEO 178</a:t>
            </a:r>
          </a:p>
          <a:p>
            <a:pPr>
              <a:lnSpc>
                <a:spcPct val="90000"/>
              </a:lnSpc>
            </a:pPr>
            <a:r>
              <a:rPr lang="es-ES" sz="900" dirty="0">
                <a:solidFill>
                  <a:schemeClr val="bg1"/>
                </a:solidFill>
              </a:rPr>
              <a:t>4	CONCLUSIONES</a:t>
            </a:r>
          </a:p>
          <a:p>
            <a:pPr>
              <a:lnSpc>
                <a:spcPct val="90000"/>
              </a:lnSpc>
            </a:pPr>
            <a:r>
              <a:rPr lang="es-ES" sz="900" dirty="0">
                <a:solidFill>
                  <a:schemeClr val="bg1"/>
                </a:solidFill>
              </a:rPr>
              <a:t>5	RECOMENDACIONES</a:t>
            </a:r>
          </a:p>
          <a:p>
            <a:pPr>
              <a:lnSpc>
                <a:spcPct val="90000"/>
              </a:lnSpc>
            </a:pPr>
            <a:r>
              <a:rPr lang="es-ES" sz="900" dirty="0">
                <a:solidFill>
                  <a:schemeClr val="bg1"/>
                </a:solidFill>
              </a:rPr>
              <a:t>6	BIBLIOGRAFÍA</a:t>
            </a:r>
          </a:p>
        </p:txBody>
      </p:sp>
      <p:sp>
        <p:nvSpPr>
          <p:cNvPr id="7" name="Marcador de número de diapositiva 6">
            <a:extLst>
              <a:ext uri="{FF2B5EF4-FFF2-40B4-BE49-F238E27FC236}">
                <a16:creationId xmlns:a16="http://schemas.microsoft.com/office/drawing/2014/main" id="{FE8DAEE8-006E-6DD6-B58B-22CC651CBB67}"/>
              </a:ext>
            </a:extLst>
          </p:cNvPr>
          <p:cNvSpPr>
            <a:spLocks noGrp="1"/>
          </p:cNvSpPr>
          <p:nvPr>
            <p:ph type="sldNum" sz="quarter" idx="12"/>
          </p:nvPr>
        </p:nvSpPr>
        <p:spPr>
          <a:xfrm>
            <a:off x="10988302" y="6257398"/>
            <a:ext cx="1052508" cy="365125"/>
          </a:xfrm>
        </p:spPr>
        <p:txBody>
          <a:bodyPr/>
          <a:lstStyle/>
          <a:p>
            <a:fld id="{D57F1E4F-1CFF-5643-939E-217C01CDF565}" type="slidenum">
              <a:rPr lang="en-US" sz="2800" b="1" smtClean="0">
                <a:solidFill>
                  <a:schemeClr val="bg1"/>
                </a:solidFill>
              </a:rPr>
              <a:pPr/>
              <a:t>10</a:t>
            </a:fld>
            <a:endParaRPr lang="en-US" sz="2800" b="1" dirty="0">
              <a:solidFill>
                <a:schemeClr val="bg1"/>
              </a:solidFill>
            </a:endParaRPr>
          </a:p>
        </p:txBody>
      </p:sp>
    </p:spTree>
    <p:extLst>
      <p:ext uri="{BB962C8B-B14F-4D97-AF65-F5344CB8AC3E}">
        <p14:creationId xmlns:p14="http://schemas.microsoft.com/office/powerpoint/2010/main" val="1566599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a:t>2	Marco teórico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3" y="2180497"/>
            <a:ext cx="8413952" cy="1765861"/>
          </a:xfrm>
        </p:spPr>
        <p:txBody>
          <a:bodyPr>
            <a:normAutofit/>
          </a:bodyPr>
          <a:lstStyle/>
          <a:p>
            <a:pPr algn="just"/>
            <a:r>
              <a:rPr lang="es-ES" b="1" dirty="0">
                <a:solidFill>
                  <a:schemeClr val="tx1"/>
                </a:solidFill>
              </a:rPr>
              <a:t>2.2 </a:t>
            </a:r>
            <a:r>
              <a:rPr lang="en-US" b="1" dirty="0" err="1">
                <a:solidFill>
                  <a:schemeClr val="tx1"/>
                </a:solidFill>
              </a:rPr>
              <a:t>Gesti</a:t>
            </a:r>
            <a:r>
              <a:rPr lang="es-EC" b="1" dirty="0" err="1">
                <a:solidFill>
                  <a:schemeClr val="tx1"/>
                </a:solidFill>
              </a:rPr>
              <a:t>ón</a:t>
            </a:r>
            <a:r>
              <a:rPr lang="es-EC" b="1" dirty="0">
                <a:solidFill>
                  <a:schemeClr val="tx1"/>
                </a:solidFill>
              </a:rPr>
              <a:t> de hilos</a:t>
            </a:r>
            <a:endParaRPr lang="es-ES" b="1" dirty="0">
              <a:solidFill>
                <a:schemeClr val="tx1"/>
              </a:solidFill>
            </a:endParaRPr>
          </a:p>
          <a:p>
            <a:pPr lvl="1" algn="just"/>
            <a:r>
              <a:rPr lang="es-ES" sz="2000" dirty="0">
                <a:solidFill>
                  <a:schemeClr val="tx1"/>
                </a:solidFill>
              </a:rPr>
              <a:t>La gestión de hilos (</a:t>
            </a:r>
            <a:r>
              <a:rPr lang="es-ES" sz="2000" dirty="0" err="1">
                <a:solidFill>
                  <a:schemeClr val="tx1"/>
                </a:solidFill>
              </a:rPr>
              <a:t>Threading</a:t>
            </a:r>
            <a:r>
              <a:rPr lang="es-ES" sz="2000" dirty="0">
                <a:solidFill>
                  <a:schemeClr val="tx1"/>
                </a:solidFill>
              </a:rPr>
              <a:t>) es una técnica que permite ejecutar varias tareas en paralelo en una aplicación. Cada tarea se ejecuta en un hilo independiente, lo que permite que la aplicación siga funcionando de manera fluida, incluso si una tarea se bloquea o tarda en completarse.</a:t>
            </a:r>
          </a:p>
        </p:txBody>
      </p:sp>
      <p:sp>
        <p:nvSpPr>
          <p:cNvPr id="4" name="Marcador de contenido 2">
            <a:extLst>
              <a:ext uri="{FF2B5EF4-FFF2-40B4-BE49-F238E27FC236}">
                <a16:creationId xmlns:a16="http://schemas.microsoft.com/office/drawing/2014/main" id="{3EC86FE0-3B43-49C3-A243-01239BBC396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rgbClr val="FFFF00"/>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rgbClr val="FFFF00"/>
                </a:solidFill>
              </a:rPr>
              <a:t>2..2	PATRÓN MVC</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CODIFICACIÓN VIDEO 173</a:t>
            </a:r>
          </a:p>
          <a:p>
            <a:pPr lvl="1">
              <a:lnSpc>
                <a:spcPct val="90000"/>
              </a:lnSpc>
            </a:pPr>
            <a:r>
              <a:rPr lang="es-ES" sz="1200" dirty="0">
                <a:solidFill>
                  <a:schemeClr val="bg1"/>
                </a:solidFill>
              </a:rPr>
              <a:t>3.2	CODIFICACIÓN VIDEO 174</a:t>
            </a:r>
          </a:p>
          <a:p>
            <a:pPr lvl="1">
              <a:lnSpc>
                <a:spcPct val="90000"/>
              </a:lnSpc>
            </a:pPr>
            <a:r>
              <a:rPr lang="es-ES" sz="1200" dirty="0">
                <a:solidFill>
                  <a:schemeClr val="bg1"/>
                </a:solidFill>
              </a:rPr>
              <a:t>3.3	CODIFICACIÓN VIDEO 175</a:t>
            </a:r>
          </a:p>
          <a:p>
            <a:pPr lvl="1">
              <a:lnSpc>
                <a:spcPct val="90000"/>
              </a:lnSpc>
            </a:pPr>
            <a:r>
              <a:rPr lang="es-ES" sz="1200" dirty="0">
                <a:solidFill>
                  <a:schemeClr val="bg1"/>
                </a:solidFill>
              </a:rPr>
              <a:t>3.4	CODIFICACIÓN VIDEO 176</a:t>
            </a:r>
          </a:p>
          <a:p>
            <a:pPr lvl="1">
              <a:lnSpc>
                <a:spcPct val="90000"/>
              </a:lnSpc>
            </a:pPr>
            <a:r>
              <a:rPr lang="es-ES" sz="1200" dirty="0">
                <a:solidFill>
                  <a:schemeClr val="bg1"/>
                </a:solidFill>
              </a:rPr>
              <a:t>3.5	CODIFICACIÓN VIDEO 177</a:t>
            </a:r>
          </a:p>
          <a:p>
            <a:pPr lvl="1">
              <a:lnSpc>
                <a:spcPct val="90000"/>
              </a:lnSpc>
            </a:pPr>
            <a:r>
              <a:rPr lang="es-ES" sz="1200" dirty="0">
                <a:solidFill>
                  <a:schemeClr val="bg1"/>
                </a:solidFill>
              </a:rPr>
              <a:t>3.6	CODIFICACIÓN VIDEO 178</a:t>
            </a:r>
          </a:p>
          <a:p>
            <a:pPr lvl="1">
              <a:lnSpc>
                <a:spcPct val="90000"/>
              </a:lnSpc>
            </a:pPr>
            <a:r>
              <a:rPr lang="es-ES" sz="1200" dirty="0">
                <a:solidFill>
                  <a:schemeClr val="bg1"/>
                </a:solidFill>
              </a:rPr>
              <a:t>3.7	FUNCIONALIDAD</a:t>
            </a:r>
          </a:p>
          <a:p>
            <a:pPr lvl="2">
              <a:lnSpc>
                <a:spcPct val="90000"/>
              </a:lnSpc>
            </a:pPr>
            <a:r>
              <a:rPr lang="es-ES" sz="1200" dirty="0">
                <a:solidFill>
                  <a:schemeClr val="bg1"/>
                </a:solidFill>
              </a:rPr>
              <a:t>3.7.1	EJECUCIÓN VIDEO 173</a:t>
            </a:r>
          </a:p>
          <a:p>
            <a:pPr lvl="2">
              <a:lnSpc>
                <a:spcPct val="90000"/>
              </a:lnSpc>
            </a:pPr>
            <a:r>
              <a:rPr lang="es-ES" sz="1200" dirty="0">
                <a:solidFill>
                  <a:schemeClr val="bg1"/>
                </a:solidFill>
              </a:rPr>
              <a:t>3.7.2	EJECUCIÓN VIDEO 174</a:t>
            </a:r>
          </a:p>
          <a:p>
            <a:pPr lvl="2">
              <a:lnSpc>
                <a:spcPct val="90000"/>
              </a:lnSpc>
            </a:pPr>
            <a:r>
              <a:rPr lang="es-ES" sz="1200" dirty="0">
                <a:solidFill>
                  <a:schemeClr val="bg1"/>
                </a:solidFill>
              </a:rPr>
              <a:t>3.7.3	EJECUCIÓN VIDEO 175</a:t>
            </a:r>
          </a:p>
          <a:p>
            <a:pPr lvl="2">
              <a:lnSpc>
                <a:spcPct val="90000"/>
              </a:lnSpc>
            </a:pPr>
            <a:r>
              <a:rPr lang="es-ES" sz="1200" dirty="0">
                <a:solidFill>
                  <a:schemeClr val="bg1"/>
                </a:solidFill>
              </a:rPr>
              <a:t>3.7.3	EJECUCIÓN VIDEO 176</a:t>
            </a:r>
          </a:p>
          <a:p>
            <a:pPr lvl="2">
              <a:lnSpc>
                <a:spcPct val="90000"/>
              </a:lnSpc>
            </a:pPr>
            <a:r>
              <a:rPr lang="es-ES" sz="1200" dirty="0">
                <a:solidFill>
                  <a:schemeClr val="bg1"/>
                </a:solidFill>
              </a:rPr>
              <a:t>3.7.3	EJECUCIÓN VIDEO 177</a:t>
            </a:r>
          </a:p>
          <a:p>
            <a:pPr lvl="2">
              <a:lnSpc>
                <a:spcPct val="90000"/>
              </a:lnSpc>
            </a:pPr>
            <a:r>
              <a:rPr lang="es-ES" sz="1200" dirty="0">
                <a:solidFill>
                  <a:schemeClr val="bg1"/>
                </a:solidFill>
              </a:rPr>
              <a:t>3.7.3	EJECUCIÓN VIDEO 178</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8" name="CuadroTexto 7">
            <a:extLst>
              <a:ext uri="{FF2B5EF4-FFF2-40B4-BE49-F238E27FC236}">
                <a16:creationId xmlns:a16="http://schemas.microsoft.com/office/drawing/2014/main" id="{4E8F99F6-FEFB-410C-A159-8D600C3D6FCE}"/>
              </a:ext>
            </a:extLst>
          </p:cNvPr>
          <p:cNvSpPr txBox="1"/>
          <p:nvPr/>
        </p:nvSpPr>
        <p:spPr>
          <a:xfrm>
            <a:off x="11742822" y="6457890"/>
            <a:ext cx="577516" cy="400110"/>
          </a:xfrm>
          <a:prstGeom prst="rect">
            <a:avLst/>
          </a:prstGeom>
          <a:noFill/>
        </p:spPr>
        <p:txBody>
          <a:bodyPr wrap="square" rtlCol="0">
            <a:spAutoFit/>
          </a:bodyPr>
          <a:lstStyle/>
          <a:p>
            <a:r>
              <a:rPr lang="en-US" sz="2000" dirty="0">
                <a:solidFill>
                  <a:schemeClr val="bg1"/>
                </a:solidFill>
              </a:rPr>
              <a:t>11</a:t>
            </a:r>
            <a:endParaRPr lang="es-EC" sz="2000" dirty="0">
              <a:solidFill>
                <a:schemeClr val="bg1"/>
              </a:solidFill>
            </a:endParaRPr>
          </a:p>
        </p:txBody>
      </p:sp>
      <p:sp>
        <p:nvSpPr>
          <p:cNvPr id="5" name="Marcador de contenido 2">
            <a:extLst>
              <a:ext uri="{FF2B5EF4-FFF2-40B4-BE49-F238E27FC236}">
                <a16:creationId xmlns:a16="http://schemas.microsoft.com/office/drawing/2014/main" id="{D0737B06-70BD-E51B-8E13-23DA52DDE9A4}"/>
              </a:ext>
            </a:extLst>
          </p:cNvPr>
          <p:cNvSpPr txBox="1">
            <a:spLocks/>
          </p:cNvSpPr>
          <p:nvPr/>
        </p:nvSpPr>
        <p:spPr>
          <a:xfrm>
            <a:off x="9117367" y="17929"/>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OBJETIVOS</a:t>
            </a:r>
          </a:p>
          <a:p>
            <a:pPr>
              <a:lnSpc>
                <a:spcPct val="90000"/>
              </a:lnSpc>
            </a:pPr>
            <a:r>
              <a:rPr lang="es-ES" sz="900" dirty="0">
                <a:solidFill>
                  <a:srgbClr val="FFFF00"/>
                </a:solidFill>
              </a:rPr>
              <a:t>2	MARCO TEÓRICO</a:t>
            </a:r>
          </a:p>
          <a:p>
            <a:pPr lvl="1">
              <a:lnSpc>
                <a:spcPct val="90000"/>
              </a:lnSpc>
            </a:pPr>
            <a:r>
              <a:rPr lang="es-ES" sz="900" dirty="0">
                <a:solidFill>
                  <a:schemeClr val="bg1"/>
                </a:solidFill>
              </a:rPr>
              <a:t>2.1	HILOS</a:t>
            </a:r>
          </a:p>
          <a:p>
            <a:pPr lvl="2">
              <a:lnSpc>
                <a:spcPct val="90000"/>
              </a:lnSpc>
            </a:pPr>
            <a:r>
              <a:rPr lang="es-ES" sz="900" dirty="0">
                <a:solidFill>
                  <a:schemeClr val="bg1"/>
                </a:solidFill>
              </a:rPr>
              <a:t>2.1.1	HILOS CON .NET</a:t>
            </a:r>
          </a:p>
          <a:p>
            <a:pPr lvl="2">
              <a:lnSpc>
                <a:spcPct val="90000"/>
              </a:lnSpc>
            </a:pPr>
            <a:r>
              <a:rPr lang="es-ES" sz="900" dirty="0">
                <a:solidFill>
                  <a:schemeClr val="bg1"/>
                </a:solidFill>
              </a:rPr>
              <a:t>2.1.2	SINCRONIZACION</a:t>
            </a:r>
          </a:p>
          <a:p>
            <a:pPr lvl="1">
              <a:lnSpc>
                <a:spcPct val="90000"/>
              </a:lnSpc>
            </a:pPr>
            <a:r>
              <a:rPr lang="es-ES" sz="900" dirty="0">
                <a:solidFill>
                  <a:srgbClr val="FFFF00"/>
                </a:solidFill>
              </a:rPr>
              <a:t>2..2	GESTION DE HILOS</a:t>
            </a:r>
          </a:p>
          <a:p>
            <a:pPr lvl="1">
              <a:lnSpc>
                <a:spcPct val="90000"/>
              </a:lnSpc>
            </a:pPr>
            <a:r>
              <a:rPr lang="es-ES" sz="900" dirty="0">
                <a:solidFill>
                  <a:schemeClr val="bg1"/>
                </a:solidFill>
              </a:rPr>
              <a:t>2.3	PARALELISMO DE HILOS</a:t>
            </a:r>
          </a:p>
          <a:p>
            <a:pPr lvl="1">
              <a:lnSpc>
                <a:spcPct val="90000"/>
              </a:lnSpc>
            </a:pPr>
            <a:r>
              <a:rPr lang="es-ES" sz="900" dirty="0">
                <a:solidFill>
                  <a:schemeClr val="bg1"/>
                </a:solidFill>
              </a:rPr>
              <a:t>2.4	BLOQUEO DE HILOS</a:t>
            </a:r>
          </a:p>
          <a:p>
            <a:pPr lvl="1">
              <a:lnSpc>
                <a:spcPct val="90000"/>
              </a:lnSpc>
            </a:pPr>
            <a:r>
              <a:rPr lang="es-ES" sz="900" dirty="0">
                <a:solidFill>
                  <a:schemeClr val="bg1"/>
                </a:solidFill>
              </a:rPr>
              <a:t>2.5	PROGRAMACION ASINCRONA</a:t>
            </a:r>
          </a:p>
          <a:p>
            <a:pPr>
              <a:lnSpc>
                <a:spcPct val="90000"/>
              </a:lnSpc>
            </a:pPr>
            <a:r>
              <a:rPr lang="es-ES" sz="900" dirty="0">
                <a:solidFill>
                  <a:schemeClr val="bg1"/>
                </a:solidFill>
              </a:rPr>
              <a:t>3	DESARROLLO</a:t>
            </a:r>
          </a:p>
          <a:p>
            <a:pPr lvl="1">
              <a:lnSpc>
                <a:spcPct val="90000"/>
              </a:lnSpc>
            </a:pPr>
            <a:r>
              <a:rPr lang="es-ES" sz="900" dirty="0">
                <a:solidFill>
                  <a:schemeClr val="bg1"/>
                </a:solidFill>
              </a:rPr>
              <a:t>3.1	CODIFICACIÓN VIDEO 173</a:t>
            </a:r>
          </a:p>
          <a:p>
            <a:pPr lvl="1">
              <a:lnSpc>
                <a:spcPct val="90000"/>
              </a:lnSpc>
            </a:pPr>
            <a:r>
              <a:rPr lang="es-ES" sz="900" dirty="0">
                <a:solidFill>
                  <a:schemeClr val="bg1"/>
                </a:solidFill>
              </a:rPr>
              <a:t>3.2	CODIFICACIÓN VIDEO 174</a:t>
            </a:r>
          </a:p>
          <a:p>
            <a:pPr lvl="1">
              <a:lnSpc>
                <a:spcPct val="90000"/>
              </a:lnSpc>
            </a:pPr>
            <a:r>
              <a:rPr lang="es-ES" sz="900" dirty="0">
                <a:solidFill>
                  <a:schemeClr val="bg1"/>
                </a:solidFill>
              </a:rPr>
              <a:t>3.3	CODIFICACIÓN VIDEO 175</a:t>
            </a:r>
          </a:p>
          <a:p>
            <a:pPr lvl="1">
              <a:lnSpc>
                <a:spcPct val="90000"/>
              </a:lnSpc>
            </a:pPr>
            <a:r>
              <a:rPr lang="es-ES" sz="900" dirty="0">
                <a:solidFill>
                  <a:schemeClr val="bg1"/>
                </a:solidFill>
              </a:rPr>
              <a:t>3.4	CODIFICACIÓN VIDEO 176</a:t>
            </a:r>
          </a:p>
          <a:p>
            <a:pPr lvl="1">
              <a:lnSpc>
                <a:spcPct val="90000"/>
              </a:lnSpc>
            </a:pPr>
            <a:r>
              <a:rPr lang="es-ES" sz="900" dirty="0">
                <a:solidFill>
                  <a:schemeClr val="bg1"/>
                </a:solidFill>
              </a:rPr>
              <a:t>3.5	CODIFICACIÓN VIDEO 177</a:t>
            </a:r>
          </a:p>
          <a:p>
            <a:pPr lvl="1">
              <a:lnSpc>
                <a:spcPct val="90000"/>
              </a:lnSpc>
            </a:pPr>
            <a:r>
              <a:rPr lang="es-ES" sz="900" dirty="0">
                <a:solidFill>
                  <a:schemeClr val="bg1"/>
                </a:solidFill>
              </a:rPr>
              <a:t>3.6	CODIFICACIÓN VIDEO 178</a:t>
            </a:r>
          </a:p>
          <a:p>
            <a:pPr lvl="1">
              <a:lnSpc>
                <a:spcPct val="90000"/>
              </a:lnSpc>
            </a:pPr>
            <a:r>
              <a:rPr lang="es-ES" sz="900" dirty="0">
                <a:solidFill>
                  <a:schemeClr val="bg1"/>
                </a:solidFill>
              </a:rPr>
              <a:t>3.7	FUNCIONALIDAD</a:t>
            </a:r>
          </a:p>
          <a:p>
            <a:pPr lvl="2">
              <a:lnSpc>
                <a:spcPct val="90000"/>
              </a:lnSpc>
            </a:pPr>
            <a:r>
              <a:rPr lang="es-ES" sz="900" dirty="0">
                <a:solidFill>
                  <a:schemeClr val="bg1"/>
                </a:solidFill>
              </a:rPr>
              <a:t>3.7.1	EJECUCIÓN VIDEO 173</a:t>
            </a:r>
          </a:p>
          <a:p>
            <a:pPr lvl="2">
              <a:lnSpc>
                <a:spcPct val="90000"/>
              </a:lnSpc>
            </a:pPr>
            <a:r>
              <a:rPr lang="es-ES" sz="900" dirty="0">
                <a:solidFill>
                  <a:schemeClr val="bg1"/>
                </a:solidFill>
              </a:rPr>
              <a:t>3.7.2	EJECUCIÓN VIDEO 174</a:t>
            </a:r>
          </a:p>
          <a:p>
            <a:pPr lvl="2">
              <a:lnSpc>
                <a:spcPct val="90000"/>
              </a:lnSpc>
            </a:pPr>
            <a:r>
              <a:rPr lang="es-ES" sz="900" dirty="0">
                <a:solidFill>
                  <a:schemeClr val="bg1"/>
                </a:solidFill>
              </a:rPr>
              <a:t>3.7.3	EJECUCIÓN VIDEO 175</a:t>
            </a:r>
          </a:p>
          <a:p>
            <a:pPr lvl="2">
              <a:lnSpc>
                <a:spcPct val="90000"/>
              </a:lnSpc>
            </a:pPr>
            <a:r>
              <a:rPr lang="es-ES" sz="900" dirty="0">
                <a:solidFill>
                  <a:schemeClr val="bg1"/>
                </a:solidFill>
              </a:rPr>
              <a:t>3.7.4	EJECUCIÓN VIDEO 176</a:t>
            </a:r>
          </a:p>
          <a:p>
            <a:pPr lvl="2">
              <a:lnSpc>
                <a:spcPct val="90000"/>
              </a:lnSpc>
            </a:pPr>
            <a:r>
              <a:rPr lang="es-ES" sz="900" dirty="0">
                <a:solidFill>
                  <a:schemeClr val="bg1"/>
                </a:solidFill>
              </a:rPr>
              <a:t>3.7.5	EJECUCIÓN VIDEO 177</a:t>
            </a:r>
          </a:p>
          <a:p>
            <a:pPr lvl="2">
              <a:lnSpc>
                <a:spcPct val="90000"/>
              </a:lnSpc>
            </a:pPr>
            <a:r>
              <a:rPr lang="es-ES" sz="900" dirty="0">
                <a:solidFill>
                  <a:schemeClr val="bg1"/>
                </a:solidFill>
              </a:rPr>
              <a:t>3.7.6	EJECUCIÓN VIDEO 178</a:t>
            </a:r>
          </a:p>
          <a:p>
            <a:pPr>
              <a:lnSpc>
                <a:spcPct val="90000"/>
              </a:lnSpc>
            </a:pPr>
            <a:r>
              <a:rPr lang="es-ES" sz="900" dirty="0">
                <a:solidFill>
                  <a:schemeClr val="bg1"/>
                </a:solidFill>
              </a:rPr>
              <a:t>4	CONCLUSIONES</a:t>
            </a:r>
          </a:p>
          <a:p>
            <a:pPr>
              <a:lnSpc>
                <a:spcPct val="90000"/>
              </a:lnSpc>
            </a:pPr>
            <a:r>
              <a:rPr lang="es-ES" sz="900" dirty="0">
                <a:solidFill>
                  <a:schemeClr val="bg1"/>
                </a:solidFill>
              </a:rPr>
              <a:t>5	RECOMENDACIONES</a:t>
            </a:r>
          </a:p>
          <a:p>
            <a:pPr>
              <a:lnSpc>
                <a:spcPct val="90000"/>
              </a:lnSpc>
            </a:pPr>
            <a:r>
              <a:rPr lang="es-ES" sz="900" dirty="0">
                <a:solidFill>
                  <a:schemeClr val="bg1"/>
                </a:solidFill>
              </a:rPr>
              <a:t>6	BIBLIOGRAFÍA</a:t>
            </a:r>
          </a:p>
        </p:txBody>
      </p:sp>
      <p:pic>
        <p:nvPicPr>
          <p:cNvPr id="7" name="Imagen 6" descr="Gestión de hilos. | David Izquierdo">
            <a:extLst>
              <a:ext uri="{FF2B5EF4-FFF2-40B4-BE49-F238E27FC236}">
                <a16:creationId xmlns:a16="http://schemas.microsoft.com/office/drawing/2014/main" id="{394B458A-25F2-C4C6-7A52-F92F752C9ED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77298" y="4346665"/>
            <a:ext cx="3821742" cy="2111225"/>
          </a:xfrm>
          <a:prstGeom prst="rect">
            <a:avLst/>
          </a:prstGeom>
          <a:noFill/>
          <a:ln>
            <a:noFill/>
          </a:ln>
        </p:spPr>
      </p:pic>
      <p:sp>
        <p:nvSpPr>
          <p:cNvPr id="9" name="Marcador de número de diapositiva 8">
            <a:extLst>
              <a:ext uri="{FF2B5EF4-FFF2-40B4-BE49-F238E27FC236}">
                <a16:creationId xmlns:a16="http://schemas.microsoft.com/office/drawing/2014/main" id="{D23B12C8-60EE-077B-E9A0-D00F6685C5B4}"/>
              </a:ext>
            </a:extLst>
          </p:cNvPr>
          <p:cNvSpPr>
            <a:spLocks noGrp="1"/>
          </p:cNvSpPr>
          <p:nvPr>
            <p:ph type="sldNum" sz="quarter" idx="12"/>
          </p:nvPr>
        </p:nvSpPr>
        <p:spPr>
          <a:xfrm>
            <a:off x="10979072" y="6257398"/>
            <a:ext cx="1052508" cy="365125"/>
          </a:xfrm>
        </p:spPr>
        <p:txBody>
          <a:bodyPr/>
          <a:lstStyle/>
          <a:p>
            <a:fld id="{D57F1E4F-1CFF-5643-939E-217C01CDF565}" type="slidenum">
              <a:rPr lang="en-US" sz="2800" b="1" smtClean="0">
                <a:solidFill>
                  <a:schemeClr val="bg1"/>
                </a:solidFill>
              </a:rPr>
              <a:pPr/>
              <a:t>11</a:t>
            </a:fld>
            <a:endParaRPr lang="en-US" sz="2800" b="1" dirty="0">
              <a:solidFill>
                <a:schemeClr val="bg1"/>
              </a:solidFill>
            </a:endParaRPr>
          </a:p>
        </p:txBody>
      </p:sp>
    </p:spTree>
    <p:extLst>
      <p:ext uri="{BB962C8B-B14F-4D97-AF65-F5344CB8AC3E}">
        <p14:creationId xmlns:p14="http://schemas.microsoft.com/office/powerpoint/2010/main" val="3077131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a:t>2	Marco teórico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3" y="2180497"/>
            <a:ext cx="8413952" cy="1653566"/>
          </a:xfrm>
        </p:spPr>
        <p:txBody>
          <a:bodyPr>
            <a:normAutofit lnSpcReduction="10000"/>
          </a:bodyPr>
          <a:lstStyle/>
          <a:p>
            <a:pPr algn="just"/>
            <a:r>
              <a:rPr lang="es-ES" b="1" dirty="0">
                <a:solidFill>
                  <a:schemeClr val="tx1"/>
                </a:solidFill>
              </a:rPr>
              <a:t>2.3	Paralelismo de hilos</a:t>
            </a:r>
          </a:p>
          <a:p>
            <a:pPr lvl="1" algn="just"/>
            <a:r>
              <a:rPr lang="es-ES" sz="2000" dirty="0">
                <a:solidFill>
                  <a:schemeClr val="tx1"/>
                </a:solidFill>
              </a:rPr>
              <a:t>El paralelismo de hilos es una técnica que permite ejecutar varias tareas al mismo tiempo en una aplicación. Cada tarea se ejecuta en un hilo independiente, lo que permite que la aplicación siga funcionando de manera fluida, incluso si una tarea se bloquea o tarda en completarse.</a:t>
            </a:r>
          </a:p>
        </p:txBody>
      </p:sp>
      <p:sp>
        <p:nvSpPr>
          <p:cNvPr id="4" name="Marcador de contenido 2">
            <a:extLst>
              <a:ext uri="{FF2B5EF4-FFF2-40B4-BE49-F238E27FC236}">
                <a16:creationId xmlns:a16="http://schemas.microsoft.com/office/drawing/2014/main" id="{3EC86FE0-3B43-49C3-A243-01239BBC396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rgbClr val="FFFF00"/>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rgbClr val="FFFF00"/>
                </a:solidFill>
              </a:rPr>
              <a:t>2..2	PATRÓN MVC</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CODIFICACIÓN VIDEO 173</a:t>
            </a:r>
          </a:p>
          <a:p>
            <a:pPr lvl="1">
              <a:lnSpc>
                <a:spcPct val="90000"/>
              </a:lnSpc>
            </a:pPr>
            <a:r>
              <a:rPr lang="es-ES" sz="1200" dirty="0">
                <a:solidFill>
                  <a:schemeClr val="bg1"/>
                </a:solidFill>
              </a:rPr>
              <a:t>3.2	CODIFICACIÓN VIDEO 174</a:t>
            </a:r>
          </a:p>
          <a:p>
            <a:pPr lvl="1">
              <a:lnSpc>
                <a:spcPct val="90000"/>
              </a:lnSpc>
            </a:pPr>
            <a:r>
              <a:rPr lang="es-ES" sz="1200" dirty="0">
                <a:solidFill>
                  <a:schemeClr val="bg1"/>
                </a:solidFill>
              </a:rPr>
              <a:t>3.3	CODIFICACIÓN VIDEO 175</a:t>
            </a:r>
          </a:p>
          <a:p>
            <a:pPr lvl="1">
              <a:lnSpc>
                <a:spcPct val="90000"/>
              </a:lnSpc>
            </a:pPr>
            <a:r>
              <a:rPr lang="es-ES" sz="1200" dirty="0">
                <a:solidFill>
                  <a:schemeClr val="bg1"/>
                </a:solidFill>
              </a:rPr>
              <a:t>3.4	CODIFICACIÓN VIDEO 176</a:t>
            </a:r>
          </a:p>
          <a:p>
            <a:pPr lvl="1">
              <a:lnSpc>
                <a:spcPct val="90000"/>
              </a:lnSpc>
            </a:pPr>
            <a:r>
              <a:rPr lang="es-ES" sz="1200" dirty="0">
                <a:solidFill>
                  <a:schemeClr val="bg1"/>
                </a:solidFill>
              </a:rPr>
              <a:t>3.5	CODIFICACIÓN VIDEO 177</a:t>
            </a:r>
          </a:p>
          <a:p>
            <a:pPr lvl="1">
              <a:lnSpc>
                <a:spcPct val="90000"/>
              </a:lnSpc>
            </a:pPr>
            <a:r>
              <a:rPr lang="es-ES" sz="1200" dirty="0">
                <a:solidFill>
                  <a:schemeClr val="bg1"/>
                </a:solidFill>
              </a:rPr>
              <a:t>3.6	CODIFICACIÓN VIDEO 178</a:t>
            </a:r>
          </a:p>
          <a:p>
            <a:pPr lvl="1">
              <a:lnSpc>
                <a:spcPct val="90000"/>
              </a:lnSpc>
            </a:pPr>
            <a:r>
              <a:rPr lang="es-ES" sz="1200" dirty="0">
                <a:solidFill>
                  <a:schemeClr val="bg1"/>
                </a:solidFill>
              </a:rPr>
              <a:t>3.7	FUNCIONALIDAD</a:t>
            </a:r>
          </a:p>
          <a:p>
            <a:pPr lvl="2">
              <a:lnSpc>
                <a:spcPct val="90000"/>
              </a:lnSpc>
            </a:pPr>
            <a:r>
              <a:rPr lang="es-ES" sz="1200" dirty="0">
                <a:solidFill>
                  <a:schemeClr val="bg1"/>
                </a:solidFill>
              </a:rPr>
              <a:t>3.7.1	EJECUCIÓN VIDEO 173</a:t>
            </a:r>
          </a:p>
          <a:p>
            <a:pPr lvl="2">
              <a:lnSpc>
                <a:spcPct val="90000"/>
              </a:lnSpc>
            </a:pPr>
            <a:r>
              <a:rPr lang="es-ES" sz="1200" dirty="0">
                <a:solidFill>
                  <a:schemeClr val="bg1"/>
                </a:solidFill>
              </a:rPr>
              <a:t>3.7.2	EJECUCIÓN VIDEO 174</a:t>
            </a:r>
          </a:p>
          <a:p>
            <a:pPr lvl="2">
              <a:lnSpc>
                <a:spcPct val="90000"/>
              </a:lnSpc>
            </a:pPr>
            <a:r>
              <a:rPr lang="es-ES" sz="1200" dirty="0">
                <a:solidFill>
                  <a:schemeClr val="bg1"/>
                </a:solidFill>
              </a:rPr>
              <a:t>3.7.3	EJECUCIÓN VIDEO 175</a:t>
            </a:r>
          </a:p>
          <a:p>
            <a:pPr lvl="2">
              <a:lnSpc>
                <a:spcPct val="90000"/>
              </a:lnSpc>
            </a:pPr>
            <a:r>
              <a:rPr lang="es-ES" sz="1200" dirty="0">
                <a:solidFill>
                  <a:schemeClr val="bg1"/>
                </a:solidFill>
              </a:rPr>
              <a:t>3.7.3	EJECUCIÓN VIDEO 176</a:t>
            </a:r>
          </a:p>
          <a:p>
            <a:pPr lvl="2">
              <a:lnSpc>
                <a:spcPct val="90000"/>
              </a:lnSpc>
            </a:pPr>
            <a:r>
              <a:rPr lang="es-ES" sz="1200" dirty="0">
                <a:solidFill>
                  <a:schemeClr val="bg1"/>
                </a:solidFill>
              </a:rPr>
              <a:t>3.7.3	EJECUCIÓN VIDEO 177</a:t>
            </a:r>
          </a:p>
          <a:p>
            <a:pPr lvl="2">
              <a:lnSpc>
                <a:spcPct val="90000"/>
              </a:lnSpc>
            </a:pPr>
            <a:r>
              <a:rPr lang="es-ES" sz="1200" dirty="0">
                <a:solidFill>
                  <a:schemeClr val="bg1"/>
                </a:solidFill>
              </a:rPr>
              <a:t>3.7.3	EJECUCIÓN VIDEO 178</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8" name="CuadroTexto 7">
            <a:extLst>
              <a:ext uri="{FF2B5EF4-FFF2-40B4-BE49-F238E27FC236}">
                <a16:creationId xmlns:a16="http://schemas.microsoft.com/office/drawing/2014/main" id="{4E8F99F6-FEFB-410C-A159-8D600C3D6FCE}"/>
              </a:ext>
            </a:extLst>
          </p:cNvPr>
          <p:cNvSpPr txBox="1"/>
          <p:nvPr/>
        </p:nvSpPr>
        <p:spPr>
          <a:xfrm>
            <a:off x="11610809" y="6457890"/>
            <a:ext cx="581192" cy="400110"/>
          </a:xfrm>
          <a:prstGeom prst="rect">
            <a:avLst/>
          </a:prstGeom>
          <a:noFill/>
        </p:spPr>
        <p:txBody>
          <a:bodyPr wrap="square" rtlCol="0">
            <a:spAutoFit/>
          </a:bodyPr>
          <a:lstStyle/>
          <a:p>
            <a:r>
              <a:rPr lang="en-US" sz="2000" dirty="0">
                <a:solidFill>
                  <a:schemeClr val="bg1"/>
                </a:solidFill>
              </a:rPr>
              <a:t>12</a:t>
            </a:r>
            <a:endParaRPr lang="es-EC" sz="2000" dirty="0">
              <a:solidFill>
                <a:schemeClr val="bg1"/>
              </a:solidFill>
            </a:endParaRPr>
          </a:p>
        </p:txBody>
      </p:sp>
      <p:sp>
        <p:nvSpPr>
          <p:cNvPr id="5" name="Marcador de contenido 2">
            <a:extLst>
              <a:ext uri="{FF2B5EF4-FFF2-40B4-BE49-F238E27FC236}">
                <a16:creationId xmlns:a16="http://schemas.microsoft.com/office/drawing/2014/main" id="{57329910-2225-50E9-80AE-B472FFAA082B}"/>
              </a:ext>
            </a:extLst>
          </p:cNvPr>
          <p:cNvSpPr txBox="1">
            <a:spLocks/>
          </p:cNvSpPr>
          <p:nvPr/>
        </p:nvSpPr>
        <p:spPr>
          <a:xfrm>
            <a:off x="9104049"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OBJETIVOS</a:t>
            </a:r>
          </a:p>
          <a:p>
            <a:pPr>
              <a:lnSpc>
                <a:spcPct val="90000"/>
              </a:lnSpc>
            </a:pPr>
            <a:r>
              <a:rPr lang="es-ES" sz="900" dirty="0">
                <a:solidFill>
                  <a:srgbClr val="FFFF00"/>
                </a:solidFill>
              </a:rPr>
              <a:t>2	MARCO TEÓRICO</a:t>
            </a:r>
          </a:p>
          <a:p>
            <a:pPr lvl="1">
              <a:lnSpc>
                <a:spcPct val="90000"/>
              </a:lnSpc>
            </a:pPr>
            <a:r>
              <a:rPr lang="es-ES" sz="900" dirty="0">
                <a:solidFill>
                  <a:schemeClr val="bg1"/>
                </a:solidFill>
              </a:rPr>
              <a:t>2.1	HILOS</a:t>
            </a:r>
          </a:p>
          <a:p>
            <a:pPr lvl="2">
              <a:lnSpc>
                <a:spcPct val="90000"/>
              </a:lnSpc>
            </a:pPr>
            <a:r>
              <a:rPr lang="es-ES" sz="900" dirty="0">
                <a:solidFill>
                  <a:schemeClr val="bg1"/>
                </a:solidFill>
              </a:rPr>
              <a:t>2.1.1	HILOS CON .NET</a:t>
            </a:r>
          </a:p>
          <a:p>
            <a:pPr lvl="2">
              <a:lnSpc>
                <a:spcPct val="90000"/>
              </a:lnSpc>
            </a:pPr>
            <a:r>
              <a:rPr lang="es-ES" sz="900" dirty="0">
                <a:solidFill>
                  <a:schemeClr val="bg1"/>
                </a:solidFill>
              </a:rPr>
              <a:t>2.1.2	SINCRONIZACION</a:t>
            </a:r>
          </a:p>
          <a:p>
            <a:pPr lvl="1">
              <a:lnSpc>
                <a:spcPct val="90000"/>
              </a:lnSpc>
            </a:pPr>
            <a:r>
              <a:rPr lang="es-ES" sz="900" dirty="0">
                <a:solidFill>
                  <a:schemeClr val="bg1"/>
                </a:solidFill>
              </a:rPr>
              <a:t>2..2	GESTION DE HILOS</a:t>
            </a:r>
          </a:p>
          <a:p>
            <a:pPr lvl="1">
              <a:lnSpc>
                <a:spcPct val="90000"/>
              </a:lnSpc>
            </a:pPr>
            <a:r>
              <a:rPr lang="es-ES" sz="900" dirty="0">
                <a:solidFill>
                  <a:srgbClr val="FFFF00"/>
                </a:solidFill>
              </a:rPr>
              <a:t>2.3	PARALELISMO DE HILOS</a:t>
            </a:r>
          </a:p>
          <a:p>
            <a:pPr lvl="1">
              <a:lnSpc>
                <a:spcPct val="90000"/>
              </a:lnSpc>
            </a:pPr>
            <a:r>
              <a:rPr lang="es-ES" sz="900" dirty="0">
                <a:solidFill>
                  <a:schemeClr val="bg1"/>
                </a:solidFill>
              </a:rPr>
              <a:t>2.4	BLOQUEO DE HILOS</a:t>
            </a:r>
          </a:p>
          <a:p>
            <a:pPr lvl="1">
              <a:lnSpc>
                <a:spcPct val="90000"/>
              </a:lnSpc>
            </a:pPr>
            <a:r>
              <a:rPr lang="es-ES" sz="900" dirty="0">
                <a:solidFill>
                  <a:schemeClr val="bg1"/>
                </a:solidFill>
              </a:rPr>
              <a:t>2.5	PROGRAMACION ASINCRONA</a:t>
            </a:r>
          </a:p>
          <a:p>
            <a:pPr>
              <a:lnSpc>
                <a:spcPct val="90000"/>
              </a:lnSpc>
            </a:pPr>
            <a:r>
              <a:rPr lang="es-ES" sz="900" dirty="0">
                <a:solidFill>
                  <a:schemeClr val="bg1"/>
                </a:solidFill>
              </a:rPr>
              <a:t>3	DESARROLLO</a:t>
            </a:r>
          </a:p>
          <a:p>
            <a:pPr lvl="1">
              <a:lnSpc>
                <a:spcPct val="90000"/>
              </a:lnSpc>
            </a:pPr>
            <a:r>
              <a:rPr lang="es-ES" sz="900" dirty="0">
                <a:solidFill>
                  <a:schemeClr val="bg1"/>
                </a:solidFill>
              </a:rPr>
              <a:t>3.1	CODIFICACIÓN VIDEO 173</a:t>
            </a:r>
          </a:p>
          <a:p>
            <a:pPr lvl="1">
              <a:lnSpc>
                <a:spcPct val="90000"/>
              </a:lnSpc>
            </a:pPr>
            <a:r>
              <a:rPr lang="es-ES" sz="900" dirty="0">
                <a:solidFill>
                  <a:schemeClr val="bg1"/>
                </a:solidFill>
              </a:rPr>
              <a:t>3.2	CODIFICACIÓN VIDEO 174</a:t>
            </a:r>
          </a:p>
          <a:p>
            <a:pPr lvl="1">
              <a:lnSpc>
                <a:spcPct val="90000"/>
              </a:lnSpc>
            </a:pPr>
            <a:r>
              <a:rPr lang="es-ES" sz="900" dirty="0">
                <a:solidFill>
                  <a:schemeClr val="bg1"/>
                </a:solidFill>
              </a:rPr>
              <a:t>3.3	CODIFICACIÓN VIDEO 175</a:t>
            </a:r>
          </a:p>
          <a:p>
            <a:pPr lvl="1">
              <a:lnSpc>
                <a:spcPct val="90000"/>
              </a:lnSpc>
            </a:pPr>
            <a:r>
              <a:rPr lang="es-ES" sz="900" dirty="0">
                <a:solidFill>
                  <a:schemeClr val="bg1"/>
                </a:solidFill>
              </a:rPr>
              <a:t>3.4	CODIFICACIÓN VIDEO 176</a:t>
            </a:r>
          </a:p>
          <a:p>
            <a:pPr lvl="1">
              <a:lnSpc>
                <a:spcPct val="90000"/>
              </a:lnSpc>
            </a:pPr>
            <a:r>
              <a:rPr lang="es-ES" sz="900" dirty="0">
                <a:solidFill>
                  <a:schemeClr val="bg1"/>
                </a:solidFill>
              </a:rPr>
              <a:t>3.5	CODIFICACIÓN VIDEO 177</a:t>
            </a:r>
          </a:p>
          <a:p>
            <a:pPr lvl="1">
              <a:lnSpc>
                <a:spcPct val="90000"/>
              </a:lnSpc>
            </a:pPr>
            <a:r>
              <a:rPr lang="es-ES" sz="900" dirty="0">
                <a:solidFill>
                  <a:schemeClr val="bg1"/>
                </a:solidFill>
              </a:rPr>
              <a:t>3.6	CODIFICACIÓN VIDEO 178</a:t>
            </a:r>
          </a:p>
          <a:p>
            <a:pPr lvl="1">
              <a:lnSpc>
                <a:spcPct val="90000"/>
              </a:lnSpc>
            </a:pPr>
            <a:r>
              <a:rPr lang="es-ES" sz="900" dirty="0">
                <a:solidFill>
                  <a:schemeClr val="bg1"/>
                </a:solidFill>
              </a:rPr>
              <a:t>3.7	FUNCIONALIDAD</a:t>
            </a:r>
          </a:p>
          <a:p>
            <a:pPr lvl="2">
              <a:lnSpc>
                <a:spcPct val="90000"/>
              </a:lnSpc>
            </a:pPr>
            <a:r>
              <a:rPr lang="es-ES" sz="900" dirty="0">
                <a:solidFill>
                  <a:schemeClr val="bg1"/>
                </a:solidFill>
              </a:rPr>
              <a:t>3.7.1	EJECUCIÓN VIDEO 173</a:t>
            </a:r>
          </a:p>
          <a:p>
            <a:pPr lvl="2">
              <a:lnSpc>
                <a:spcPct val="90000"/>
              </a:lnSpc>
            </a:pPr>
            <a:r>
              <a:rPr lang="es-ES" sz="900" dirty="0">
                <a:solidFill>
                  <a:schemeClr val="bg1"/>
                </a:solidFill>
              </a:rPr>
              <a:t>3.7.2	EJECUCIÓN VIDEO 174</a:t>
            </a:r>
          </a:p>
          <a:p>
            <a:pPr lvl="2">
              <a:lnSpc>
                <a:spcPct val="90000"/>
              </a:lnSpc>
            </a:pPr>
            <a:r>
              <a:rPr lang="es-ES" sz="900" dirty="0">
                <a:solidFill>
                  <a:schemeClr val="bg1"/>
                </a:solidFill>
              </a:rPr>
              <a:t>3.7.3	EJECUCIÓN VIDEO 175</a:t>
            </a:r>
          </a:p>
          <a:p>
            <a:pPr lvl="2">
              <a:lnSpc>
                <a:spcPct val="90000"/>
              </a:lnSpc>
            </a:pPr>
            <a:r>
              <a:rPr lang="es-ES" sz="900" dirty="0">
                <a:solidFill>
                  <a:schemeClr val="bg1"/>
                </a:solidFill>
              </a:rPr>
              <a:t>3.7.4	EJECUCIÓN VIDEO 176</a:t>
            </a:r>
          </a:p>
          <a:p>
            <a:pPr lvl="2">
              <a:lnSpc>
                <a:spcPct val="90000"/>
              </a:lnSpc>
            </a:pPr>
            <a:r>
              <a:rPr lang="es-ES" sz="900" dirty="0">
                <a:solidFill>
                  <a:schemeClr val="bg1"/>
                </a:solidFill>
              </a:rPr>
              <a:t>3.7.5	EJECUCIÓN VIDEO 177</a:t>
            </a:r>
          </a:p>
          <a:p>
            <a:pPr lvl="2">
              <a:lnSpc>
                <a:spcPct val="90000"/>
              </a:lnSpc>
            </a:pPr>
            <a:r>
              <a:rPr lang="es-ES" sz="900" dirty="0">
                <a:solidFill>
                  <a:schemeClr val="bg1"/>
                </a:solidFill>
              </a:rPr>
              <a:t>3.7.6	EJECUCIÓN VIDEO 178</a:t>
            </a:r>
          </a:p>
          <a:p>
            <a:pPr>
              <a:lnSpc>
                <a:spcPct val="90000"/>
              </a:lnSpc>
            </a:pPr>
            <a:r>
              <a:rPr lang="es-ES" sz="900" dirty="0">
                <a:solidFill>
                  <a:schemeClr val="bg1"/>
                </a:solidFill>
              </a:rPr>
              <a:t>4	CONCLUSIONES</a:t>
            </a:r>
          </a:p>
          <a:p>
            <a:pPr>
              <a:lnSpc>
                <a:spcPct val="90000"/>
              </a:lnSpc>
            </a:pPr>
            <a:r>
              <a:rPr lang="es-ES" sz="900" dirty="0">
                <a:solidFill>
                  <a:schemeClr val="bg1"/>
                </a:solidFill>
              </a:rPr>
              <a:t>5	RECOMENDACIONES</a:t>
            </a:r>
          </a:p>
          <a:p>
            <a:pPr>
              <a:lnSpc>
                <a:spcPct val="90000"/>
              </a:lnSpc>
            </a:pPr>
            <a:r>
              <a:rPr lang="es-ES" sz="900" dirty="0">
                <a:solidFill>
                  <a:schemeClr val="bg1"/>
                </a:solidFill>
              </a:rPr>
              <a:t>6	BIBLIOGRAFÍA</a:t>
            </a:r>
          </a:p>
        </p:txBody>
      </p:sp>
      <p:pic>
        <p:nvPicPr>
          <p:cNvPr id="7" name="Imagen 6" descr="Concurrencia VS Paralelismo - Oscar Blancarte - Software Architecture">
            <a:extLst>
              <a:ext uri="{FF2B5EF4-FFF2-40B4-BE49-F238E27FC236}">
                <a16:creationId xmlns:a16="http://schemas.microsoft.com/office/drawing/2014/main" id="{8C1EB5CE-D35D-AF91-9BCF-236DE03F995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551" t="13854" r="1693" b="3020"/>
          <a:stretch/>
        </p:blipFill>
        <p:spPr bwMode="auto">
          <a:xfrm>
            <a:off x="2424880" y="4502279"/>
            <a:ext cx="4848800" cy="1653565"/>
          </a:xfrm>
          <a:prstGeom prst="rect">
            <a:avLst/>
          </a:prstGeom>
          <a:ln w="88900" cap="sq" cmpd="thickThin">
            <a:solidFill>
              <a:srgbClr val="000000"/>
            </a:solidFill>
            <a:prstDash val="solid"/>
            <a:miter lim="800000"/>
          </a:ln>
          <a:effectLst>
            <a:innerShdw blurRad="76200">
              <a:srgbClr val="000000"/>
            </a:innerShdw>
          </a:effectLst>
          <a:extLst>
            <a:ext uri="{53640926-AAD7-44D8-BBD7-CCE9431645EC}">
              <a14:shadowObscured xmlns:a14="http://schemas.microsoft.com/office/drawing/2010/main"/>
            </a:ext>
          </a:extLst>
        </p:spPr>
      </p:pic>
      <p:sp>
        <p:nvSpPr>
          <p:cNvPr id="9" name="Marcador de número de diapositiva 8">
            <a:extLst>
              <a:ext uri="{FF2B5EF4-FFF2-40B4-BE49-F238E27FC236}">
                <a16:creationId xmlns:a16="http://schemas.microsoft.com/office/drawing/2014/main" id="{31F6A554-CB84-4231-A3BB-C9AC8CC3F69E}"/>
              </a:ext>
            </a:extLst>
          </p:cNvPr>
          <p:cNvSpPr>
            <a:spLocks noGrp="1"/>
          </p:cNvSpPr>
          <p:nvPr>
            <p:ph type="sldNum" sz="quarter" idx="12"/>
          </p:nvPr>
        </p:nvSpPr>
        <p:spPr>
          <a:xfrm>
            <a:off x="10956218" y="6276305"/>
            <a:ext cx="1052508" cy="365125"/>
          </a:xfrm>
        </p:spPr>
        <p:txBody>
          <a:bodyPr/>
          <a:lstStyle/>
          <a:p>
            <a:fld id="{D57F1E4F-1CFF-5643-939E-217C01CDF565}" type="slidenum">
              <a:rPr lang="en-US" sz="2800" b="1" smtClean="0">
                <a:solidFill>
                  <a:schemeClr val="bg1"/>
                </a:solidFill>
              </a:rPr>
              <a:pPr/>
              <a:t>12</a:t>
            </a:fld>
            <a:endParaRPr lang="en-US" sz="2800" b="1" dirty="0">
              <a:solidFill>
                <a:schemeClr val="bg1"/>
              </a:solidFill>
            </a:endParaRPr>
          </a:p>
        </p:txBody>
      </p:sp>
    </p:spTree>
    <p:extLst>
      <p:ext uri="{BB962C8B-B14F-4D97-AF65-F5344CB8AC3E}">
        <p14:creationId xmlns:p14="http://schemas.microsoft.com/office/powerpoint/2010/main" val="1590836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a:t>2	Marco teórico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3" y="2180496"/>
            <a:ext cx="8413952" cy="3241735"/>
          </a:xfrm>
        </p:spPr>
        <p:txBody>
          <a:bodyPr>
            <a:normAutofit/>
          </a:bodyPr>
          <a:lstStyle/>
          <a:p>
            <a:pPr algn="just"/>
            <a:r>
              <a:rPr lang="es-ES" b="1" dirty="0">
                <a:solidFill>
                  <a:schemeClr val="tx1"/>
                </a:solidFill>
              </a:rPr>
              <a:t>2.4	Bloqueo de hilos</a:t>
            </a:r>
          </a:p>
          <a:p>
            <a:pPr lvl="1" algn="just"/>
            <a:r>
              <a:rPr lang="es-ES" sz="2000" dirty="0">
                <a:solidFill>
                  <a:schemeClr val="tx1"/>
                </a:solidFill>
              </a:rPr>
              <a:t>El bloqueo de hilos es una técnica utilizada para evitar problemas de concurrencia cuando varios hilos intentan acceder a los mismos recursos al mismo tiempo. El bloqueo de hilos asegura que solo un hilo puede acceder a un recurso dado en un momento dado, evitando problemas de acceso concurrente y garantizando la integridad de los datos.</a:t>
            </a:r>
          </a:p>
          <a:p>
            <a:pPr lvl="1" algn="just"/>
            <a:r>
              <a:rPr lang="es-ES" sz="2000" dirty="0">
                <a:solidFill>
                  <a:schemeClr val="tx1"/>
                </a:solidFill>
              </a:rPr>
              <a:t>En C#, el bloqueo de hilos se puede lograr utilizando la palabra clave </a:t>
            </a:r>
            <a:r>
              <a:rPr lang="es-ES" sz="2000" dirty="0" err="1">
                <a:solidFill>
                  <a:schemeClr val="tx1"/>
                </a:solidFill>
              </a:rPr>
              <a:t>lock</a:t>
            </a:r>
            <a:r>
              <a:rPr lang="es-ES" sz="2000" dirty="0">
                <a:solidFill>
                  <a:schemeClr val="tx1"/>
                </a:solidFill>
              </a:rPr>
              <a:t>. El bloqueo se puede aplicar a un objeto específico, y solo un hilo puede obtener el bloqueo de ese objeto en un momento dado.</a:t>
            </a:r>
          </a:p>
        </p:txBody>
      </p:sp>
      <p:sp>
        <p:nvSpPr>
          <p:cNvPr id="4" name="Marcador de contenido 2">
            <a:extLst>
              <a:ext uri="{FF2B5EF4-FFF2-40B4-BE49-F238E27FC236}">
                <a16:creationId xmlns:a16="http://schemas.microsoft.com/office/drawing/2014/main" id="{3EC86FE0-3B43-49C3-A243-01239BBC396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rgbClr val="FFFF00"/>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rgbClr val="FFFF00"/>
                </a:solidFill>
              </a:rPr>
              <a:t>2..2	PATRÓN MVC</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CODIFICACIÓN VIDEO 173</a:t>
            </a:r>
          </a:p>
          <a:p>
            <a:pPr lvl="1">
              <a:lnSpc>
                <a:spcPct val="90000"/>
              </a:lnSpc>
            </a:pPr>
            <a:r>
              <a:rPr lang="es-ES" sz="1200" dirty="0">
                <a:solidFill>
                  <a:schemeClr val="bg1"/>
                </a:solidFill>
              </a:rPr>
              <a:t>3.2	CODIFICACIÓN VIDEO 174</a:t>
            </a:r>
          </a:p>
          <a:p>
            <a:pPr lvl="1">
              <a:lnSpc>
                <a:spcPct val="90000"/>
              </a:lnSpc>
            </a:pPr>
            <a:r>
              <a:rPr lang="es-ES" sz="1200" dirty="0">
                <a:solidFill>
                  <a:schemeClr val="bg1"/>
                </a:solidFill>
              </a:rPr>
              <a:t>3.3	CODIFICACIÓN VIDEO 175</a:t>
            </a:r>
          </a:p>
          <a:p>
            <a:pPr lvl="1">
              <a:lnSpc>
                <a:spcPct val="90000"/>
              </a:lnSpc>
            </a:pPr>
            <a:r>
              <a:rPr lang="es-ES" sz="1200" dirty="0">
                <a:solidFill>
                  <a:schemeClr val="bg1"/>
                </a:solidFill>
              </a:rPr>
              <a:t>3.4	CODIFICACIÓN VIDEO 176</a:t>
            </a:r>
          </a:p>
          <a:p>
            <a:pPr lvl="1">
              <a:lnSpc>
                <a:spcPct val="90000"/>
              </a:lnSpc>
            </a:pPr>
            <a:r>
              <a:rPr lang="es-ES" sz="1200" dirty="0">
                <a:solidFill>
                  <a:schemeClr val="bg1"/>
                </a:solidFill>
              </a:rPr>
              <a:t>3.5	CODIFICACIÓN VIDEO 177</a:t>
            </a:r>
          </a:p>
          <a:p>
            <a:pPr lvl="1">
              <a:lnSpc>
                <a:spcPct val="90000"/>
              </a:lnSpc>
            </a:pPr>
            <a:r>
              <a:rPr lang="es-ES" sz="1200" dirty="0">
                <a:solidFill>
                  <a:schemeClr val="bg1"/>
                </a:solidFill>
              </a:rPr>
              <a:t>3.6	CODIFICACIÓN VIDEO 178</a:t>
            </a:r>
          </a:p>
          <a:p>
            <a:pPr lvl="1">
              <a:lnSpc>
                <a:spcPct val="90000"/>
              </a:lnSpc>
            </a:pPr>
            <a:r>
              <a:rPr lang="es-ES" sz="1200" dirty="0">
                <a:solidFill>
                  <a:schemeClr val="bg1"/>
                </a:solidFill>
              </a:rPr>
              <a:t>3.7	FUNCIONALIDAD</a:t>
            </a:r>
          </a:p>
          <a:p>
            <a:pPr lvl="2">
              <a:lnSpc>
                <a:spcPct val="90000"/>
              </a:lnSpc>
            </a:pPr>
            <a:r>
              <a:rPr lang="es-ES" sz="1200" dirty="0">
                <a:solidFill>
                  <a:schemeClr val="bg1"/>
                </a:solidFill>
              </a:rPr>
              <a:t>3.7.1	EJECUCIÓN VIDEO 173</a:t>
            </a:r>
          </a:p>
          <a:p>
            <a:pPr lvl="2">
              <a:lnSpc>
                <a:spcPct val="90000"/>
              </a:lnSpc>
            </a:pPr>
            <a:r>
              <a:rPr lang="es-ES" sz="1200" dirty="0">
                <a:solidFill>
                  <a:schemeClr val="bg1"/>
                </a:solidFill>
              </a:rPr>
              <a:t>3.7.2	EJECUCIÓN VIDEO 174</a:t>
            </a:r>
          </a:p>
          <a:p>
            <a:pPr lvl="2">
              <a:lnSpc>
                <a:spcPct val="90000"/>
              </a:lnSpc>
            </a:pPr>
            <a:r>
              <a:rPr lang="es-ES" sz="1200" dirty="0">
                <a:solidFill>
                  <a:schemeClr val="bg1"/>
                </a:solidFill>
              </a:rPr>
              <a:t>3.7.3	EJECUCIÓN VIDEO 175</a:t>
            </a:r>
          </a:p>
          <a:p>
            <a:pPr lvl="2">
              <a:lnSpc>
                <a:spcPct val="90000"/>
              </a:lnSpc>
            </a:pPr>
            <a:r>
              <a:rPr lang="es-ES" sz="1200" dirty="0">
                <a:solidFill>
                  <a:schemeClr val="bg1"/>
                </a:solidFill>
              </a:rPr>
              <a:t>3.7.3	EJECUCIÓN VIDEO 176</a:t>
            </a:r>
          </a:p>
          <a:p>
            <a:pPr lvl="2">
              <a:lnSpc>
                <a:spcPct val="90000"/>
              </a:lnSpc>
            </a:pPr>
            <a:r>
              <a:rPr lang="es-ES" sz="1200" dirty="0">
                <a:solidFill>
                  <a:schemeClr val="bg1"/>
                </a:solidFill>
              </a:rPr>
              <a:t>3.7.3	EJECUCIÓN VIDEO 177</a:t>
            </a:r>
          </a:p>
          <a:p>
            <a:pPr lvl="2">
              <a:lnSpc>
                <a:spcPct val="90000"/>
              </a:lnSpc>
            </a:pPr>
            <a:r>
              <a:rPr lang="es-ES" sz="1200" dirty="0">
                <a:solidFill>
                  <a:schemeClr val="bg1"/>
                </a:solidFill>
              </a:rPr>
              <a:t>3.7.3	EJECUCIÓN VIDEO 178</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8" name="CuadroTexto 7">
            <a:extLst>
              <a:ext uri="{FF2B5EF4-FFF2-40B4-BE49-F238E27FC236}">
                <a16:creationId xmlns:a16="http://schemas.microsoft.com/office/drawing/2014/main" id="{4E8F99F6-FEFB-410C-A159-8D600C3D6FCE}"/>
              </a:ext>
            </a:extLst>
          </p:cNvPr>
          <p:cNvSpPr txBox="1"/>
          <p:nvPr/>
        </p:nvSpPr>
        <p:spPr>
          <a:xfrm>
            <a:off x="11739717" y="6457890"/>
            <a:ext cx="500410" cy="400110"/>
          </a:xfrm>
          <a:prstGeom prst="rect">
            <a:avLst/>
          </a:prstGeom>
          <a:noFill/>
        </p:spPr>
        <p:txBody>
          <a:bodyPr wrap="square" rtlCol="0">
            <a:spAutoFit/>
          </a:bodyPr>
          <a:lstStyle/>
          <a:p>
            <a:r>
              <a:rPr lang="en-US" sz="2000" dirty="0">
                <a:solidFill>
                  <a:schemeClr val="bg1"/>
                </a:solidFill>
              </a:rPr>
              <a:t>13</a:t>
            </a:r>
            <a:endParaRPr lang="es-EC" sz="2000" dirty="0">
              <a:solidFill>
                <a:schemeClr val="bg1"/>
              </a:solidFill>
            </a:endParaRPr>
          </a:p>
        </p:txBody>
      </p:sp>
      <p:sp>
        <p:nvSpPr>
          <p:cNvPr id="5" name="Marcador de contenido 2">
            <a:extLst>
              <a:ext uri="{FF2B5EF4-FFF2-40B4-BE49-F238E27FC236}">
                <a16:creationId xmlns:a16="http://schemas.microsoft.com/office/drawing/2014/main" id="{29DCD7E1-7B0F-34C9-BCC8-3239E74CE0EF}"/>
              </a:ext>
            </a:extLst>
          </p:cNvPr>
          <p:cNvSpPr txBox="1">
            <a:spLocks/>
          </p:cNvSpPr>
          <p:nvPr/>
        </p:nvSpPr>
        <p:spPr>
          <a:xfrm>
            <a:off x="9117367" y="33971"/>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OBJETIVOS</a:t>
            </a:r>
          </a:p>
          <a:p>
            <a:pPr>
              <a:lnSpc>
                <a:spcPct val="90000"/>
              </a:lnSpc>
            </a:pPr>
            <a:r>
              <a:rPr lang="es-ES" sz="900" dirty="0">
                <a:solidFill>
                  <a:srgbClr val="FFFF00"/>
                </a:solidFill>
              </a:rPr>
              <a:t>2	MARCO TEÓRICO</a:t>
            </a:r>
          </a:p>
          <a:p>
            <a:pPr lvl="1">
              <a:lnSpc>
                <a:spcPct val="90000"/>
              </a:lnSpc>
            </a:pPr>
            <a:r>
              <a:rPr lang="es-ES" sz="900" dirty="0">
                <a:solidFill>
                  <a:schemeClr val="bg1"/>
                </a:solidFill>
              </a:rPr>
              <a:t>2.1	HILOS</a:t>
            </a:r>
          </a:p>
          <a:p>
            <a:pPr lvl="2">
              <a:lnSpc>
                <a:spcPct val="90000"/>
              </a:lnSpc>
            </a:pPr>
            <a:r>
              <a:rPr lang="es-ES" sz="900" dirty="0">
                <a:solidFill>
                  <a:schemeClr val="bg1"/>
                </a:solidFill>
              </a:rPr>
              <a:t>2.1.1	HILOS CON .NET</a:t>
            </a:r>
          </a:p>
          <a:p>
            <a:pPr lvl="2">
              <a:lnSpc>
                <a:spcPct val="90000"/>
              </a:lnSpc>
            </a:pPr>
            <a:r>
              <a:rPr lang="es-ES" sz="900" dirty="0">
                <a:solidFill>
                  <a:schemeClr val="bg1"/>
                </a:solidFill>
              </a:rPr>
              <a:t>2.1.2	SINCRONIZACION</a:t>
            </a:r>
          </a:p>
          <a:p>
            <a:pPr lvl="1">
              <a:lnSpc>
                <a:spcPct val="90000"/>
              </a:lnSpc>
            </a:pPr>
            <a:r>
              <a:rPr lang="es-ES" sz="900" dirty="0">
                <a:solidFill>
                  <a:schemeClr val="bg1"/>
                </a:solidFill>
              </a:rPr>
              <a:t>2..2	GESTION DE HILOS</a:t>
            </a:r>
          </a:p>
          <a:p>
            <a:pPr lvl="1">
              <a:lnSpc>
                <a:spcPct val="90000"/>
              </a:lnSpc>
            </a:pPr>
            <a:r>
              <a:rPr lang="es-ES" sz="900" dirty="0">
                <a:solidFill>
                  <a:schemeClr val="bg1"/>
                </a:solidFill>
              </a:rPr>
              <a:t>2.3	PARALELISMO DE HILOS</a:t>
            </a:r>
          </a:p>
          <a:p>
            <a:pPr lvl="1">
              <a:lnSpc>
                <a:spcPct val="90000"/>
              </a:lnSpc>
            </a:pPr>
            <a:r>
              <a:rPr lang="es-ES" sz="900" dirty="0">
                <a:solidFill>
                  <a:srgbClr val="FFFF00"/>
                </a:solidFill>
              </a:rPr>
              <a:t>2.4	BLOQUEO DE HILOS</a:t>
            </a:r>
          </a:p>
          <a:p>
            <a:pPr lvl="1">
              <a:lnSpc>
                <a:spcPct val="90000"/>
              </a:lnSpc>
            </a:pPr>
            <a:r>
              <a:rPr lang="es-ES" sz="900" dirty="0">
                <a:solidFill>
                  <a:schemeClr val="bg1"/>
                </a:solidFill>
              </a:rPr>
              <a:t>2.5	PROGRAMACION ASINCRONA</a:t>
            </a:r>
          </a:p>
          <a:p>
            <a:pPr>
              <a:lnSpc>
                <a:spcPct val="90000"/>
              </a:lnSpc>
            </a:pPr>
            <a:r>
              <a:rPr lang="es-ES" sz="900" dirty="0">
                <a:solidFill>
                  <a:schemeClr val="bg1"/>
                </a:solidFill>
              </a:rPr>
              <a:t>3	DESARROLLO</a:t>
            </a:r>
          </a:p>
          <a:p>
            <a:pPr lvl="1">
              <a:lnSpc>
                <a:spcPct val="90000"/>
              </a:lnSpc>
            </a:pPr>
            <a:r>
              <a:rPr lang="es-ES" sz="900" dirty="0">
                <a:solidFill>
                  <a:schemeClr val="bg1"/>
                </a:solidFill>
              </a:rPr>
              <a:t>3.1	CODIFICACIÓN VIDEO 173</a:t>
            </a:r>
          </a:p>
          <a:p>
            <a:pPr lvl="1">
              <a:lnSpc>
                <a:spcPct val="90000"/>
              </a:lnSpc>
            </a:pPr>
            <a:r>
              <a:rPr lang="es-ES" sz="900" dirty="0">
                <a:solidFill>
                  <a:schemeClr val="bg1"/>
                </a:solidFill>
              </a:rPr>
              <a:t>3.2	CODIFICACIÓN VIDEO 174</a:t>
            </a:r>
          </a:p>
          <a:p>
            <a:pPr lvl="1">
              <a:lnSpc>
                <a:spcPct val="90000"/>
              </a:lnSpc>
            </a:pPr>
            <a:r>
              <a:rPr lang="es-ES" sz="900" dirty="0">
                <a:solidFill>
                  <a:schemeClr val="bg1"/>
                </a:solidFill>
              </a:rPr>
              <a:t>3.3	CODIFICACIÓN VIDEO 175</a:t>
            </a:r>
          </a:p>
          <a:p>
            <a:pPr lvl="1">
              <a:lnSpc>
                <a:spcPct val="90000"/>
              </a:lnSpc>
            </a:pPr>
            <a:r>
              <a:rPr lang="es-ES" sz="900" dirty="0">
                <a:solidFill>
                  <a:schemeClr val="bg1"/>
                </a:solidFill>
              </a:rPr>
              <a:t>3.4	CODIFICACIÓN VIDEO 176</a:t>
            </a:r>
          </a:p>
          <a:p>
            <a:pPr lvl="1">
              <a:lnSpc>
                <a:spcPct val="90000"/>
              </a:lnSpc>
            </a:pPr>
            <a:r>
              <a:rPr lang="es-ES" sz="900" dirty="0">
                <a:solidFill>
                  <a:schemeClr val="bg1"/>
                </a:solidFill>
              </a:rPr>
              <a:t>3.5	CODIFICACIÓN VIDEO 177</a:t>
            </a:r>
          </a:p>
          <a:p>
            <a:pPr lvl="1">
              <a:lnSpc>
                <a:spcPct val="90000"/>
              </a:lnSpc>
            </a:pPr>
            <a:r>
              <a:rPr lang="es-ES" sz="900" dirty="0">
                <a:solidFill>
                  <a:schemeClr val="bg1"/>
                </a:solidFill>
              </a:rPr>
              <a:t>3.6	CODIFICACIÓN VIDEO 178</a:t>
            </a:r>
          </a:p>
          <a:p>
            <a:pPr lvl="1">
              <a:lnSpc>
                <a:spcPct val="90000"/>
              </a:lnSpc>
            </a:pPr>
            <a:r>
              <a:rPr lang="es-ES" sz="900" dirty="0">
                <a:solidFill>
                  <a:schemeClr val="bg1"/>
                </a:solidFill>
              </a:rPr>
              <a:t>3.7	FUNCIONALIDAD</a:t>
            </a:r>
          </a:p>
          <a:p>
            <a:pPr lvl="2">
              <a:lnSpc>
                <a:spcPct val="90000"/>
              </a:lnSpc>
            </a:pPr>
            <a:r>
              <a:rPr lang="es-ES" sz="900" dirty="0">
                <a:solidFill>
                  <a:schemeClr val="bg1"/>
                </a:solidFill>
              </a:rPr>
              <a:t>3.7.1	EJECUCIÓN VIDEO 173</a:t>
            </a:r>
          </a:p>
          <a:p>
            <a:pPr lvl="2">
              <a:lnSpc>
                <a:spcPct val="90000"/>
              </a:lnSpc>
            </a:pPr>
            <a:r>
              <a:rPr lang="es-ES" sz="900" dirty="0">
                <a:solidFill>
                  <a:schemeClr val="bg1"/>
                </a:solidFill>
              </a:rPr>
              <a:t>3.7.2	EJECUCIÓN VIDEO 174</a:t>
            </a:r>
          </a:p>
          <a:p>
            <a:pPr lvl="2">
              <a:lnSpc>
                <a:spcPct val="90000"/>
              </a:lnSpc>
            </a:pPr>
            <a:r>
              <a:rPr lang="es-ES" sz="900" dirty="0">
                <a:solidFill>
                  <a:schemeClr val="bg1"/>
                </a:solidFill>
              </a:rPr>
              <a:t>3.7.3	EJECUCIÓN VIDEO 175</a:t>
            </a:r>
          </a:p>
          <a:p>
            <a:pPr lvl="2">
              <a:lnSpc>
                <a:spcPct val="90000"/>
              </a:lnSpc>
            </a:pPr>
            <a:r>
              <a:rPr lang="es-ES" sz="900" dirty="0">
                <a:solidFill>
                  <a:schemeClr val="bg1"/>
                </a:solidFill>
              </a:rPr>
              <a:t>3.7.4	EJECUCIÓN VIDEO 176</a:t>
            </a:r>
          </a:p>
          <a:p>
            <a:pPr lvl="2">
              <a:lnSpc>
                <a:spcPct val="90000"/>
              </a:lnSpc>
            </a:pPr>
            <a:r>
              <a:rPr lang="es-ES" sz="900" dirty="0">
                <a:solidFill>
                  <a:schemeClr val="bg1"/>
                </a:solidFill>
              </a:rPr>
              <a:t>3.7.5	EJECUCIÓN VIDEO 177</a:t>
            </a:r>
          </a:p>
          <a:p>
            <a:pPr lvl="2">
              <a:lnSpc>
                <a:spcPct val="90000"/>
              </a:lnSpc>
            </a:pPr>
            <a:r>
              <a:rPr lang="es-ES" sz="900" dirty="0">
                <a:solidFill>
                  <a:schemeClr val="bg1"/>
                </a:solidFill>
              </a:rPr>
              <a:t>3.7.6	EJECUCIÓN VIDEO 178</a:t>
            </a:r>
          </a:p>
          <a:p>
            <a:pPr>
              <a:lnSpc>
                <a:spcPct val="90000"/>
              </a:lnSpc>
            </a:pPr>
            <a:r>
              <a:rPr lang="es-ES" sz="900" dirty="0">
                <a:solidFill>
                  <a:schemeClr val="bg1"/>
                </a:solidFill>
              </a:rPr>
              <a:t>4	CONCLUSIONES</a:t>
            </a:r>
          </a:p>
          <a:p>
            <a:pPr>
              <a:lnSpc>
                <a:spcPct val="90000"/>
              </a:lnSpc>
            </a:pPr>
            <a:r>
              <a:rPr lang="es-ES" sz="900" dirty="0">
                <a:solidFill>
                  <a:schemeClr val="bg1"/>
                </a:solidFill>
              </a:rPr>
              <a:t>5	RECOMENDACIONES</a:t>
            </a:r>
          </a:p>
          <a:p>
            <a:pPr>
              <a:lnSpc>
                <a:spcPct val="90000"/>
              </a:lnSpc>
            </a:pPr>
            <a:r>
              <a:rPr lang="es-ES" sz="900" dirty="0">
                <a:solidFill>
                  <a:schemeClr val="bg1"/>
                </a:solidFill>
              </a:rPr>
              <a:t>6	BIBLIOGRAFÍA</a:t>
            </a:r>
          </a:p>
        </p:txBody>
      </p:sp>
      <p:sp>
        <p:nvSpPr>
          <p:cNvPr id="7" name="Marcador de número de diapositiva 6">
            <a:extLst>
              <a:ext uri="{FF2B5EF4-FFF2-40B4-BE49-F238E27FC236}">
                <a16:creationId xmlns:a16="http://schemas.microsoft.com/office/drawing/2014/main" id="{5A30AA83-020F-861C-E1F3-99F1FE9CE60B}"/>
              </a:ext>
            </a:extLst>
          </p:cNvPr>
          <p:cNvSpPr>
            <a:spLocks noGrp="1"/>
          </p:cNvSpPr>
          <p:nvPr>
            <p:ph type="sldNum" sz="quarter" idx="12"/>
          </p:nvPr>
        </p:nvSpPr>
        <p:spPr>
          <a:xfrm>
            <a:off x="10937414" y="6241356"/>
            <a:ext cx="1052508" cy="365125"/>
          </a:xfrm>
        </p:spPr>
        <p:txBody>
          <a:bodyPr/>
          <a:lstStyle/>
          <a:p>
            <a:fld id="{D57F1E4F-1CFF-5643-939E-217C01CDF565}" type="slidenum">
              <a:rPr lang="en-US" sz="2800" b="1" smtClean="0">
                <a:solidFill>
                  <a:schemeClr val="bg1"/>
                </a:solidFill>
              </a:rPr>
              <a:pPr/>
              <a:t>13</a:t>
            </a:fld>
            <a:endParaRPr lang="en-US" sz="2800" b="1" dirty="0">
              <a:solidFill>
                <a:schemeClr val="bg1"/>
              </a:solidFill>
            </a:endParaRPr>
          </a:p>
        </p:txBody>
      </p:sp>
    </p:spTree>
    <p:extLst>
      <p:ext uri="{BB962C8B-B14F-4D97-AF65-F5344CB8AC3E}">
        <p14:creationId xmlns:p14="http://schemas.microsoft.com/office/powerpoint/2010/main" val="3709971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a:t>2	Marco teórico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3" y="2180496"/>
            <a:ext cx="8413952" cy="3975347"/>
          </a:xfrm>
        </p:spPr>
        <p:txBody>
          <a:bodyPr>
            <a:normAutofit/>
          </a:bodyPr>
          <a:lstStyle/>
          <a:p>
            <a:pPr algn="just"/>
            <a:r>
              <a:rPr lang="es-ES" b="1" dirty="0">
                <a:solidFill>
                  <a:schemeClr val="tx1"/>
                </a:solidFill>
              </a:rPr>
              <a:t>2.4.1	Clase </a:t>
            </a:r>
            <a:r>
              <a:rPr lang="es-ES" b="1" dirty="0" err="1">
                <a:solidFill>
                  <a:schemeClr val="tx1"/>
                </a:solidFill>
              </a:rPr>
              <a:t>System.Threading</a:t>
            </a:r>
            <a:endParaRPr lang="es-ES" b="1" dirty="0">
              <a:solidFill>
                <a:schemeClr val="tx1"/>
              </a:solidFill>
            </a:endParaRPr>
          </a:p>
          <a:p>
            <a:pPr lvl="1" algn="just"/>
            <a:r>
              <a:rPr lang="es-ES" sz="2000" dirty="0" err="1">
                <a:solidFill>
                  <a:schemeClr val="tx1"/>
                </a:solidFill>
              </a:rPr>
              <a:t>System.Threading</a:t>
            </a:r>
            <a:r>
              <a:rPr lang="es-ES" sz="2000" dirty="0">
                <a:solidFill>
                  <a:schemeClr val="tx1"/>
                </a:solidFill>
              </a:rPr>
              <a:t> es una biblioteca de C# que proporciona un conjunto de clases y métodos para trabajar con hilos (</a:t>
            </a:r>
            <a:r>
              <a:rPr lang="es-ES" sz="2000" dirty="0" err="1">
                <a:solidFill>
                  <a:schemeClr val="tx1"/>
                </a:solidFill>
              </a:rPr>
              <a:t>threads</a:t>
            </a:r>
            <a:r>
              <a:rPr lang="es-ES" sz="2000" dirty="0">
                <a:solidFill>
                  <a:schemeClr val="tx1"/>
                </a:solidFill>
              </a:rPr>
              <a:t>) en una aplicación. Puedes utilizar esta biblioteca para crear y manejar hilos de forma independiente, controlar el acceso a recursos compartidos, sincronizar el acceso a datos, utilizar temporizadores y más.</a:t>
            </a:r>
          </a:p>
          <a:p>
            <a:pPr lvl="1" algn="just"/>
            <a:r>
              <a:rPr lang="es-ES" sz="2000" dirty="0">
                <a:solidFill>
                  <a:schemeClr val="tx1"/>
                </a:solidFill>
              </a:rPr>
              <a:t>La clase principal en </a:t>
            </a:r>
            <a:r>
              <a:rPr lang="es-ES" sz="2000" dirty="0" err="1">
                <a:solidFill>
                  <a:schemeClr val="tx1"/>
                </a:solidFill>
              </a:rPr>
              <a:t>System.Threading</a:t>
            </a:r>
            <a:r>
              <a:rPr lang="es-ES" sz="2000" dirty="0">
                <a:solidFill>
                  <a:schemeClr val="tx1"/>
                </a:solidFill>
              </a:rPr>
              <a:t> es </a:t>
            </a:r>
            <a:r>
              <a:rPr lang="es-ES" sz="2000" dirty="0" err="1">
                <a:solidFill>
                  <a:schemeClr val="tx1"/>
                </a:solidFill>
              </a:rPr>
              <a:t>Thread</a:t>
            </a:r>
            <a:r>
              <a:rPr lang="es-ES" sz="2000" dirty="0">
                <a:solidFill>
                  <a:schemeClr val="tx1"/>
                </a:solidFill>
              </a:rPr>
              <a:t>, que proporciona métodos para crear y controlar un hilo. También puedes utilizar la clase </a:t>
            </a:r>
            <a:r>
              <a:rPr lang="es-ES" sz="2000" dirty="0" err="1">
                <a:solidFill>
                  <a:schemeClr val="tx1"/>
                </a:solidFill>
              </a:rPr>
              <a:t>ThreadPool</a:t>
            </a:r>
            <a:r>
              <a:rPr lang="es-ES" sz="2000" dirty="0">
                <a:solidFill>
                  <a:schemeClr val="tx1"/>
                </a:solidFill>
              </a:rPr>
              <a:t> para crear un grupo de hilos que se pueden reutilizar para tareas diferentes.</a:t>
            </a:r>
          </a:p>
        </p:txBody>
      </p:sp>
      <p:sp>
        <p:nvSpPr>
          <p:cNvPr id="4" name="Marcador de contenido 2">
            <a:extLst>
              <a:ext uri="{FF2B5EF4-FFF2-40B4-BE49-F238E27FC236}">
                <a16:creationId xmlns:a16="http://schemas.microsoft.com/office/drawing/2014/main" id="{3EC86FE0-3B43-49C3-A243-01239BBC396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rgbClr val="FFFF00"/>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rgbClr val="FFFF00"/>
                </a:solidFill>
              </a:rPr>
              <a:t>2..2	PATRÓN MVC</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CODIFICACIÓN VIDEO 173</a:t>
            </a:r>
          </a:p>
          <a:p>
            <a:pPr lvl="1">
              <a:lnSpc>
                <a:spcPct val="90000"/>
              </a:lnSpc>
            </a:pPr>
            <a:r>
              <a:rPr lang="es-ES" sz="1200" dirty="0">
                <a:solidFill>
                  <a:schemeClr val="bg1"/>
                </a:solidFill>
              </a:rPr>
              <a:t>3.2	CODIFICACIÓN VIDEO 174</a:t>
            </a:r>
          </a:p>
          <a:p>
            <a:pPr lvl="1">
              <a:lnSpc>
                <a:spcPct val="90000"/>
              </a:lnSpc>
            </a:pPr>
            <a:r>
              <a:rPr lang="es-ES" sz="1200" dirty="0">
                <a:solidFill>
                  <a:schemeClr val="bg1"/>
                </a:solidFill>
              </a:rPr>
              <a:t>3.3	CODIFICACIÓN VIDEO 175</a:t>
            </a:r>
          </a:p>
          <a:p>
            <a:pPr lvl="1">
              <a:lnSpc>
                <a:spcPct val="90000"/>
              </a:lnSpc>
            </a:pPr>
            <a:r>
              <a:rPr lang="es-ES" sz="1200" dirty="0">
                <a:solidFill>
                  <a:schemeClr val="bg1"/>
                </a:solidFill>
              </a:rPr>
              <a:t>3.4	CODIFICACIÓN VIDEO 176</a:t>
            </a:r>
          </a:p>
          <a:p>
            <a:pPr lvl="1">
              <a:lnSpc>
                <a:spcPct val="90000"/>
              </a:lnSpc>
            </a:pPr>
            <a:r>
              <a:rPr lang="es-ES" sz="1200" dirty="0">
                <a:solidFill>
                  <a:schemeClr val="bg1"/>
                </a:solidFill>
              </a:rPr>
              <a:t>3.5	CODIFICACIÓN VIDEO 177</a:t>
            </a:r>
          </a:p>
          <a:p>
            <a:pPr lvl="1">
              <a:lnSpc>
                <a:spcPct val="90000"/>
              </a:lnSpc>
            </a:pPr>
            <a:r>
              <a:rPr lang="es-ES" sz="1200" dirty="0">
                <a:solidFill>
                  <a:schemeClr val="bg1"/>
                </a:solidFill>
              </a:rPr>
              <a:t>3.6	CODIFICACIÓN VIDEO 178</a:t>
            </a:r>
          </a:p>
          <a:p>
            <a:pPr lvl="1">
              <a:lnSpc>
                <a:spcPct val="90000"/>
              </a:lnSpc>
            </a:pPr>
            <a:r>
              <a:rPr lang="es-ES" sz="1200" dirty="0">
                <a:solidFill>
                  <a:schemeClr val="bg1"/>
                </a:solidFill>
              </a:rPr>
              <a:t>3.7	FUNCIONALIDAD</a:t>
            </a:r>
          </a:p>
          <a:p>
            <a:pPr lvl="2">
              <a:lnSpc>
                <a:spcPct val="90000"/>
              </a:lnSpc>
            </a:pPr>
            <a:r>
              <a:rPr lang="es-ES" sz="1200" dirty="0">
                <a:solidFill>
                  <a:schemeClr val="bg1"/>
                </a:solidFill>
              </a:rPr>
              <a:t>3.7.1	EJECUCIÓN VIDEO 173</a:t>
            </a:r>
          </a:p>
          <a:p>
            <a:pPr lvl="2">
              <a:lnSpc>
                <a:spcPct val="90000"/>
              </a:lnSpc>
            </a:pPr>
            <a:r>
              <a:rPr lang="es-ES" sz="1200" dirty="0">
                <a:solidFill>
                  <a:schemeClr val="bg1"/>
                </a:solidFill>
              </a:rPr>
              <a:t>3.7.2	EJECUCIÓN VIDEO 174</a:t>
            </a:r>
          </a:p>
          <a:p>
            <a:pPr lvl="2">
              <a:lnSpc>
                <a:spcPct val="90000"/>
              </a:lnSpc>
            </a:pPr>
            <a:r>
              <a:rPr lang="es-ES" sz="1200" dirty="0">
                <a:solidFill>
                  <a:schemeClr val="bg1"/>
                </a:solidFill>
              </a:rPr>
              <a:t>3.7.3	EJECUCIÓN VIDEO 175</a:t>
            </a:r>
          </a:p>
          <a:p>
            <a:pPr lvl="2">
              <a:lnSpc>
                <a:spcPct val="90000"/>
              </a:lnSpc>
            </a:pPr>
            <a:r>
              <a:rPr lang="es-ES" sz="1200" dirty="0">
                <a:solidFill>
                  <a:schemeClr val="bg1"/>
                </a:solidFill>
              </a:rPr>
              <a:t>3.7.3	EJECUCIÓN VIDEO 176</a:t>
            </a:r>
          </a:p>
          <a:p>
            <a:pPr lvl="2">
              <a:lnSpc>
                <a:spcPct val="90000"/>
              </a:lnSpc>
            </a:pPr>
            <a:r>
              <a:rPr lang="es-ES" sz="1200" dirty="0">
                <a:solidFill>
                  <a:schemeClr val="bg1"/>
                </a:solidFill>
              </a:rPr>
              <a:t>3.7.3	EJECUCIÓN VIDEO 177</a:t>
            </a:r>
          </a:p>
          <a:p>
            <a:pPr lvl="2">
              <a:lnSpc>
                <a:spcPct val="90000"/>
              </a:lnSpc>
            </a:pPr>
            <a:r>
              <a:rPr lang="es-ES" sz="1200" dirty="0">
                <a:solidFill>
                  <a:schemeClr val="bg1"/>
                </a:solidFill>
              </a:rPr>
              <a:t>3.7.3	EJECUCIÓN VIDEO 178</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8" name="CuadroTexto 7">
            <a:extLst>
              <a:ext uri="{FF2B5EF4-FFF2-40B4-BE49-F238E27FC236}">
                <a16:creationId xmlns:a16="http://schemas.microsoft.com/office/drawing/2014/main" id="{4E8F99F6-FEFB-410C-A159-8D600C3D6FCE}"/>
              </a:ext>
            </a:extLst>
          </p:cNvPr>
          <p:cNvSpPr txBox="1"/>
          <p:nvPr/>
        </p:nvSpPr>
        <p:spPr>
          <a:xfrm>
            <a:off x="11793071" y="6457890"/>
            <a:ext cx="447055" cy="400110"/>
          </a:xfrm>
          <a:prstGeom prst="rect">
            <a:avLst/>
          </a:prstGeom>
          <a:noFill/>
        </p:spPr>
        <p:txBody>
          <a:bodyPr wrap="square" rtlCol="0">
            <a:spAutoFit/>
          </a:bodyPr>
          <a:lstStyle/>
          <a:p>
            <a:r>
              <a:rPr lang="en-US" sz="2000" dirty="0">
                <a:solidFill>
                  <a:schemeClr val="bg1"/>
                </a:solidFill>
              </a:rPr>
              <a:t>14</a:t>
            </a:r>
            <a:endParaRPr lang="es-EC" sz="2000" dirty="0">
              <a:solidFill>
                <a:schemeClr val="bg1"/>
              </a:solidFill>
            </a:endParaRPr>
          </a:p>
        </p:txBody>
      </p:sp>
      <p:sp>
        <p:nvSpPr>
          <p:cNvPr id="5" name="Marcador de contenido 2">
            <a:extLst>
              <a:ext uri="{FF2B5EF4-FFF2-40B4-BE49-F238E27FC236}">
                <a16:creationId xmlns:a16="http://schemas.microsoft.com/office/drawing/2014/main" id="{ADF1771E-43C2-CB9E-50F9-97209D311784}"/>
              </a:ext>
            </a:extLst>
          </p:cNvPr>
          <p:cNvSpPr txBox="1">
            <a:spLocks/>
          </p:cNvSpPr>
          <p:nvPr/>
        </p:nvSpPr>
        <p:spPr>
          <a:xfrm>
            <a:off x="9117367" y="17929"/>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OBJETIVOS</a:t>
            </a:r>
          </a:p>
          <a:p>
            <a:pPr>
              <a:lnSpc>
                <a:spcPct val="90000"/>
              </a:lnSpc>
            </a:pPr>
            <a:r>
              <a:rPr lang="es-ES" sz="900" dirty="0">
                <a:solidFill>
                  <a:srgbClr val="FFFF00"/>
                </a:solidFill>
              </a:rPr>
              <a:t>2	MARCO TEÓRICO</a:t>
            </a:r>
          </a:p>
          <a:p>
            <a:pPr lvl="1">
              <a:lnSpc>
                <a:spcPct val="90000"/>
              </a:lnSpc>
            </a:pPr>
            <a:r>
              <a:rPr lang="es-ES" sz="900" dirty="0">
                <a:solidFill>
                  <a:schemeClr val="bg1"/>
                </a:solidFill>
              </a:rPr>
              <a:t>2.1	HILOS</a:t>
            </a:r>
          </a:p>
          <a:p>
            <a:pPr lvl="2">
              <a:lnSpc>
                <a:spcPct val="90000"/>
              </a:lnSpc>
            </a:pPr>
            <a:r>
              <a:rPr lang="es-ES" sz="900" dirty="0">
                <a:solidFill>
                  <a:schemeClr val="bg1"/>
                </a:solidFill>
              </a:rPr>
              <a:t>2.1.1	HILOS CON .NET</a:t>
            </a:r>
          </a:p>
          <a:p>
            <a:pPr lvl="2">
              <a:lnSpc>
                <a:spcPct val="90000"/>
              </a:lnSpc>
            </a:pPr>
            <a:r>
              <a:rPr lang="es-ES" sz="900" dirty="0">
                <a:solidFill>
                  <a:schemeClr val="bg1"/>
                </a:solidFill>
              </a:rPr>
              <a:t>2.1.2	SINCRONIZACION</a:t>
            </a:r>
          </a:p>
          <a:p>
            <a:pPr lvl="1">
              <a:lnSpc>
                <a:spcPct val="90000"/>
              </a:lnSpc>
            </a:pPr>
            <a:r>
              <a:rPr lang="es-ES" sz="900" dirty="0">
                <a:solidFill>
                  <a:schemeClr val="bg1"/>
                </a:solidFill>
              </a:rPr>
              <a:t>2..2	GESTION DE HILOS</a:t>
            </a:r>
          </a:p>
          <a:p>
            <a:pPr lvl="1">
              <a:lnSpc>
                <a:spcPct val="90000"/>
              </a:lnSpc>
            </a:pPr>
            <a:r>
              <a:rPr lang="es-ES" sz="900" dirty="0">
                <a:solidFill>
                  <a:schemeClr val="bg1"/>
                </a:solidFill>
              </a:rPr>
              <a:t>2.3	PARALELISMO DE HILOS</a:t>
            </a:r>
          </a:p>
          <a:p>
            <a:pPr lvl="1">
              <a:lnSpc>
                <a:spcPct val="90000"/>
              </a:lnSpc>
            </a:pPr>
            <a:r>
              <a:rPr lang="es-ES" sz="900" dirty="0">
                <a:solidFill>
                  <a:schemeClr val="bg1"/>
                </a:solidFill>
              </a:rPr>
              <a:t>2.4	</a:t>
            </a:r>
            <a:r>
              <a:rPr lang="es-ES" sz="900" dirty="0">
                <a:solidFill>
                  <a:srgbClr val="FFFF00"/>
                </a:solidFill>
              </a:rPr>
              <a:t>BLOQUEO DE HILOS</a:t>
            </a:r>
          </a:p>
          <a:p>
            <a:pPr lvl="1">
              <a:lnSpc>
                <a:spcPct val="90000"/>
              </a:lnSpc>
            </a:pPr>
            <a:r>
              <a:rPr lang="es-ES" sz="900" dirty="0">
                <a:solidFill>
                  <a:schemeClr val="bg1"/>
                </a:solidFill>
              </a:rPr>
              <a:t>2.5	PROGRAMACION ASINCRONA</a:t>
            </a:r>
          </a:p>
          <a:p>
            <a:pPr>
              <a:lnSpc>
                <a:spcPct val="90000"/>
              </a:lnSpc>
            </a:pPr>
            <a:r>
              <a:rPr lang="es-ES" sz="900" dirty="0">
                <a:solidFill>
                  <a:schemeClr val="bg1"/>
                </a:solidFill>
              </a:rPr>
              <a:t>3	DESARROLLO</a:t>
            </a:r>
          </a:p>
          <a:p>
            <a:pPr lvl="1">
              <a:lnSpc>
                <a:spcPct val="90000"/>
              </a:lnSpc>
            </a:pPr>
            <a:r>
              <a:rPr lang="es-ES" sz="900" dirty="0">
                <a:solidFill>
                  <a:schemeClr val="bg1"/>
                </a:solidFill>
              </a:rPr>
              <a:t>3.1	CODIFICACIÓN VIDEO 173</a:t>
            </a:r>
          </a:p>
          <a:p>
            <a:pPr lvl="1">
              <a:lnSpc>
                <a:spcPct val="90000"/>
              </a:lnSpc>
            </a:pPr>
            <a:r>
              <a:rPr lang="es-ES" sz="900" dirty="0">
                <a:solidFill>
                  <a:schemeClr val="bg1"/>
                </a:solidFill>
              </a:rPr>
              <a:t>3.2	CODIFICACIÓN VIDEO 174</a:t>
            </a:r>
          </a:p>
          <a:p>
            <a:pPr lvl="1">
              <a:lnSpc>
                <a:spcPct val="90000"/>
              </a:lnSpc>
            </a:pPr>
            <a:r>
              <a:rPr lang="es-ES" sz="900" dirty="0">
                <a:solidFill>
                  <a:schemeClr val="bg1"/>
                </a:solidFill>
              </a:rPr>
              <a:t>3.3	CODIFICACIÓN VIDEO 175</a:t>
            </a:r>
          </a:p>
          <a:p>
            <a:pPr lvl="1">
              <a:lnSpc>
                <a:spcPct val="90000"/>
              </a:lnSpc>
            </a:pPr>
            <a:r>
              <a:rPr lang="es-ES" sz="900" dirty="0">
                <a:solidFill>
                  <a:schemeClr val="bg1"/>
                </a:solidFill>
              </a:rPr>
              <a:t>3.4	CODIFICACIÓN VIDEO 176</a:t>
            </a:r>
          </a:p>
          <a:p>
            <a:pPr lvl="1">
              <a:lnSpc>
                <a:spcPct val="90000"/>
              </a:lnSpc>
            </a:pPr>
            <a:r>
              <a:rPr lang="es-ES" sz="900" dirty="0">
                <a:solidFill>
                  <a:schemeClr val="bg1"/>
                </a:solidFill>
              </a:rPr>
              <a:t>3.5	CODIFICACIÓN VIDEO 177</a:t>
            </a:r>
          </a:p>
          <a:p>
            <a:pPr lvl="1">
              <a:lnSpc>
                <a:spcPct val="90000"/>
              </a:lnSpc>
            </a:pPr>
            <a:r>
              <a:rPr lang="es-ES" sz="900" dirty="0">
                <a:solidFill>
                  <a:schemeClr val="bg1"/>
                </a:solidFill>
              </a:rPr>
              <a:t>3.6	CODIFICACIÓN VIDEO 178</a:t>
            </a:r>
          </a:p>
          <a:p>
            <a:pPr lvl="1">
              <a:lnSpc>
                <a:spcPct val="90000"/>
              </a:lnSpc>
            </a:pPr>
            <a:r>
              <a:rPr lang="es-ES" sz="900" dirty="0">
                <a:solidFill>
                  <a:schemeClr val="bg1"/>
                </a:solidFill>
              </a:rPr>
              <a:t>3.7	FUNCIONALIDAD</a:t>
            </a:r>
          </a:p>
          <a:p>
            <a:pPr lvl="2">
              <a:lnSpc>
                <a:spcPct val="90000"/>
              </a:lnSpc>
            </a:pPr>
            <a:r>
              <a:rPr lang="es-ES" sz="900" dirty="0">
                <a:solidFill>
                  <a:schemeClr val="bg1"/>
                </a:solidFill>
              </a:rPr>
              <a:t>3.7.1	EJECUCIÓN VIDEO 173</a:t>
            </a:r>
          </a:p>
          <a:p>
            <a:pPr lvl="2">
              <a:lnSpc>
                <a:spcPct val="90000"/>
              </a:lnSpc>
            </a:pPr>
            <a:r>
              <a:rPr lang="es-ES" sz="900" dirty="0">
                <a:solidFill>
                  <a:schemeClr val="bg1"/>
                </a:solidFill>
              </a:rPr>
              <a:t>3.7.2	EJECUCIÓN VIDEO 174</a:t>
            </a:r>
          </a:p>
          <a:p>
            <a:pPr lvl="2">
              <a:lnSpc>
                <a:spcPct val="90000"/>
              </a:lnSpc>
            </a:pPr>
            <a:r>
              <a:rPr lang="es-ES" sz="900" dirty="0">
                <a:solidFill>
                  <a:schemeClr val="bg1"/>
                </a:solidFill>
              </a:rPr>
              <a:t>3.7.3	EJECUCIÓN VIDEO 175</a:t>
            </a:r>
          </a:p>
          <a:p>
            <a:pPr lvl="2">
              <a:lnSpc>
                <a:spcPct val="90000"/>
              </a:lnSpc>
            </a:pPr>
            <a:r>
              <a:rPr lang="es-ES" sz="900" dirty="0">
                <a:solidFill>
                  <a:schemeClr val="bg1"/>
                </a:solidFill>
              </a:rPr>
              <a:t>3.7.4	EJECUCIÓN VIDEO 176</a:t>
            </a:r>
          </a:p>
          <a:p>
            <a:pPr lvl="2">
              <a:lnSpc>
                <a:spcPct val="90000"/>
              </a:lnSpc>
            </a:pPr>
            <a:r>
              <a:rPr lang="es-ES" sz="900" dirty="0">
                <a:solidFill>
                  <a:schemeClr val="bg1"/>
                </a:solidFill>
              </a:rPr>
              <a:t>3.7.5	EJECUCIÓN VIDEO 177</a:t>
            </a:r>
          </a:p>
          <a:p>
            <a:pPr lvl="2">
              <a:lnSpc>
                <a:spcPct val="90000"/>
              </a:lnSpc>
            </a:pPr>
            <a:r>
              <a:rPr lang="es-ES" sz="900" dirty="0">
                <a:solidFill>
                  <a:schemeClr val="bg1"/>
                </a:solidFill>
              </a:rPr>
              <a:t>3.7.6	EJECUCIÓN VIDEO 178</a:t>
            </a:r>
          </a:p>
          <a:p>
            <a:pPr>
              <a:lnSpc>
                <a:spcPct val="90000"/>
              </a:lnSpc>
            </a:pPr>
            <a:r>
              <a:rPr lang="es-ES" sz="900" dirty="0">
                <a:solidFill>
                  <a:schemeClr val="bg1"/>
                </a:solidFill>
              </a:rPr>
              <a:t>4	CONCLUSIONES</a:t>
            </a:r>
          </a:p>
          <a:p>
            <a:pPr>
              <a:lnSpc>
                <a:spcPct val="90000"/>
              </a:lnSpc>
            </a:pPr>
            <a:r>
              <a:rPr lang="es-ES" sz="900" dirty="0">
                <a:solidFill>
                  <a:schemeClr val="bg1"/>
                </a:solidFill>
              </a:rPr>
              <a:t>5	RECOMENDACIONES</a:t>
            </a:r>
          </a:p>
          <a:p>
            <a:pPr>
              <a:lnSpc>
                <a:spcPct val="90000"/>
              </a:lnSpc>
            </a:pPr>
            <a:r>
              <a:rPr lang="es-ES" sz="900" dirty="0">
                <a:solidFill>
                  <a:schemeClr val="bg1"/>
                </a:solidFill>
              </a:rPr>
              <a:t>6	BIBLIOGRAFÍA</a:t>
            </a:r>
          </a:p>
        </p:txBody>
      </p:sp>
      <p:sp>
        <p:nvSpPr>
          <p:cNvPr id="7" name="Marcador de número de diapositiva 6">
            <a:extLst>
              <a:ext uri="{FF2B5EF4-FFF2-40B4-BE49-F238E27FC236}">
                <a16:creationId xmlns:a16="http://schemas.microsoft.com/office/drawing/2014/main" id="{8334F010-312D-9FA2-06C0-F935E56E962C}"/>
              </a:ext>
            </a:extLst>
          </p:cNvPr>
          <p:cNvSpPr>
            <a:spLocks noGrp="1"/>
          </p:cNvSpPr>
          <p:nvPr>
            <p:ph type="sldNum" sz="quarter" idx="12"/>
          </p:nvPr>
        </p:nvSpPr>
        <p:spPr>
          <a:xfrm>
            <a:off x="10964090" y="6257398"/>
            <a:ext cx="1052508" cy="365125"/>
          </a:xfrm>
        </p:spPr>
        <p:txBody>
          <a:bodyPr/>
          <a:lstStyle/>
          <a:p>
            <a:fld id="{D57F1E4F-1CFF-5643-939E-217C01CDF565}" type="slidenum">
              <a:rPr lang="en-US" sz="2800" b="1" smtClean="0">
                <a:solidFill>
                  <a:schemeClr val="bg1"/>
                </a:solidFill>
              </a:rPr>
              <a:pPr/>
              <a:t>14</a:t>
            </a:fld>
            <a:endParaRPr lang="en-US" sz="2800" b="1" dirty="0">
              <a:solidFill>
                <a:schemeClr val="bg1"/>
              </a:solidFill>
            </a:endParaRPr>
          </a:p>
        </p:txBody>
      </p:sp>
    </p:spTree>
    <p:extLst>
      <p:ext uri="{BB962C8B-B14F-4D97-AF65-F5344CB8AC3E}">
        <p14:creationId xmlns:p14="http://schemas.microsoft.com/office/powerpoint/2010/main" val="1059290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a:t>2	Marco teórico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3" y="2180496"/>
            <a:ext cx="8413952" cy="3975347"/>
          </a:xfrm>
        </p:spPr>
        <p:txBody>
          <a:bodyPr>
            <a:normAutofit/>
          </a:bodyPr>
          <a:lstStyle/>
          <a:p>
            <a:pPr algn="just"/>
            <a:r>
              <a:rPr lang="es-ES" b="1" dirty="0">
                <a:solidFill>
                  <a:schemeClr val="tx1"/>
                </a:solidFill>
              </a:rPr>
              <a:t>2.4.2	Clase </a:t>
            </a:r>
            <a:r>
              <a:rPr lang="es-ES" b="1" dirty="0" err="1">
                <a:solidFill>
                  <a:schemeClr val="tx1"/>
                </a:solidFill>
              </a:rPr>
              <a:t>Mutex</a:t>
            </a:r>
            <a:endParaRPr lang="es-ES" b="1" dirty="0">
              <a:solidFill>
                <a:schemeClr val="tx1"/>
              </a:solidFill>
            </a:endParaRPr>
          </a:p>
          <a:p>
            <a:pPr lvl="1" algn="just"/>
            <a:r>
              <a:rPr lang="es-ES" sz="2000" dirty="0">
                <a:solidFill>
                  <a:schemeClr val="tx1"/>
                </a:solidFill>
              </a:rPr>
              <a:t>La clase </a:t>
            </a:r>
            <a:r>
              <a:rPr lang="es-ES" sz="2000" dirty="0" err="1">
                <a:solidFill>
                  <a:schemeClr val="tx1"/>
                </a:solidFill>
              </a:rPr>
              <a:t>Mutex</a:t>
            </a:r>
            <a:r>
              <a:rPr lang="es-ES" sz="2000" dirty="0">
                <a:solidFill>
                  <a:schemeClr val="tx1"/>
                </a:solidFill>
              </a:rPr>
              <a:t> en .NET es una clase de sincronización que permite controlar el acceso a un recurso compartido entre hilos. Es un mecanismo de bloqueo exclusivo que garantiza que solo un hilo puede tener acceso a un recurso en un momento dado.</a:t>
            </a:r>
          </a:p>
          <a:p>
            <a:pPr lvl="1" algn="just"/>
            <a:r>
              <a:rPr lang="es-ES" sz="2000" dirty="0">
                <a:solidFill>
                  <a:schemeClr val="tx1"/>
                </a:solidFill>
              </a:rPr>
              <a:t>Cuando un hilo intenta obtener acceso a un recurso protegido por un </a:t>
            </a:r>
            <a:r>
              <a:rPr lang="es-ES" sz="2000" dirty="0" err="1">
                <a:solidFill>
                  <a:schemeClr val="tx1"/>
                </a:solidFill>
              </a:rPr>
              <a:t>Mutex</a:t>
            </a:r>
            <a:r>
              <a:rPr lang="es-ES" sz="2000" dirty="0">
                <a:solidFill>
                  <a:schemeClr val="tx1"/>
                </a:solidFill>
              </a:rPr>
              <a:t>, el hilo se bloquea hasta que el </a:t>
            </a:r>
            <a:r>
              <a:rPr lang="es-ES" sz="2000" dirty="0" err="1">
                <a:solidFill>
                  <a:schemeClr val="tx1"/>
                </a:solidFill>
              </a:rPr>
              <a:t>Mutex</a:t>
            </a:r>
            <a:r>
              <a:rPr lang="es-ES" sz="2000" dirty="0">
                <a:solidFill>
                  <a:schemeClr val="tx1"/>
                </a:solidFill>
              </a:rPr>
              <a:t> esté disponible. Una vez que el hilo obtiene el </a:t>
            </a:r>
            <a:r>
              <a:rPr lang="es-ES" sz="2000" dirty="0" err="1">
                <a:solidFill>
                  <a:schemeClr val="tx1"/>
                </a:solidFill>
              </a:rPr>
              <a:t>Mutex</a:t>
            </a:r>
            <a:r>
              <a:rPr lang="es-ES" sz="2000" dirty="0">
                <a:solidFill>
                  <a:schemeClr val="tx1"/>
                </a:solidFill>
              </a:rPr>
              <a:t>, tiene acceso exclusivo al recurso hasta que lo libera.</a:t>
            </a:r>
          </a:p>
        </p:txBody>
      </p:sp>
      <p:sp>
        <p:nvSpPr>
          <p:cNvPr id="4" name="Marcador de contenido 2">
            <a:extLst>
              <a:ext uri="{FF2B5EF4-FFF2-40B4-BE49-F238E27FC236}">
                <a16:creationId xmlns:a16="http://schemas.microsoft.com/office/drawing/2014/main" id="{3EC86FE0-3B43-49C3-A243-01239BBC396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rgbClr val="FFFF00"/>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rgbClr val="FFFF00"/>
                </a:solidFill>
              </a:rPr>
              <a:t>2..2	PATRÓN MVC</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CODIFICACIÓN VIDEO 173</a:t>
            </a:r>
          </a:p>
          <a:p>
            <a:pPr lvl="1">
              <a:lnSpc>
                <a:spcPct val="90000"/>
              </a:lnSpc>
            </a:pPr>
            <a:r>
              <a:rPr lang="es-ES" sz="1200" dirty="0">
                <a:solidFill>
                  <a:schemeClr val="bg1"/>
                </a:solidFill>
              </a:rPr>
              <a:t>3.2	CODIFICACIÓN VIDEO 174</a:t>
            </a:r>
          </a:p>
          <a:p>
            <a:pPr lvl="1">
              <a:lnSpc>
                <a:spcPct val="90000"/>
              </a:lnSpc>
            </a:pPr>
            <a:r>
              <a:rPr lang="es-ES" sz="1200" dirty="0">
                <a:solidFill>
                  <a:schemeClr val="bg1"/>
                </a:solidFill>
              </a:rPr>
              <a:t>3.3	CODIFICACIÓN VIDEO 175</a:t>
            </a:r>
          </a:p>
          <a:p>
            <a:pPr lvl="1">
              <a:lnSpc>
                <a:spcPct val="90000"/>
              </a:lnSpc>
            </a:pPr>
            <a:r>
              <a:rPr lang="es-ES" sz="1200" dirty="0">
                <a:solidFill>
                  <a:schemeClr val="bg1"/>
                </a:solidFill>
              </a:rPr>
              <a:t>3.4	CODIFICACIÓN VIDEO 176</a:t>
            </a:r>
          </a:p>
          <a:p>
            <a:pPr lvl="1">
              <a:lnSpc>
                <a:spcPct val="90000"/>
              </a:lnSpc>
            </a:pPr>
            <a:r>
              <a:rPr lang="es-ES" sz="1200" dirty="0">
                <a:solidFill>
                  <a:schemeClr val="bg1"/>
                </a:solidFill>
              </a:rPr>
              <a:t>3.5	CODIFICACIÓN VIDEO 177</a:t>
            </a:r>
          </a:p>
          <a:p>
            <a:pPr lvl="1">
              <a:lnSpc>
                <a:spcPct val="90000"/>
              </a:lnSpc>
            </a:pPr>
            <a:r>
              <a:rPr lang="es-ES" sz="1200" dirty="0">
                <a:solidFill>
                  <a:schemeClr val="bg1"/>
                </a:solidFill>
              </a:rPr>
              <a:t>3.6	CODIFICACIÓN VIDEO 178</a:t>
            </a:r>
          </a:p>
          <a:p>
            <a:pPr lvl="1">
              <a:lnSpc>
                <a:spcPct val="90000"/>
              </a:lnSpc>
            </a:pPr>
            <a:r>
              <a:rPr lang="es-ES" sz="1200" dirty="0">
                <a:solidFill>
                  <a:schemeClr val="bg1"/>
                </a:solidFill>
              </a:rPr>
              <a:t>3.7	FUNCIONALIDAD</a:t>
            </a:r>
          </a:p>
          <a:p>
            <a:pPr lvl="2">
              <a:lnSpc>
                <a:spcPct val="90000"/>
              </a:lnSpc>
            </a:pPr>
            <a:r>
              <a:rPr lang="es-ES" sz="1200" dirty="0">
                <a:solidFill>
                  <a:schemeClr val="bg1"/>
                </a:solidFill>
              </a:rPr>
              <a:t>3.7.1	EJECUCIÓN VIDEO 173</a:t>
            </a:r>
          </a:p>
          <a:p>
            <a:pPr lvl="2">
              <a:lnSpc>
                <a:spcPct val="90000"/>
              </a:lnSpc>
            </a:pPr>
            <a:r>
              <a:rPr lang="es-ES" sz="1200" dirty="0">
                <a:solidFill>
                  <a:schemeClr val="bg1"/>
                </a:solidFill>
              </a:rPr>
              <a:t>3.7.2	EJECUCIÓN VIDEO 174</a:t>
            </a:r>
          </a:p>
          <a:p>
            <a:pPr lvl="2">
              <a:lnSpc>
                <a:spcPct val="90000"/>
              </a:lnSpc>
            </a:pPr>
            <a:r>
              <a:rPr lang="es-ES" sz="1200" dirty="0">
                <a:solidFill>
                  <a:schemeClr val="bg1"/>
                </a:solidFill>
              </a:rPr>
              <a:t>3.7.3	EJECUCIÓN VIDEO 175</a:t>
            </a:r>
          </a:p>
          <a:p>
            <a:pPr lvl="2">
              <a:lnSpc>
                <a:spcPct val="90000"/>
              </a:lnSpc>
            </a:pPr>
            <a:r>
              <a:rPr lang="es-ES" sz="1200" dirty="0">
                <a:solidFill>
                  <a:schemeClr val="bg1"/>
                </a:solidFill>
              </a:rPr>
              <a:t>3.7.3	EJECUCIÓN VIDEO 176</a:t>
            </a:r>
          </a:p>
          <a:p>
            <a:pPr lvl="2">
              <a:lnSpc>
                <a:spcPct val="90000"/>
              </a:lnSpc>
            </a:pPr>
            <a:r>
              <a:rPr lang="es-ES" sz="1200" dirty="0">
                <a:solidFill>
                  <a:schemeClr val="bg1"/>
                </a:solidFill>
              </a:rPr>
              <a:t>3.7.3	EJECUCIÓN VIDEO 177</a:t>
            </a:r>
          </a:p>
          <a:p>
            <a:pPr lvl="2">
              <a:lnSpc>
                <a:spcPct val="90000"/>
              </a:lnSpc>
            </a:pPr>
            <a:r>
              <a:rPr lang="es-ES" sz="1200" dirty="0">
                <a:solidFill>
                  <a:schemeClr val="bg1"/>
                </a:solidFill>
              </a:rPr>
              <a:t>3.7.3	EJECUCIÓN VIDEO 178</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8" name="CuadroTexto 7">
            <a:extLst>
              <a:ext uri="{FF2B5EF4-FFF2-40B4-BE49-F238E27FC236}">
                <a16:creationId xmlns:a16="http://schemas.microsoft.com/office/drawing/2014/main" id="{4E8F99F6-FEFB-410C-A159-8D600C3D6FCE}"/>
              </a:ext>
            </a:extLst>
          </p:cNvPr>
          <p:cNvSpPr txBox="1"/>
          <p:nvPr/>
        </p:nvSpPr>
        <p:spPr>
          <a:xfrm>
            <a:off x="11793071" y="6457890"/>
            <a:ext cx="447055" cy="400110"/>
          </a:xfrm>
          <a:prstGeom prst="rect">
            <a:avLst/>
          </a:prstGeom>
          <a:noFill/>
        </p:spPr>
        <p:txBody>
          <a:bodyPr wrap="square" rtlCol="0">
            <a:spAutoFit/>
          </a:bodyPr>
          <a:lstStyle/>
          <a:p>
            <a:r>
              <a:rPr lang="en-US" sz="2000" dirty="0">
                <a:solidFill>
                  <a:schemeClr val="bg1"/>
                </a:solidFill>
              </a:rPr>
              <a:t>14</a:t>
            </a:r>
            <a:endParaRPr lang="es-EC" sz="2000" dirty="0">
              <a:solidFill>
                <a:schemeClr val="bg1"/>
              </a:solidFill>
            </a:endParaRPr>
          </a:p>
        </p:txBody>
      </p:sp>
      <p:sp>
        <p:nvSpPr>
          <p:cNvPr id="5" name="Marcador de contenido 2">
            <a:extLst>
              <a:ext uri="{FF2B5EF4-FFF2-40B4-BE49-F238E27FC236}">
                <a16:creationId xmlns:a16="http://schemas.microsoft.com/office/drawing/2014/main" id="{ADF1771E-43C2-CB9E-50F9-97209D311784}"/>
              </a:ext>
            </a:extLst>
          </p:cNvPr>
          <p:cNvSpPr txBox="1">
            <a:spLocks/>
          </p:cNvSpPr>
          <p:nvPr/>
        </p:nvSpPr>
        <p:spPr>
          <a:xfrm>
            <a:off x="9117367" y="17929"/>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OBJETIVOS</a:t>
            </a:r>
          </a:p>
          <a:p>
            <a:pPr>
              <a:lnSpc>
                <a:spcPct val="90000"/>
              </a:lnSpc>
            </a:pPr>
            <a:r>
              <a:rPr lang="es-ES" sz="900" dirty="0">
                <a:solidFill>
                  <a:srgbClr val="FFFF00"/>
                </a:solidFill>
              </a:rPr>
              <a:t>2	MARCO TEÓRICO</a:t>
            </a:r>
          </a:p>
          <a:p>
            <a:pPr lvl="1">
              <a:lnSpc>
                <a:spcPct val="90000"/>
              </a:lnSpc>
            </a:pPr>
            <a:r>
              <a:rPr lang="es-ES" sz="900" dirty="0">
                <a:solidFill>
                  <a:schemeClr val="bg1"/>
                </a:solidFill>
              </a:rPr>
              <a:t>2.1	HILOS</a:t>
            </a:r>
          </a:p>
          <a:p>
            <a:pPr lvl="2">
              <a:lnSpc>
                <a:spcPct val="90000"/>
              </a:lnSpc>
            </a:pPr>
            <a:r>
              <a:rPr lang="es-ES" sz="900" dirty="0">
                <a:solidFill>
                  <a:schemeClr val="bg1"/>
                </a:solidFill>
              </a:rPr>
              <a:t>2.1.1	HILOS CON .NET</a:t>
            </a:r>
          </a:p>
          <a:p>
            <a:pPr lvl="2">
              <a:lnSpc>
                <a:spcPct val="90000"/>
              </a:lnSpc>
            </a:pPr>
            <a:r>
              <a:rPr lang="es-ES" sz="900" dirty="0">
                <a:solidFill>
                  <a:schemeClr val="bg1"/>
                </a:solidFill>
              </a:rPr>
              <a:t>2.1.2	SINCRONIZACION</a:t>
            </a:r>
          </a:p>
          <a:p>
            <a:pPr lvl="1">
              <a:lnSpc>
                <a:spcPct val="90000"/>
              </a:lnSpc>
            </a:pPr>
            <a:r>
              <a:rPr lang="es-ES" sz="900" dirty="0">
                <a:solidFill>
                  <a:schemeClr val="bg1"/>
                </a:solidFill>
              </a:rPr>
              <a:t>2..2	GESTION DE HILOS</a:t>
            </a:r>
          </a:p>
          <a:p>
            <a:pPr lvl="1">
              <a:lnSpc>
                <a:spcPct val="90000"/>
              </a:lnSpc>
            </a:pPr>
            <a:r>
              <a:rPr lang="es-ES" sz="900" dirty="0">
                <a:solidFill>
                  <a:schemeClr val="bg1"/>
                </a:solidFill>
              </a:rPr>
              <a:t>2.3	PARALELISMO DE HILOS</a:t>
            </a:r>
          </a:p>
          <a:p>
            <a:pPr lvl="1">
              <a:lnSpc>
                <a:spcPct val="90000"/>
              </a:lnSpc>
            </a:pPr>
            <a:r>
              <a:rPr lang="es-ES" sz="900" dirty="0">
                <a:solidFill>
                  <a:srgbClr val="FFFF00"/>
                </a:solidFill>
              </a:rPr>
              <a:t>2.4	BLOQUEO DE HILOS</a:t>
            </a:r>
          </a:p>
          <a:p>
            <a:pPr lvl="1">
              <a:lnSpc>
                <a:spcPct val="90000"/>
              </a:lnSpc>
            </a:pPr>
            <a:r>
              <a:rPr lang="es-ES" sz="900" dirty="0">
                <a:solidFill>
                  <a:schemeClr val="bg1"/>
                </a:solidFill>
              </a:rPr>
              <a:t>2.5	PROGRAMACION ASINCRONA</a:t>
            </a:r>
          </a:p>
          <a:p>
            <a:pPr>
              <a:lnSpc>
                <a:spcPct val="90000"/>
              </a:lnSpc>
            </a:pPr>
            <a:r>
              <a:rPr lang="es-ES" sz="900" dirty="0">
                <a:solidFill>
                  <a:schemeClr val="bg1"/>
                </a:solidFill>
              </a:rPr>
              <a:t>3	DESARROLLO</a:t>
            </a:r>
          </a:p>
          <a:p>
            <a:pPr lvl="1">
              <a:lnSpc>
                <a:spcPct val="90000"/>
              </a:lnSpc>
            </a:pPr>
            <a:r>
              <a:rPr lang="es-ES" sz="900" dirty="0">
                <a:solidFill>
                  <a:schemeClr val="bg1"/>
                </a:solidFill>
              </a:rPr>
              <a:t>3.1	CODIFICACIÓN VIDEO 173</a:t>
            </a:r>
          </a:p>
          <a:p>
            <a:pPr lvl="1">
              <a:lnSpc>
                <a:spcPct val="90000"/>
              </a:lnSpc>
            </a:pPr>
            <a:r>
              <a:rPr lang="es-ES" sz="900" dirty="0">
                <a:solidFill>
                  <a:schemeClr val="bg1"/>
                </a:solidFill>
              </a:rPr>
              <a:t>3.2	CODIFICACIÓN VIDEO 174</a:t>
            </a:r>
          </a:p>
          <a:p>
            <a:pPr lvl="1">
              <a:lnSpc>
                <a:spcPct val="90000"/>
              </a:lnSpc>
            </a:pPr>
            <a:r>
              <a:rPr lang="es-ES" sz="900" dirty="0">
                <a:solidFill>
                  <a:schemeClr val="bg1"/>
                </a:solidFill>
              </a:rPr>
              <a:t>3.3	CODIFICACIÓN VIDEO 175</a:t>
            </a:r>
          </a:p>
          <a:p>
            <a:pPr lvl="1">
              <a:lnSpc>
                <a:spcPct val="90000"/>
              </a:lnSpc>
            </a:pPr>
            <a:r>
              <a:rPr lang="es-ES" sz="900" dirty="0">
                <a:solidFill>
                  <a:schemeClr val="bg1"/>
                </a:solidFill>
              </a:rPr>
              <a:t>3.4	CODIFICACIÓN VIDEO 176</a:t>
            </a:r>
          </a:p>
          <a:p>
            <a:pPr lvl="1">
              <a:lnSpc>
                <a:spcPct val="90000"/>
              </a:lnSpc>
            </a:pPr>
            <a:r>
              <a:rPr lang="es-ES" sz="900" dirty="0">
                <a:solidFill>
                  <a:schemeClr val="bg1"/>
                </a:solidFill>
              </a:rPr>
              <a:t>3.5	CODIFICACIÓN VIDEO 177</a:t>
            </a:r>
          </a:p>
          <a:p>
            <a:pPr lvl="1">
              <a:lnSpc>
                <a:spcPct val="90000"/>
              </a:lnSpc>
            </a:pPr>
            <a:r>
              <a:rPr lang="es-ES" sz="900" dirty="0">
                <a:solidFill>
                  <a:schemeClr val="bg1"/>
                </a:solidFill>
              </a:rPr>
              <a:t>3.6	CODIFICACIÓN VIDEO 178</a:t>
            </a:r>
          </a:p>
          <a:p>
            <a:pPr lvl="1">
              <a:lnSpc>
                <a:spcPct val="90000"/>
              </a:lnSpc>
            </a:pPr>
            <a:r>
              <a:rPr lang="es-ES" sz="900" dirty="0">
                <a:solidFill>
                  <a:schemeClr val="bg1"/>
                </a:solidFill>
              </a:rPr>
              <a:t>3.7	FUNCIONALIDAD</a:t>
            </a:r>
          </a:p>
          <a:p>
            <a:pPr lvl="2">
              <a:lnSpc>
                <a:spcPct val="90000"/>
              </a:lnSpc>
            </a:pPr>
            <a:r>
              <a:rPr lang="es-ES" sz="900" dirty="0">
                <a:solidFill>
                  <a:schemeClr val="bg1"/>
                </a:solidFill>
              </a:rPr>
              <a:t>3.7.1	EJECUCIÓN VIDEO 173</a:t>
            </a:r>
          </a:p>
          <a:p>
            <a:pPr lvl="2">
              <a:lnSpc>
                <a:spcPct val="90000"/>
              </a:lnSpc>
            </a:pPr>
            <a:r>
              <a:rPr lang="es-ES" sz="900" dirty="0">
                <a:solidFill>
                  <a:schemeClr val="bg1"/>
                </a:solidFill>
              </a:rPr>
              <a:t>3.7.2	EJECUCIÓN VIDEO 174</a:t>
            </a:r>
          </a:p>
          <a:p>
            <a:pPr lvl="2">
              <a:lnSpc>
                <a:spcPct val="90000"/>
              </a:lnSpc>
            </a:pPr>
            <a:r>
              <a:rPr lang="es-ES" sz="900" dirty="0">
                <a:solidFill>
                  <a:schemeClr val="bg1"/>
                </a:solidFill>
              </a:rPr>
              <a:t>3.7.3	EJECUCIÓN VIDEO 175</a:t>
            </a:r>
          </a:p>
          <a:p>
            <a:pPr lvl="2">
              <a:lnSpc>
                <a:spcPct val="90000"/>
              </a:lnSpc>
            </a:pPr>
            <a:r>
              <a:rPr lang="es-ES" sz="900" dirty="0">
                <a:solidFill>
                  <a:schemeClr val="bg1"/>
                </a:solidFill>
              </a:rPr>
              <a:t>3.7.4	EJECUCIÓN VIDEO 176</a:t>
            </a:r>
          </a:p>
          <a:p>
            <a:pPr lvl="2">
              <a:lnSpc>
                <a:spcPct val="90000"/>
              </a:lnSpc>
            </a:pPr>
            <a:r>
              <a:rPr lang="es-ES" sz="900" dirty="0">
                <a:solidFill>
                  <a:schemeClr val="bg1"/>
                </a:solidFill>
              </a:rPr>
              <a:t>3.7.5	EJECUCIÓN VIDEO 177</a:t>
            </a:r>
          </a:p>
          <a:p>
            <a:pPr lvl="2">
              <a:lnSpc>
                <a:spcPct val="90000"/>
              </a:lnSpc>
            </a:pPr>
            <a:r>
              <a:rPr lang="es-ES" sz="900" dirty="0">
                <a:solidFill>
                  <a:schemeClr val="bg1"/>
                </a:solidFill>
              </a:rPr>
              <a:t>3.7.6	EJECUCIÓN VIDEO 178</a:t>
            </a:r>
          </a:p>
          <a:p>
            <a:pPr>
              <a:lnSpc>
                <a:spcPct val="90000"/>
              </a:lnSpc>
            </a:pPr>
            <a:r>
              <a:rPr lang="es-ES" sz="900" dirty="0">
                <a:solidFill>
                  <a:schemeClr val="bg1"/>
                </a:solidFill>
              </a:rPr>
              <a:t>4	CONCLUSIONES</a:t>
            </a:r>
          </a:p>
          <a:p>
            <a:pPr>
              <a:lnSpc>
                <a:spcPct val="90000"/>
              </a:lnSpc>
            </a:pPr>
            <a:r>
              <a:rPr lang="es-ES" sz="900" dirty="0">
                <a:solidFill>
                  <a:schemeClr val="bg1"/>
                </a:solidFill>
              </a:rPr>
              <a:t>5	RECOMENDACIONES</a:t>
            </a:r>
          </a:p>
          <a:p>
            <a:pPr>
              <a:lnSpc>
                <a:spcPct val="90000"/>
              </a:lnSpc>
            </a:pPr>
            <a:r>
              <a:rPr lang="es-ES" sz="900" dirty="0">
                <a:solidFill>
                  <a:schemeClr val="bg1"/>
                </a:solidFill>
              </a:rPr>
              <a:t>6	BIBLIOGRAFÍA</a:t>
            </a:r>
          </a:p>
        </p:txBody>
      </p:sp>
      <p:sp>
        <p:nvSpPr>
          <p:cNvPr id="6" name="Marcador de número de diapositiva 5">
            <a:extLst>
              <a:ext uri="{FF2B5EF4-FFF2-40B4-BE49-F238E27FC236}">
                <a16:creationId xmlns:a16="http://schemas.microsoft.com/office/drawing/2014/main" id="{92C571FE-9C6C-C0F7-F302-DBEDF073449F}"/>
              </a:ext>
            </a:extLst>
          </p:cNvPr>
          <p:cNvSpPr>
            <a:spLocks noGrp="1"/>
          </p:cNvSpPr>
          <p:nvPr>
            <p:ph type="sldNum" sz="quarter" idx="12"/>
          </p:nvPr>
        </p:nvSpPr>
        <p:spPr>
          <a:xfrm>
            <a:off x="10964090" y="6337206"/>
            <a:ext cx="1052508" cy="365125"/>
          </a:xfrm>
        </p:spPr>
        <p:txBody>
          <a:bodyPr vert="horz" lIns="91440" tIns="45720" rIns="91440" bIns="45720" rtlCol="0" anchor="ctr"/>
          <a:lstStyle/>
          <a:p>
            <a:fld id="{D57F1E4F-1CFF-5643-939E-217C01CDF565}" type="slidenum">
              <a:rPr lang="en-US" sz="2800" b="1" smtClean="0">
                <a:solidFill>
                  <a:schemeClr val="bg1"/>
                </a:solidFill>
              </a:rPr>
              <a:pPr/>
              <a:t>15</a:t>
            </a:fld>
            <a:endParaRPr lang="en-US" sz="2800" b="1" dirty="0">
              <a:solidFill>
                <a:schemeClr val="bg1"/>
              </a:solidFill>
            </a:endParaRPr>
          </a:p>
        </p:txBody>
      </p:sp>
    </p:spTree>
    <p:extLst>
      <p:ext uri="{BB962C8B-B14F-4D97-AF65-F5344CB8AC3E}">
        <p14:creationId xmlns:p14="http://schemas.microsoft.com/office/powerpoint/2010/main" val="1282928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a:t>2	Marco teórico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3" y="2180496"/>
            <a:ext cx="8413952" cy="3975347"/>
          </a:xfrm>
        </p:spPr>
        <p:txBody>
          <a:bodyPr>
            <a:normAutofit/>
          </a:bodyPr>
          <a:lstStyle/>
          <a:p>
            <a:pPr algn="just"/>
            <a:r>
              <a:rPr lang="es-ES" b="1" dirty="0">
                <a:solidFill>
                  <a:schemeClr val="tx1"/>
                </a:solidFill>
              </a:rPr>
              <a:t>2.4.3	Clase Semaphore</a:t>
            </a:r>
          </a:p>
          <a:p>
            <a:pPr lvl="1" algn="just"/>
            <a:r>
              <a:rPr lang="es-ES" sz="2000" dirty="0">
                <a:solidFill>
                  <a:schemeClr val="tx1"/>
                </a:solidFill>
              </a:rPr>
              <a:t>La clase Semaphore en .NET es una clase de sincronización que permite controlar el acceso a un conjunto limitado de recursos compartidos entre hilos. Es similar a la clase </a:t>
            </a:r>
            <a:r>
              <a:rPr lang="es-ES" sz="2000" dirty="0" err="1">
                <a:solidFill>
                  <a:schemeClr val="tx1"/>
                </a:solidFill>
              </a:rPr>
              <a:t>Mutex</a:t>
            </a:r>
            <a:r>
              <a:rPr lang="es-ES" sz="2000" dirty="0">
                <a:solidFill>
                  <a:schemeClr val="tx1"/>
                </a:solidFill>
              </a:rPr>
              <a:t> en cuanto a que también es un mecanismo de bloqueo, pero en lugar de permitir solo un hilo acceso exclusivo a un recurso, permite un número específico de hilos acceder al recurso al mismo tiempo.</a:t>
            </a:r>
          </a:p>
          <a:p>
            <a:pPr lvl="1" algn="just"/>
            <a:r>
              <a:rPr lang="es-ES" sz="2000" dirty="0">
                <a:solidFill>
                  <a:schemeClr val="tx1"/>
                </a:solidFill>
              </a:rPr>
              <a:t>La clase Semaphore tiene varios métodos que se pueden utilizar para controlar el acceso al recurso, tales como </a:t>
            </a:r>
            <a:r>
              <a:rPr lang="es-ES" sz="2000" dirty="0" err="1">
                <a:solidFill>
                  <a:schemeClr val="tx1"/>
                </a:solidFill>
              </a:rPr>
              <a:t>WaitOne</a:t>
            </a:r>
            <a:r>
              <a:rPr lang="es-ES" sz="2000" dirty="0">
                <a:solidFill>
                  <a:schemeClr val="tx1"/>
                </a:solidFill>
              </a:rPr>
              <a:t>(), </a:t>
            </a:r>
            <a:r>
              <a:rPr lang="es-ES" sz="2000" dirty="0" err="1">
                <a:solidFill>
                  <a:schemeClr val="tx1"/>
                </a:solidFill>
              </a:rPr>
              <a:t>Release</a:t>
            </a:r>
            <a:r>
              <a:rPr lang="es-ES" sz="2000" dirty="0">
                <a:solidFill>
                  <a:schemeClr val="tx1"/>
                </a:solidFill>
              </a:rPr>
              <a:t>() y </a:t>
            </a:r>
            <a:r>
              <a:rPr lang="es-ES" sz="2000" dirty="0" err="1">
                <a:solidFill>
                  <a:schemeClr val="tx1"/>
                </a:solidFill>
              </a:rPr>
              <a:t>WaitOne</a:t>
            </a:r>
            <a:r>
              <a:rPr lang="es-ES" sz="2000" dirty="0">
                <a:solidFill>
                  <a:schemeClr val="tx1"/>
                </a:solidFill>
              </a:rPr>
              <a:t>(</a:t>
            </a:r>
            <a:r>
              <a:rPr lang="es-ES" sz="2000" dirty="0" err="1">
                <a:solidFill>
                  <a:schemeClr val="tx1"/>
                </a:solidFill>
              </a:rPr>
              <a:t>int</a:t>
            </a:r>
            <a:r>
              <a:rPr lang="es-ES" sz="2000" dirty="0">
                <a:solidFill>
                  <a:schemeClr val="tx1"/>
                </a:solidFill>
              </a:rPr>
              <a:t>).</a:t>
            </a:r>
          </a:p>
        </p:txBody>
      </p:sp>
      <p:sp>
        <p:nvSpPr>
          <p:cNvPr id="4" name="Marcador de contenido 2">
            <a:extLst>
              <a:ext uri="{FF2B5EF4-FFF2-40B4-BE49-F238E27FC236}">
                <a16:creationId xmlns:a16="http://schemas.microsoft.com/office/drawing/2014/main" id="{3EC86FE0-3B43-49C3-A243-01239BBC396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rgbClr val="FFFF00"/>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rgbClr val="FFFF00"/>
                </a:solidFill>
              </a:rPr>
              <a:t>2..2	PATRÓN MVC</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CODIFICACIÓN VIDEO 173</a:t>
            </a:r>
          </a:p>
          <a:p>
            <a:pPr lvl="1">
              <a:lnSpc>
                <a:spcPct val="90000"/>
              </a:lnSpc>
            </a:pPr>
            <a:r>
              <a:rPr lang="es-ES" sz="1200" dirty="0">
                <a:solidFill>
                  <a:schemeClr val="bg1"/>
                </a:solidFill>
              </a:rPr>
              <a:t>3.2	CODIFICACIÓN VIDEO 174</a:t>
            </a:r>
          </a:p>
          <a:p>
            <a:pPr lvl="1">
              <a:lnSpc>
                <a:spcPct val="90000"/>
              </a:lnSpc>
            </a:pPr>
            <a:r>
              <a:rPr lang="es-ES" sz="1200" dirty="0">
                <a:solidFill>
                  <a:schemeClr val="bg1"/>
                </a:solidFill>
              </a:rPr>
              <a:t>3.3	CODIFICACIÓN VIDEO 175</a:t>
            </a:r>
          </a:p>
          <a:p>
            <a:pPr lvl="1">
              <a:lnSpc>
                <a:spcPct val="90000"/>
              </a:lnSpc>
            </a:pPr>
            <a:r>
              <a:rPr lang="es-ES" sz="1200" dirty="0">
                <a:solidFill>
                  <a:schemeClr val="bg1"/>
                </a:solidFill>
              </a:rPr>
              <a:t>3.4	CODIFICACIÓN VIDEO 176</a:t>
            </a:r>
          </a:p>
          <a:p>
            <a:pPr lvl="1">
              <a:lnSpc>
                <a:spcPct val="90000"/>
              </a:lnSpc>
            </a:pPr>
            <a:r>
              <a:rPr lang="es-ES" sz="1200" dirty="0">
                <a:solidFill>
                  <a:schemeClr val="bg1"/>
                </a:solidFill>
              </a:rPr>
              <a:t>3.5	CODIFICACIÓN VIDEO 177</a:t>
            </a:r>
          </a:p>
          <a:p>
            <a:pPr lvl="1">
              <a:lnSpc>
                <a:spcPct val="90000"/>
              </a:lnSpc>
            </a:pPr>
            <a:r>
              <a:rPr lang="es-ES" sz="1200" dirty="0">
                <a:solidFill>
                  <a:schemeClr val="bg1"/>
                </a:solidFill>
              </a:rPr>
              <a:t>3.6	CODIFICACIÓN VIDEO 178</a:t>
            </a:r>
          </a:p>
          <a:p>
            <a:pPr lvl="1">
              <a:lnSpc>
                <a:spcPct val="90000"/>
              </a:lnSpc>
            </a:pPr>
            <a:r>
              <a:rPr lang="es-ES" sz="1200" dirty="0">
                <a:solidFill>
                  <a:schemeClr val="bg1"/>
                </a:solidFill>
              </a:rPr>
              <a:t>3.7	FUNCIONALIDAD</a:t>
            </a:r>
          </a:p>
          <a:p>
            <a:pPr lvl="2">
              <a:lnSpc>
                <a:spcPct val="90000"/>
              </a:lnSpc>
            </a:pPr>
            <a:r>
              <a:rPr lang="es-ES" sz="1200" dirty="0">
                <a:solidFill>
                  <a:schemeClr val="bg1"/>
                </a:solidFill>
              </a:rPr>
              <a:t>3.7.1	EJECUCIÓN VIDEO 173</a:t>
            </a:r>
          </a:p>
          <a:p>
            <a:pPr lvl="2">
              <a:lnSpc>
                <a:spcPct val="90000"/>
              </a:lnSpc>
            </a:pPr>
            <a:r>
              <a:rPr lang="es-ES" sz="1200" dirty="0">
                <a:solidFill>
                  <a:schemeClr val="bg1"/>
                </a:solidFill>
              </a:rPr>
              <a:t>3.7.2	EJECUCIÓN VIDEO 174</a:t>
            </a:r>
          </a:p>
          <a:p>
            <a:pPr lvl="2">
              <a:lnSpc>
                <a:spcPct val="90000"/>
              </a:lnSpc>
            </a:pPr>
            <a:r>
              <a:rPr lang="es-ES" sz="1200" dirty="0">
                <a:solidFill>
                  <a:schemeClr val="bg1"/>
                </a:solidFill>
              </a:rPr>
              <a:t>3.7.3	EJECUCIÓN VIDEO 175</a:t>
            </a:r>
          </a:p>
          <a:p>
            <a:pPr lvl="2">
              <a:lnSpc>
                <a:spcPct val="90000"/>
              </a:lnSpc>
            </a:pPr>
            <a:r>
              <a:rPr lang="es-ES" sz="1200" dirty="0">
                <a:solidFill>
                  <a:schemeClr val="bg1"/>
                </a:solidFill>
              </a:rPr>
              <a:t>3.7.3	EJECUCIÓN VIDEO 176</a:t>
            </a:r>
          </a:p>
          <a:p>
            <a:pPr lvl="2">
              <a:lnSpc>
                <a:spcPct val="90000"/>
              </a:lnSpc>
            </a:pPr>
            <a:r>
              <a:rPr lang="es-ES" sz="1200" dirty="0">
                <a:solidFill>
                  <a:schemeClr val="bg1"/>
                </a:solidFill>
              </a:rPr>
              <a:t>3.7.3	EJECUCIÓN VIDEO 177</a:t>
            </a:r>
          </a:p>
          <a:p>
            <a:pPr lvl="2">
              <a:lnSpc>
                <a:spcPct val="90000"/>
              </a:lnSpc>
            </a:pPr>
            <a:r>
              <a:rPr lang="es-ES" sz="1200" dirty="0">
                <a:solidFill>
                  <a:schemeClr val="bg1"/>
                </a:solidFill>
              </a:rPr>
              <a:t>3.7.3	EJECUCIÓN VIDEO 178</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8" name="CuadroTexto 7">
            <a:extLst>
              <a:ext uri="{FF2B5EF4-FFF2-40B4-BE49-F238E27FC236}">
                <a16:creationId xmlns:a16="http://schemas.microsoft.com/office/drawing/2014/main" id="{4E8F99F6-FEFB-410C-A159-8D600C3D6FCE}"/>
              </a:ext>
            </a:extLst>
          </p:cNvPr>
          <p:cNvSpPr txBox="1"/>
          <p:nvPr/>
        </p:nvSpPr>
        <p:spPr>
          <a:xfrm>
            <a:off x="11793071" y="6457890"/>
            <a:ext cx="447055" cy="400110"/>
          </a:xfrm>
          <a:prstGeom prst="rect">
            <a:avLst/>
          </a:prstGeom>
          <a:noFill/>
        </p:spPr>
        <p:txBody>
          <a:bodyPr wrap="square" rtlCol="0">
            <a:spAutoFit/>
          </a:bodyPr>
          <a:lstStyle/>
          <a:p>
            <a:r>
              <a:rPr lang="en-US" sz="2000" dirty="0">
                <a:solidFill>
                  <a:schemeClr val="bg1"/>
                </a:solidFill>
              </a:rPr>
              <a:t>14</a:t>
            </a:r>
            <a:endParaRPr lang="es-EC" sz="2000" dirty="0">
              <a:solidFill>
                <a:schemeClr val="bg1"/>
              </a:solidFill>
            </a:endParaRPr>
          </a:p>
        </p:txBody>
      </p:sp>
      <p:sp>
        <p:nvSpPr>
          <p:cNvPr id="5" name="Marcador de contenido 2">
            <a:extLst>
              <a:ext uri="{FF2B5EF4-FFF2-40B4-BE49-F238E27FC236}">
                <a16:creationId xmlns:a16="http://schemas.microsoft.com/office/drawing/2014/main" id="{ADF1771E-43C2-CB9E-50F9-97209D311784}"/>
              </a:ext>
            </a:extLst>
          </p:cNvPr>
          <p:cNvSpPr txBox="1">
            <a:spLocks/>
          </p:cNvSpPr>
          <p:nvPr/>
        </p:nvSpPr>
        <p:spPr>
          <a:xfrm>
            <a:off x="9117367" y="17929"/>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OBJETIVOS</a:t>
            </a:r>
          </a:p>
          <a:p>
            <a:pPr>
              <a:lnSpc>
                <a:spcPct val="90000"/>
              </a:lnSpc>
            </a:pPr>
            <a:r>
              <a:rPr lang="es-ES" sz="900" dirty="0">
                <a:solidFill>
                  <a:srgbClr val="FFFF00"/>
                </a:solidFill>
              </a:rPr>
              <a:t>2	MARCO TEÓRICO</a:t>
            </a:r>
          </a:p>
          <a:p>
            <a:pPr lvl="1">
              <a:lnSpc>
                <a:spcPct val="90000"/>
              </a:lnSpc>
            </a:pPr>
            <a:r>
              <a:rPr lang="es-ES" sz="900" dirty="0">
                <a:solidFill>
                  <a:schemeClr val="bg1"/>
                </a:solidFill>
              </a:rPr>
              <a:t>2.1	HILOS</a:t>
            </a:r>
          </a:p>
          <a:p>
            <a:pPr lvl="2">
              <a:lnSpc>
                <a:spcPct val="90000"/>
              </a:lnSpc>
            </a:pPr>
            <a:r>
              <a:rPr lang="es-ES" sz="900" dirty="0">
                <a:solidFill>
                  <a:schemeClr val="bg1"/>
                </a:solidFill>
              </a:rPr>
              <a:t>2.1.1	HILOS CON .NET</a:t>
            </a:r>
          </a:p>
          <a:p>
            <a:pPr lvl="2">
              <a:lnSpc>
                <a:spcPct val="90000"/>
              </a:lnSpc>
            </a:pPr>
            <a:r>
              <a:rPr lang="es-ES" sz="900" dirty="0">
                <a:solidFill>
                  <a:schemeClr val="bg1"/>
                </a:solidFill>
              </a:rPr>
              <a:t>2.1.2	SINCRONIZACION</a:t>
            </a:r>
          </a:p>
          <a:p>
            <a:pPr lvl="1">
              <a:lnSpc>
                <a:spcPct val="90000"/>
              </a:lnSpc>
            </a:pPr>
            <a:r>
              <a:rPr lang="es-ES" sz="900" dirty="0">
                <a:solidFill>
                  <a:schemeClr val="bg1"/>
                </a:solidFill>
              </a:rPr>
              <a:t>2..2	GESTION DE HILOS</a:t>
            </a:r>
          </a:p>
          <a:p>
            <a:pPr lvl="1">
              <a:lnSpc>
                <a:spcPct val="90000"/>
              </a:lnSpc>
            </a:pPr>
            <a:r>
              <a:rPr lang="es-ES" sz="900" dirty="0">
                <a:solidFill>
                  <a:schemeClr val="bg1"/>
                </a:solidFill>
              </a:rPr>
              <a:t>2.3	PARALELISMO DE HILOS</a:t>
            </a:r>
          </a:p>
          <a:p>
            <a:pPr lvl="1">
              <a:lnSpc>
                <a:spcPct val="90000"/>
              </a:lnSpc>
            </a:pPr>
            <a:r>
              <a:rPr lang="es-ES" sz="900" dirty="0">
                <a:solidFill>
                  <a:srgbClr val="FFFF00"/>
                </a:solidFill>
              </a:rPr>
              <a:t>2.4	BLOQUEO DE HILOS</a:t>
            </a:r>
          </a:p>
          <a:p>
            <a:pPr lvl="1">
              <a:lnSpc>
                <a:spcPct val="90000"/>
              </a:lnSpc>
            </a:pPr>
            <a:r>
              <a:rPr lang="es-ES" sz="900" dirty="0">
                <a:solidFill>
                  <a:schemeClr val="bg1"/>
                </a:solidFill>
              </a:rPr>
              <a:t>2.5	PROGRAMACION ASINCRONA</a:t>
            </a:r>
          </a:p>
          <a:p>
            <a:pPr>
              <a:lnSpc>
                <a:spcPct val="90000"/>
              </a:lnSpc>
            </a:pPr>
            <a:r>
              <a:rPr lang="es-ES" sz="900" dirty="0">
                <a:solidFill>
                  <a:schemeClr val="bg1"/>
                </a:solidFill>
              </a:rPr>
              <a:t>3	DESARROLLO</a:t>
            </a:r>
          </a:p>
          <a:p>
            <a:pPr lvl="1">
              <a:lnSpc>
                <a:spcPct val="90000"/>
              </a:lnSpc>
            </a:pPr>
            <a:r>
              <a:rPr lang="es-ES" sz="900" dirty="0">
                <a:solidFill>
                  <a:schemeClr val="bg1"/>
                </a:solidFill>
              </a:rPr>
              <a:t>3.1	CODIFICACIÓN VIDEO 173</a:t>
            </a:r>
          </a:p>
          <a:p>
            <a:pPr lvl="1">
              <a:lnSpc>
                <a:spcPct val="90000"/>
              </a:lnSpc>
            </a:pPr>
            <a:r>
              <a:rPr lang="es-ES" sz="900" dirty="0">
                <a:solidFill>
                  <a:schemeClr val="bg1"/>
                </a:solidFill>
              </a:rPr>
              <a:t>3.2	CODIFICACIÓN VIDEO 174</a:t>
            </a:r>
          </a:p>
          <a:p>
            <a:pPr lvl="1">
              <a:lnSpc>
                <a:spcPct val="90000"/>
              </a:lnSpc>
            </a:pPr>
            <a:r>
              <a:rPr lang="es-ES" sz="900" dirty="0">
                <a:solidFill>
                  <a:schemeClr val="bg1"/>
                </a:solidFill>
              </a:rPr>
              <a:t>3.3	CODIFICACIÓN VIDEO 175</a:t>
            </a:r>
          </a:p>
          <a:p>
            <a:pPr lvl="1">
              <a:lnSpc>
                <a:spcPct val="90000"/>
              </a:lnSpc>
            </a:pPr>
            <a:r>
              <a:rPr lang="es-ES" sz="900" dirty="0">
                <a:solidFill>
                  <a:schemeClr val="bg1"/>
                </a:solidFill>
              </a:rPr>
              <a:t>3.4	CODIFICACIÓN VIDEO 176</a:t>
            </a:r>
          </a:p>
          <a:p>
            <a:pPr lvl="1">
              <a:lnSpc>
                <a:spcPct val="90000"/>
              </a:lnSpc>
            </a:pPr>
            <a:r>
              <a:rPr lang="es-ES" sz="900" dirty="0">
                <a:solidFill>
                  <a:schemeClr val="bg1"/>
                </a:solidFill>
              </a:rPr>
              <a:t>3.5	CODIFICACIÓN VIDEO 177</a:t>
            </a:r>
          </a:p>
          <a:p>
            <a:pPr lvl="1">
              <a:lnSpc>
                <a:spcPct val="90000"/>
              </a:lnSpc>
            </a:pPr>
            <a:r>
              <a:rPr lang="es-ES" sz="900" dirty="0">
                <a:solidFill>
                  <a:schemeClr val="bg1"/>
                </a:solidFill>
              </a:rPr>
              <a:t>3.6	CODIFICACIÓN VIDEO 178</a:t>
            </a:r>
          </a:p>
          <a:p>
            <a:pPr lvl="1">
              <a:lnSpc>
                <a:spcPct val="90000"/>
              </a:lnSpc>
            </a:pPr>
            <a:r>
              <a:rPr lang="es-ES" sz="900" dirty="0">
                <a:solidFill>
                  <a:schemeClr val="bg1"/>
                </a:solidFill>
              </a:rPr>
              <a:t>3.7	FUNCIONALIDAD</a:t>
            </a:r>
          </a:p>
          <a:p>
            <a:pPr lvl="2">
              <a:lnSpc>
                <a:spcPct val="90000"/>
              </a:lnSpc>
            </a:pPr>
            <a:r>
              <a:rPr lang="es-ES" sz="900" dirty="0">
                <a:solidFill>
                  <a:schemeClr val="bg1"/>
                </a:solidFill>
              </a:rPr>
              <a:t>3.7.1	EJECUCIÓN VIDEO 173</a:t>
            </a:r>
          </a:p>
          <a:p>
            <a:pPr lvl="2">
              <a:lnSpc>
                <a:spcPct val="90000"/>
              </a:lnSpc>
            </a:pPr>
            <a:r>
              <a:rPr lang="es-ES" sz="900" dirty="0">
                <a:solidFill>
                  <a:schemeClr val="bg1"/>
                </a:solidFill>
              </a:rPr>
              <a:t>3.7.2	EJECUCIÓN VIDEO 174</a:t>
            </a:r>
          </a:p>
          <a:p>
            <a:pPr lvl="2">
              <a:lnSpc>
                <a:spcPct val="90000"/>
              </a:lnSpc>
            </a:pPr>
            <a:r>
              <a:rPr lang="es-ES" sz="900" dirty="0">
                <a:solidFill>
                  <a:schemeClr val="bg1"/>
                </a:solidFill>
              </a:rPr>
              <a:t>3.7.3	EJECUCIÓN VIDEO 175</a:t>
            </a:r>
          </a:p>
          <a:p>
            <a:pPr lvl="2">
              <a:lnSpc>
                <a:spcPct val="90000"/>
              </a:lnSpc>
            </a:pPr>
            <a:r>
              <a:rPr lang="es-ES" sz="900" dirty="0">
                <a:solidFill>
                  <a:schemeClr val="bg1"/>
                </a:solidFill>
              </a:rPr>
              <a:t>3.7.4	EJECUCIÓN VIDEO 176</a:t>
            </a:r>
          </a:p>
          <a:p>
            <a:pPr lvl="2">
              <a:lnSpc>
                <a:spcPct val="90000"/>
              </a:lnSpc>
            </a:pPr>
            <a:r>
              <a:rPr lang="es-ES" sz="900" dirty="0">
                <a:solidFill>
                  <a:schemeClr val="bg1"/>
                </a:solidFill>
              </a:rPr>
              <a:t>3.7.5	EJECUCIÓN VIDEO 177</a:t>
            </a:r>
          </a:p>
          <a:p>
            <a:pPr lvl="2">
              <a:lnSpc>
                <a:spcPct val="90000"/>
              </a:lnSpc>
            </a:pPr>
            <a:r>
              <a:rPr lang="es-ES" sz="900" dirty="0">
                <a:solidFill>
                  <a:schemeClr val="bg1"/>
                </a:solidFill>
              </a:rPr>
              <a:t>3.7.6	EJECUCIÓN VIDEO 178</a:t>
            </a:r>
          </a:p>
          <a:p>
            <a:pPr>
              <a:lnSpc>
                <a:spcPct val="90000"/>
              </a:lnSpc>
            </a:pPr>
            <a:r>
              <a:rPr lang="es-ES" sz="900" dirty="0">
                <a:solidFill>
                  <a:schemeClr val="bg1"/>
                </a:solidFill>
              </a:rPr>
              <a:t>4	CONCLUSIONES</a:t>
            </a:r>
          </a:p>
          <a:p>
            <a:pPr>
              <a:lnSpc>
                <a:spcPct val="90000"/>
              </a:lnSpc>
            </a:pPr>
            <a:r>
              <a:rPr lang="es-ES" sz="900" dirty="0">
                <a:solidFill>
                  <a:schemeClr val="bg1"/>
                </a:solidFill>
              </a:rPr>
              <a:t>5	RECOMENDACIONES</a:t>
            </a:r>
          </a:p>
          <a:p>
            <a:pPr>
              <a:lnSpc>
                <a:spcPct val="90000"/>
              </a:lnSpc>
            </a:pPr>
            <a:r>
              <a:rPr lang="es-ES" sz="900" dirty="0">
                <a:solidFill>
                  <a:schemeClr val="bg1"/>
                </a:solidFill>
              </a:rPr>
              <a:t>6	BIBLIOGRAFÍA</a:t>
            </a:r>
          </a:p>
        </p:txBody>
      </p:sp>
      <p:sp>
        <p:nvSpPr>
          <p:cNvPr id="6" name="Marcador de número de diapositiva 5">
            <a:extLst>
              <a:ext uri="{FF2B5EF4-FFF2-40B4-BE49-F238E27FC236}">
                <a16:creationId xmlns:a16="http://schemas.microsoft.com/office/drawing/2014/main" id="{453F0CA5-241A-4C9F-8A3A-FABF41FEB956}"/>
              </a:ext>
            </a:extLst>
          </p:cNvPr>
          <p:cNvSpPr>
            <a:spLocks noGrp="1"/>
          </p:cNvSpPr>
          <p:nvPr>
            <p:ph type="sldNum" sz="quarter" idx="12"/>
          </p:nvPr>
        </p:nvSpPr>
        <p:spPr>
          <a:xfrm>
            <a:off x="10964090" y="6257398"/>
            <a:ext cx="1052508" cy="365125"/>
          </a:xfrm>
        </p:spPr>
        <p:txBody>
          <a:bodyPr vert="horz" lIns="91440" tIns="45720" rIns="91440" bIns="45720" rtlCol="0" anchor="ctr"/>
          <a:lstStyle/>
          <a:p>
            <a:fld id="{D57F1E4F-1CFF-5643-939E-217C01CDF565}" type="slidenum">
              <a:rPr lang="en-US" sz="2800" b="1" smtClean="0">
                <a:solidFill>
                  <a:schemeClr val="bg1"/>
                </a:solidFill>
              </a:rPr>
              <a:pPr/>
              <a:t>16</a:t>
            </a:fld>
            <a:endParaRPr lang="en-US" sz="2800" b="1" dirty="0">
              <a:solidFill>
                <a:schemeClr val="bg1"/>
              </a:solidFill>
            </a:endParaRPr>
          </a:p>
        </p:txBody>
      </p:sp>
    </p:spTree>
    <p:extLst>
      <p:ext uri="{BB962C8B-B14F-4D97-AF65-F5344CB8AC3E}">
        <p14:creationId xmlns:p14="http://schemas.microsoft.com/office/powerpoint/2010/main" val="3063379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a:t>2	Marco teórico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3" y="2180496"/>
            <a:ext cx="8413952" cy="3975347"/>
          </a:xfrm>
        </p:spPr>
        <p:txBody>
          <a:bodyPr>
            <a:normAutofit/>
          </a:bodyPr>
          <a:lstStyle/>
          <a:p>
            <a:pPr algn="just"/>
            <a:r>
              <a:rPr lang="es-ES" b="1" dirty="0">
                <a:solidFill>
                  <a:schemeClr val="tx1"/>
                </a:solidFill>
              </a:rPr>
              <a:t>2.4.4	Clase </a:t>
            </a:r>
            <a:r>
              <a:rPr lang="es-ES" b="1" dirty="0" err="1">
                <a:solidFill>
                  <a:schemeClr val="tx1"/>
                </a:solidFill>
              </a:rPr>
              <a:t>System.Threading.AutoResetEvent</a:t>
            </a:r>
            <a:endParaRPr lang="es-ES" b="1" dirty="0">
              <a:solidFill>
                <a:schemeClr val="tx1"/>
              </a:solidFill>
            </a:endParaRPr>
          </a:p>
          <a:p>
            <a:pPr algn="just"/>
            <a:r>
              <a:rPr lang="es-ES" sz="2000" dirty="0">
                <a:solidFill>
                  <a:schemeClr val="tx1"/>
                </a:solidFill>
              </a:rPr>
              <a:t>AutoResetEvent es un objeto de sincronización en el espacio de nombres System.Threading en C#. Es similar al </a:t>
            </a:r>
            <a:r>
              <a:rPr lang="es-ES" sz="2000" dirty="0" err="1">
                <a:solidFill>
                  <a:schemeClr val="tx1"/>
                </a:solidFill>
              </a:rPr>
              <a:t>ManualResetEvent</a:t>
            </a:r>
            <a:r>
              <a:rPr lang="es-ES" sz="2000" dirty="0">
                <a:solidFill>
                  <a:schemeClr val="tx1"/>
                </a:solidFill>
              </a:rPr>
              <a:t>, pero se comporta de manera diferente cuando se establece en señalado. Un AutoResetEvent se inicializa en un estado no señalado y cuando se establece en señalado, se permite que un solo subproceso continúe su ejecución. Una vez que el subproceso continúa, el evento automáticamente se reinicia al estado no señalado.</a:t>
            </a:r>
          </a:p>
        </p:txBody>
      </p:sp>
      <p:sp>
        <p:nvSpPr>
          <p:cNvPr id="4" name="Marcador de contenido 2">
            <a:extLst>
              <a:ext uri="{FF2B5EF4-FFF2-40B4-BE49-F238E27FC236}">
                <a16:creationId xmlns:a16="http://schemas.microsoft.com/office/drawing/2014/main" id="{3EC86FE0-3B43-49C3-A243-01239BBC396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rgbClr val="FFFF00"/>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rgbClr val="FFFF00"/>
                </a:solidFill>
              </a:rPr>
              <a:t>2..2	PATRÓN MVC</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CODIFICACIÓN VIDEO 173</a:t>
            </a:r>
          </a:p>
          <a:p>
            <a:pPr lvl="1">
              <a:lnSpc>
                <a:spcPct val="90000"/>
              </a:lnSpc>
            </a:pPr>
            <a:r>
              <a:rPr lang="es-ES" sz="1200" dirty="0">
                <a:solidFill>
                  <a:schemeClr val="bg1"/>
                </a:solidFill>
              </a:rPr>
              <a:t>3.2	CODIFICACIÓN VIDEO 174</a:t>
            </a:r>
          </a:p>
          <a:p>
            <a:pPr lvl="1">
              <a:lnSpc>
                <a:spcPct val="90000"/>
              </a:lnSpc>
            </a:pPr>
            <a:r>
              <a:rPr lang="es-ES" sz="1200" dirty="0">
                <a:solidFill>
                  <a:schemeClr val="bg1"/>
                </a:solidFill>
              </a:rPr>
              <a:t>3.3	CODIFICACIÓN VIDEO 175</a:t>
            </a:r>
          </a:p>
          <a:p>
            <a:pPr lvl="1">
              <a:lnSpc>
                <a:spcPct val="90000"/>
              </a:lnSpc>
            </a:pPr>
            <a:r>
              <a:rPr lang="es-ES" sz="1200" dirty="0">
                <a:solidFill>
                  <a:schemeClr val="bg1"/>
                </a:solidFill>
              </a:rPr>
              <a:t>3.4	CODIFICACIÓN VIDEO 176</a:t>
            </a:r>
          </a:p>
          <a:p>
            <a:pPr lvl="1">
              <a:lnSpc>
                <a:spcPct val="90000"/>
              </a:lnSpc>
            </a:pPr>
            <a:r>
              <a:rPr lang="es-ES" sz="1200" dirty="0">
                <a:solidFill>
                  <a:schemeClr val="bg1"/>
                </a:solidFill>
              </a:rPr>
              <a:t>3.5	CODIFICACIÓN VIDEO 177</a:t>
            </a:r>
          </a:p>
          <a:p>
            <a:pPr lvl="1">
              <a:lnSpc>
                <a:spcPct val="90000"/>
              </a:lnSpc>
            </a:pPr>
            <a:r>
              <a:rPr lang="es-ES" sz="1200" dirty="0">
                <a:solidFill>
                  <a:schemeClr val="bg1"/>
                </a:solidFill>
              </a:rPr>
              <a:t>3.6	CODIFICACIÓN VIDEO 178</a:t>
            </a:r>
          </a:p>
          <a:p>
            <a:pPr lvl="1">
              <a:lnSpc>
                <a:spcPct val="90000"/>
              </a:lnSpc>
            </a:pPr>
            <a:r>
              <a:rPr lang="es-ES" sz="1200" dirty="0">
                <a:solidFill>
                  <a:schemeClr val="bg1"/>
                </a:solidFill>
              </a:rPr>
              <a:t>3.7	FUNCIONALIDAD</a:t>
            </a:r>
          </a:p>
          <a:p>
            <a:pPr lvl="2">
              <a:lnSpc>
                <a:spcPct val="90000"/>
              </a:lnSpc>
            </a:pPr>
            <a:r>
              <a:rPr lang="es-ES" sz="1200" dirty="0">
                <a:solidFill>
                  <a:schemeClr val="bg1"/>
                </a:solidFill>
              </a:rPr>
              <a:t>3.7.1	EJECUCIÓN VIDEO 173</a:t>
            </a:r>
          </a:p>
          <a:p>
            <a:pPr lvl="2">
              <a:lnSpc>
                <a:spcPct val="90000"/>
              </a:lnSpc>
            </a:pPr>
            <a:r>
              <a:rPr lang="es-ES" sz="1200" dirty="0">
                <a:solidFill>
                  <a:schemeClr val="bg1"/>
                </a:solidFill>
              </a:rPr>
              <a:t>3.7.2	EJECUCIÓN VIDEO 174</a:t>
            </a:r>
          </a:p>
          <a:p>
            <a:pPr lvl="2">
              <a:lnSpc>
                <a:spcPct val="90000"/>
              </a:lnSpc>
            </a:pPr>
            <a:r>
              <a:rPr lang="es-ES" sz="1200" dirty="0">
                <a:solidFill>
                  <a:schemeClr val="bg1"/>
                </a:solidFill>
              </a:rPr>
              <a:t>3.7.3	EJECUCIÓN VIDEO 175</a:t>
            </a:r>
          </a:p>
          <a:p>
            <a:pPr lvl="2">
              <a:lnSpc>
                <a:spcPct val="90000"/>
              </a:lnSpc>
            </a:pPr>
            <a:r>
              <a:rPr lang="es-ES" sz="1200" dirty="0">
                <a:solidFill>
                  <a:schemeClr val="bg1"/>
                </a:solidFill>
              </a:rPr>
              <a:t>3.7.3	EJECUCIÓN VIDEO 176</a:t>
            </a:r>
          </a:p>
          <a:p>
            <a:pPr lvl="2">
              <a:lnSpc>
                <a:spcPct val="90000"/>
              </a:lnSpc>
            </a:pPr>
            <a:r>
              <a:rPr lang="es-ES" sz="1200" dirty="0">
                <a:solidFill>
                  <a:schemeClr val="bg1"/>
                </a:solidFill>
              </a:rPr>
              <a:t>3.7.3	EJECUCIÓN VIDEO 177</a:t>
            </a:r>
          </a:p>
          <a:p>
            <a:pPr lvl="2">
              <a:lnSpc>
                <a:spcPct val="90000"/>
              </a:lnSpc>
            </a:pPr>
            <a:r>
              <a:rPr lang="es-ES" sz="1200" dirty="0">
                <a:solidFill>
                  <a:schemeClr val="bg1"/>
                </a:solidFill>
              </a:rPr>
              <a:t>3.7.3	EJECUCIÓN VIDEO 178</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8" name="CuadroTexto 7">
            <a:extLst>
              <a:ext uri="{FF2B5EF4-FFF2-40B4-BE49-F238E27FC236}">
                <a16:creationId xmlns:a16="http://schemas.microsoft.com/office/drawing/2014/main" id="{4E8F99F6-FEFB-410C-A159-8D600C3D6FCE}"/>
              </a:ext>
            </a:extLst>
          </p:cNvPr>
          <p:cNvSpPr txBox="1"/>
          <p:nvPr/>
        </p:nvSpPr>
        <p:spPr>
          <a:xfrm>
            <a:off x="11793071" y="6457890"/>
            <a:ext cx="447055" cy="400110"/>
          </a:xfrm>
          <a:prstGeom prst="rect">
            <a:avLst/>
          </a:prstGeom>
          <a:noFill/>
        </p:spPr>
        <p:txBody>
          <a:bodyPr wrap="square" rtlCol="0">
            <a:spAutoFit/>
          </a:bodyPr>
          <a:lstStyle/>
          <a:p>
            <a:r>
              <a:rPr lang="en-US" sz="2000" dirty="0">
                <a:solidFill>
                  <a:schemeClr val="bg1"/>
                </a:solidFill>
              </a:rPr>
              <a:t>14</a:t>
            </a:r>
            <a:endParaRPr lang="es-EC" sz="2000" dirty="0">
              <a:solidFill>
                <a:schemeClr val="bg1"/>
              </a:solidFill>
            </a:endParaRPr>
          </a:p>
        </p:txBody>
      </p:sp>
      <p:sp>
        <p:nvSpPr>
          <p:cNvPr id="5" name="Marcador de contenido 2">
            <a:extLst>
              <a:ext uri="{FF2B5EF4-FFF2-40B4-BE49-F238E27FC236}">
                <a16:creationId xmlns:a16="http://schemas.microsoft.com/office/drawing/2014/main" id="{ADF1771E-43C2-CB9E-50F9-97209D311784}"/>
              </a:ext>
            </a:extLst>
          </p:cNvPr>
          <p:cNvSpPr txBox="1">
            <a:spLocks/>
          </p:cNvSpPr>
          <p:nvPr/>
        </p:nvSpPr>
        <p:spPr>
          <a:xfrm>
            <a:off x="9117367" y="17929"/>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OBJETIVOS</a:t>
            </a:r>
          </a:p>
          <a:p>
            <a:pPr>
              <a:lnSpc>
                <a:spcPct val="90000"/>
              </a:lnSpc>
            </a:pPr>
            <a:r>
              <a:rPr lang="es-ES" sz="900" dirty="0">
                <a:solidFill>
                  <a:srgbClr val="FFFF00"/>
                </a:solidFill>
              </a:rPr>
              <a:t>2	MARCO TEÓRICO</a:t>
            </a:r>
          </a:p>
          <a:p>
            <a:pPr lvl="1">
              <a:lnSpc>
                <a:spcPct val="90000"/>
              </a:lnSpc>
            </a:pPr>
            <a:r>
              <a:rPr lang="es-ES" sz="900" dirty="0">
                <a:solidFill>
                  <a:schemeClr val="bg1"/>
                </a:solidFill>
              </a:rPr>
              <a:t>2.1	HILOS</a:t>
            </a:r>
          </a:p>
          <a:p>
            <a:pPr lvl="2">
              <a:lnSpc>
                <a:spcPct val="90000"/>
              </a:lnSpc>
            </a:pPr>
            <a:r>
              <a:rPr lang="es-ES" sz="900" dirty="0">
                <a:solidFill>
                  <a:schemeClr val="bg1"/>
                </a:solidFill>
              </a:rPr>
              <a:t>2.1.1	HILOS CON .NET</a:t>
            </a:r>
          </a:p>
          <a:p>
            <a:pPr lvl="2">
              <a:lnSpc>
                <a:spcPct val="90000"/>
              </a:lnSpc>
            </a:pPr>
            <a:r>
              <a:rPr lang="es-ES" sz="900" dirty="0">
                <a:solidFill>
                  <a:schemeClr val="bg1"/>
                </a:solidFill>
              </a:rPr>
              <a:t>2.1.2	SINCRONIZACION</a:t>
            </a:r>
          </a:p>
          <a:p>
            <a:pPr lvl="1">
              <a:lnSpc>
                <a:spcPct val="90000"/>
              </a:lnSpc>
            </a:pPr>
            <a:r>
              <a:rPr lang="es-ES" sz="900" dirty="0">
                <a:solidFill>
                  <a:schemeClr val="bg1"/>
                </a:solidFill>
              </a:rPr>
              <a:t>2..2	GESTION DE HILOS</a:t>
            </a:r>
          </a:p>
          <a:p>
            <a:pPr lvl="1">
              <a:lnSpc>
                <a:spcPct val="90000"/>
              </a:lnSpc>
            </a:pPr>
            <a:r>
              <a:rPr lang="es-ES" sz="900" dirty="0">
                <a:solidFill>
                  <a:schemeClr val="bg1"/>
                </a:solidFill>
              </a:rPr>
              <a:t>2.3	PARALELISMO DE HILOS</a:t>
            </a:r>
          </a:p>
          <a:p>
            <a:pPr lvl="1">
              <a:lnSpc>
                <a:spcPct val="90000"/>
              </a:lnSpc>
            </a:pPr>
            <a:r>
              <a:rPr lang="es-ES" sz="900" dirty="0">
                <a:solidFill>
                  <a:srgbClr val="FFFF00"/>
                </a:solidFill>
              </a:rPr>
              <a:t>2.4	BLOQUEO DE HILOS</a:t>
            </a:r>
          </a:p>
          <a:p>
            <a:pPr lvl="1">
              <a:lnSpc>
                <a:spcPct val="90000"/>
              </a:lnSpc>
            </a:pPr>
            <a:r>
              <a:rPr lang="es-ES" sz="900" dirty="0">
                <a:solidFill>
                  <a:schemeClr val="bg1"/>
                </a:solidFill>
              </a:rPr>
              <a:t>2.5	PROGRAMACION ASINCRONA</a:t>
            </a:r>
          </a:p>
          <a:p>
            <a:pPr>
              <a:lnSpc>
                <a:spcPct val="90000"/>
              </a:lnSpc>
            </a:pPr>
            <a:r>
              <a:rPr lang="es-ES" sz="900" dirty="0">
                <a:solidFill>
                  <a:schemeClr val="bg1"/>
                </a:solidFill>
              </a:rPr>
              <a:t>3	DESARROLLO</a:t>
            </a:r>
          </a:p>
          <a:p>
            <a:pPr lvl="1">
              <a:lnSpc>
                <a:spcPct val="90000"/>
              </a:lnSpc>
            </a:pPr>
            <a:r>
              <a:rPr lang="es-ES" sz="900" dirty="0">
                <a:solidFill>
                  <a:schemeClr val="bg1"/>
                </a:solidFill>
              </a:rPr>
              <a:t>3.1	CODIFICACIÓN VIDEO 173</a:t>
            </a:r>
          </a:p>
          <a:p>
            <a:pPr lvl="1">
              <a:lnSpc>
                <a:spcPct val="90000"/>
              </a:lnSpc>
            </a:pPr>
            <a:r>
              <a:rPr lang="es-ES" sz="900" dirty="0">
                <a:solidFill>
                  <a:schemeClr val="bg1"/>
                </a:solidFill>
              </a:rPr>
              <a:t>3.2	CODIFICACIÓN VIDEO 174</a:t>
            </a:r>
          </a:p>
          <a:p>
            <a:pPr lvl="1">
              <a:lnSpc>
                <a:spcPct val="90000"/>
              </a:lnSpc>
            </a:pPr>
            <a:r>
              <a:rPr lang="es-ES" sz="900" dirty="0">
                <a:solidFill>
                  <a:schemeClr val="bg1"/>
                </a:solidFill>
              </a:rPr>
              <a:t>3.3	CODIFICACIÓN VIDEO 175</a:t>
            </a:r>
          </a:p>
          <a:p>
            <a:pPr lvl="1">
              <a:lnSpc>
                <a:spcPct val="90000"/>
              </a:lnSpc>
            </a:pPr>
            <a:r>
              <a:rPr lang="es-ES" sz="900" dirty="0">
                <a:solidFill>
                  <a:schemeClr val="bg1"/>
                </a:solidFill>
              </a:rPr>
              <a:t>3.4	CODIFICACIÓN VIDEO 176</a:t>
            </a:r>
          </a:p>
          <a:p>
            <a:pPr lvl="1">
              <a:lnSpc>
                <a:spcPct val="90000"/>
              </a:lnSpc>
            </a:pPr>
            <a:r>
              <a:rPr lang="es-ES" sz="900" dirty="0">
                <a:solidFill>
                  <a:schemeClr val="bg1"/>
                </a:solidFill>
              </a:rPr>
              <a:t>3.5	CODIFICACIÓN VIDEO 177</a:t>
            </a:r>
          </a:p>
          <a:p>
            <a:pPr lvl="1">
              <a:lnSpc>
                <a:spcPct val="90000"/>
              </a:lnSpc>
            </a:pPr>
            <a:r>
              <a:rPr lang="es-ES" sz="900" dirty="0">
                <a:solidFill>
                  <a:schemeClr val="bg1"/>
                </a:solidFill>
              </a:rPr>
              <a:t>3.6	CODIFICACIÓN VIDEO 178</a:t>
            </a:r>
          </a:p>
          <a:p>
            <a:pPr lvl="1">
              <a:lnSpc>
                <a:spcPct val="90000"/>
              </a:lnSpc>
            </a:pPr>
            <a:r>
              <a:rPr lang="es-ES" sz="900" dirty="0">
                <a:solidFill>
                  <a:schemeClr val="bg1"/>
                </a:solidFill>
              </a:rPr>
              <a:t>3.7	FUNCIONALIDAD</a:t>
            </a:r>
          </a:p>
          <a:p>
            <a:pPr lvl="2">
              <a:lnSpc>
                <a:spcPct val="90000"/>
              </a:lnSpc>
            </a:pPr>
            <a:r>
              <a:rPr lang="es-ES" sz="900" dirty="0">
                <a:solidFill>
                  <a:schemeClr val="bg1"/>
                </a:solidFill>
              </a:rPr>
              <a:t>3.7.1	EJECUCIÓN VIDEO 173</a:t>
            </a:r>
          </a:p>
          <a:p>
            <a:pPr lvl="2">
              <a:lnSpc>
                <a:spcPct val="90000"/>
              </a:lnSpc>
            </a:pPr>
            <a:r>
              <a:rPr lang="es-ES" sz="900" dirty="0">
                <a:solidFill>
                  <a:schemeClr val="bg1"/>
                </a:solidFill>
              </a:rPr>
              <a:t>3.7.2	EJECUCIÓN VIDEO 174</a:t>
            </a:r>
          </a:p>
          <a:p>
            <a:pPr lvl="2">
              <a:lnSpc>
                <a:spcPct val="90000"/>
              </a:lnSpc>
            </a:pPr>
            <a:r>
              <a:rPr lang="es-ES" sz="900" dirty="0">
                <a:solidFill>
                  <a:schemeClr val="bg1"/>
                </a:solidFill>
              </a:rPr>
              <a:t>3.7.3	EJECUCIÓN VIDEO 175</a:t>
            </a:r>
          </a:p>
          <a:p>
            <a:pPr lvl="2">
              <a:lnSpc>
                <a:spcPct val="90000"/>
              </a:lnSpc>
            </a:pPr>
            <a:r>
              <a:rPr lang="es-ES" sz="900" dirty="0">
                <a:solidFill>
                  <a:schemeClr val="bg1"/>
                </a:solidFill>
              </a:rPr>
              <a:t>3.7.4	EJECUCIÓN VIDEO 176</a:t>
            </a:r>
          </a:p>
          <a:p>
            <a:pPr lvl="2">
              <a:lnSpc>
                <a:spcPct val="90000"/>
              </a:lnSpc>
            </a:pPr>
            <a:r>
              <a:rPr lang="es-ES" sz="900" dirty="0">
                <a:solidFill>
                  <a:schemeClr val="bg1"/>
                </a:solidFill>
              </a:rPr>
              <a:t>3.7.5	EJECUCIÓN VIDEO 177</a:t>
            </a:r>
          </a:p>
          <a:p>
            <a:pPr lvl="2">
              <a:lnSpc>
                <a:spcPct val="90000"/>
              </a:lnSpc>
            </a:pPr>
            <a:r>
              <a:rPr lang="es-ES" sz="900" dirty="0">
                <a:solidFill>
                  <a:schemeClr val="bg1"/>
                </a:solidFill>
              </a:rPr>
              <a:t>3.7.6	EJECUCIÓN VIDEO 178</a:t>
            </a:r>
          </a:p>
          <a:p>
            <a:pPr>
              <a:lnSpc>
                <a:spcPct val="90000"/>
              </a:lnSpc>
            </a:pPr>
            <a:r>
              <a:rPr lang="es-ES" sz="900" dirty="0">
                <a:solidFill>
                  <a:schemeClr val="bg1"/>
                </a:solidFill>
              </a:rPr>
              <a:t>4	CONCLUSIONES</a:t>
            </a:r>
          </a:p>
          <a:p>
            <a:pPr>
              <a:lnSpc>
                <a:spcPct val="90000"/>
              </a:lnSpc>
            </a:pPr>
            <a:r>
              <a:rPr lang="es-ES" sz="900" dirty="0">
                <a:solidFill>
                  <a:schemeClr val="bg1"/>
                </a:solidFill>
              </a:rPr>
              <a:t>5	RECOMENDACIONES</a:t>
            </a:r>
          </a:p>
          <a:p>
            <a:pPr>
              <a:lnSpc>
                <a:spcPct val="90000"/>
              </a:lnSpc>
            </a:pPr>
            <a:r>
              <a:rPr lang="es-ES" sz="900" dirty="0">
                <a:solidFill>
                  <a:schemeClr val="bg1"/>
                </a:solidFill>
              </a:rPr>
              <a:t>6	BIBLIOGRAFÍA</a:t>
            </a:r>
          </a:p>
        </p:txBody>
      </p:sp>
      <p:sp>
        <p:nvSpPr>
          <p:cNvPr id="6" name="Marcador de número de diapositiva 5">
            <a:extLst>
              <a:ext uri="{FF2B5EF4-FFF2-40B4-BE49-F238E27FC236}">
                <a16:creationId xmlns:a16="http://schemas.microsoft.com/office/drawing/2014/main" id="{C7C21648-4096-5CDE-7CBE-EFB1D0144426}"/>
              </a:ext>
            </a:extLst>
          </p:cNvPr>
          <p:cNvSpPr>
            <a:spLocks noGrp="1"/>
          </p:cNvSpPr>
          <p:nvPr>
            <p:ph type="sldNum" sz="quarter" idx="12"/>
          </p:nvPr>
        </p:nvSpPr>
        <p:spPr>
          <a:xfrm>
            <a:off x="10964090" y="6257398"/>
            <a:ext cx="1052508" cy="365125"/>
          </a:xfrm>
        </p:spPr>
        <p:txBody>
          <a:bodyPr vert="horz" lIns="91440" tIns="45720" rIns="91440" bIns="45720" rtlCol="0" anchor="ctr"/>
          <a:lstStyle/>
          <a:p>
            <a:fld id="{D57F1E4F-1CFF-5643-939E-217C01CDF565}" type="slidenum">
              <a:rPr lang="en-US" sz="2800" b="1" smtClean="0">
                <a:solidFill>
                  <a:schemeClr val="bg1"/>
                </a:solidFill>
              </a:rPr>
              <a:pPr/>
              <a:t>17</a:t>
            </a:fld>
            <a:endParaRPr lang="en-US" sz="2800" b="1" dirty="0">
              <a:solidFill>
                <a:schemeClr val="bg1"/>
              </a:solidFill>
            </a:endParaRPr>
          </a:p>
        </p:txBody>
      </p:sp>
    </p:spTree>
    <p:extLst>
      <p:ext uri="{BB962C8B-B14F-4D97-AF65-F5344CB8AC3E}">
        <p14:creationId xmlns:p14="http://schemas.microsoft.com/office/powerpoint/2010/main" val="4128629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a:t>2	Marco teórico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3" y="2180496"/>
            <a:ext cx="8413952" cy="3975347"/>
          </a:xfrm>
        </p:spPr>
        <p:txBody>
          <a:bodyPr>
            <a:normAutofit/>
          </a:bodyPr>
          <a:lstStyle/>
          <a:p>
            <a:pPr algn="just"/>
            <a:r>
              <a:rPr lang="es-ES" b="1" dirty="0">
                <a:solidFill>
                  <a:schemeClr val="tx1"/>
                </a:solidFill>
              </a:rPr>
              <a:t>2.4.5	Clase Monitor</a:t>
            </a:r>
          </a:p>
          <a:p>
            <a:pPr algn="just"/>
            <a:r>
              <a:rPr lang="es-ES" sz="2000" dirty="0">
                <a:solidFill>
                  <a:schemeClr val="tx1"/>
                </a:solidFill>
              </a:rPr>
              <a:t>La clase Monitor en C# es una clase de sincronización que proporciona un mecanismo de bloqueo para controlar el acceso a un recurso compartido entre hilos. Es similar a la clase </a:t>
            </a:r>
            <a:r>
              <a:rPr lang="es-ES" sz="2000" dirty="0" err="1">
                <a:solidFill>
                  <a:schemeClr val="tx1"/>
                </a:solidFill>
              </a:rPr>
              <a:t>Mutex</a:t>
            </a:r>
            <a:r>
              <a:rPr lang="es-ES" sz="2000" dirty="0">
                <a:solidFill>
                  <a:schemeClr val="tx1"/>
                </a:solidFill>
              </a:rPr>
              <a:t> en cuanto a que también es un mecanismo de bloqueo exclusivo, pero proporciona algunas características adicionales, como la capacidad de esperar por una señal (</a:t>
            </a:r>
            <a:r>
              <a:rPr lang="es-ES" sz="2000" dirty="0" err="1">
                <a:solidFill>
                  <a:schemeClr val="tx1"/>
                </a:solidFill>
              </a:rPr>
              <a:t>signal</a:t>
            </a:r>
            <a:r>
              <a:rPr lang="es-ES" sz="2000" dirty="0">
                <a:solidFill>
                  <a:schemeClr val="tx1"/>
                </a:solidFill>
              </a:rPr>
              <a:t>) y la capacidad de salir de un bloqueo temporalmente (pulse).</a:t>
            </a:r>
          </a:p>
          <a:p>
            <a:pPr algn="just"/>
            <a:r>
              <a:rPr lang="es-ES" sz="2000" dirty="0">
                <a:solidFill>
                  <a:schemeClr val="tx1"/>
                </a:solidFill>
              </a:rPr>
              <a:t>La clase Monitor tiene varios métodos que se pueden utilizar para controlar el acceso al recurso, tales como </a:t>
            </a:r>
            <a:r>
              <a:rPr lang="es-ES" sz="2000" dirty="0" err="1">
                <a:solidFill>
                  <a:schemeClr val="tx1"/>
                </a:solidFill>
              </a:rPr>
              <a:t>Enter</a:t>
            </a:r>
            <a:r>
              <a:rPr lang="es-ES" sz="2000" dirty="0">
                <a:solidFill>
                  <a:schemeClr val="tx1"/>
                </a:solidFill>
              </a:rPr>
              <a:t>(), </a:t>
            </a:r>
            <a:r>
              <a:rPr lang="es-ES" sz="2000" dirty="0" err="1">
                <a:solidFill>
                  <a:schemeClr val="tx1"/>
                </a:solidFill>
              </a:rPr>
              <a:t>Exit</a:t>
            </a:r>
            <a:r>
              <a:rPr lang="es-ES" sz="2000" dirty="0">
                <a:solidFill>
                  <a:schemeClr val="tx1"/>
                </a:solidFill>
              </a:rPr>
              <a:t>(), </a:t>
            </a:r>
            <a:r>
              <a:rPr lang="es-ES" sz="2000" dirty="0" err="1">
                <a:solidFill>
                  <a:schemeClr val="tx1"/>
                </a:solidFill>
              </a:rPr>
              <a:t>Wait</a:t>
            </a:r>
            <a:r>
              <a:rPr lang="es-ES" sz="2000" dirty="0">
                <a:solidFill>
                  <a:schemeClr val="tx1"/>
                </a:solidFill>
              </a:rPr>
              <a:t>() y Pulse().</a:t>
            </a:r>
          </a:p>
        </p:txBody>
      </p:sp>
      <p:sp>
        <p:nvSpPr>
          <p:cNvPr id="4" name="Marcador de contenido 2">
            <a:extLst>
              <a:ext uri="{FF2B5EF4-FFF2-40B4-BE49-F238E27FC236}">
                <a16:creationId xmlns:a16="http://schemas.microsoft.com/office/drawing/2014/main" id="{3EC86FE0-3B43-49C3-A243-01239BBC396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rgbClr val="FFFF00"/>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rgbClr val="FFFF00"/>
                </a:solidFill>
              </a:rPr>
              <a:t>2..2	PATRÓN MVC</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CODIFICACIÓN VIDEO 173</a:t>
            </a:r>
          </a:p>
          <a:p>
            <a:pPr lvl="1">
              <a:lnSpc>
                <a:spcPct val="90000"/>
              </a:lnSpc>
            </a:pPr>
            <a:r>
              <a:rPr lang="es-ES" sz="1200" dirty="0">
                <a:solidFill>
                  <a:schemeClr val="bg1"/>
                </a:solidFill>
              </a:rPr>
              <a:t>3.2	CODIFICACIÓN VIDEO 174</a:t>
            </a:r>
          </a:p>
          <a:p>
            <a:pPr lvl="1">
              <a:lnSpc>
                <a:spcPct val="90000"/>
              </a:lnSpc>
            </a:pPr>
            <a:r>
              <a:rPr lang="es-ES" sz="1200" dirty="0">
                <a:solidFill>
                  <a:schemeClr val="bg1"/>
                </a:solidFill>
              </a:rPr>
              <a:t>3.3	CODIFICACIÓN VIDEO 175</a:t>
            </a:r>
          </a:p>
          <a:p>
            <a:pPr lvl="1">
              <a:lnSpc>
                <a:spcPct val="90000"/>
              </a:lnSpc>
            </a:pPr>
            <a:r>
              <a:rPr lang="es-ES" sz="1200" dirty="0">
                <a:solidFill>
                  <a:schemeClr val="bg1"/>
                </a:solidFill>
              </a:rPr>
              <a:t>3.4	CODIFICACIÓN VIDEO 176</a:t>
            </a:r>
          </a:p>
          <a:p>
            <a:pPr lvl="1">
              <a:lnSpc>
                <a:spcPct val="90000"/>
              </a:lnSpc>
            </a:pPr>
            <a:r>
              <a:rPr lang="es-ES" sz="1200" dirty="0">
                <a:solidFill>
                  <a:schemeClr val="bg1"/>
                </a:solidFill>
              </a:rPr>
              <a:t>3.5	CODIFICACIÓN VIDEO 177</a:t>
            </a:r>
          </a:p>
          <a:p>
            <a:pPr lvl="1">
              <a:lnSpc>
                <a:spcPct val="90000"/>
              </a:lnSpc>
            </a:pPr>
            <a:r>
              <a:rPr lang="es-ES" sz="1200" dirty="0">
                <a:solidFill>
                  <a:schemeClr val="bg1"/>
                </a:solidFill>
              </a:rPr>
              <a:t>3.6	CODIFICACIÓN VIDEO 178</a:t>
            </a:r>
          </a:p>
          <a:p>
            <a:pPr lvl="1">
              <a:lnSpc>
                <a:spcPct val="90000"/>
              </a:lnSpc>
            </a:pPr>
            <a:r>
              <a:rPr lang="es-ES" sz="1200" dirty="0">
                <a:solidFill>
                  <a:schemeClr val="bg1"/>
                </a:solidFill>
              </a:rPr>
              <a:t>3.7	FUNCIONALIDAD</a:t>
            </a:r>
          </a:p>
          <a:p>
            <a:pPr lvl="2">
              <a:lnSpc>
                <a:spcPct val="90000"/>
              </a:lnSpc>
            </a:pPr>
            <a:r>
              <a:rPr lang="es-ES" sz="1200" dirty="0">
                <a:solidFill>
                  <a:schemeClr val="bg1"/>
                </a:solidFill>
              </a:rPr>
              <a:t>3.7.1	EJECUCIÓN VIDEO 173</a:t>
            </a:r>
          </a:p>
          <a:p>
            <a:pPr lvl="2">
              <a:lnSpc>
                <a:spcPct val="90000"/>
              </a:lnSpc>
            </a:pPr>
            <a:r>
              <a:rPr lang="es-ES" sz="1200" dirty="0">
                <a:solidFill>
                  <a:schemeClr val="bg1"/>
                </a:solidFill>
              </a:rPr>
              <a:t>3.7.2	EJECUCIÓN VIDEO 174</a:t>
            </a:r>
          </a:p>
          <a:p>
            <a:pPr lvl="2">
              <a:lnSpc>
                <a:spcPct val="90000"/>
              </a:lnSpc>
            </a:pPr>
            <a:r>
              <a:rPr lang="es-ES" sz="1200" dirty="0">
                <a:solidFill>
                  <a:schemeClr val="bg1"/>
                </a:solidFill>
              </a:rPr>
              <a:t>3.7.3	EJECUCIÓN VIDEO 175</a:t>
            </a:r>
          </a:p>
          <a:p>
            <a:pPr lvl="2">
              <a:lnSpc>
                <a:spcPct val="90000"/>
              </a:lnSpc>
            </a:pPr>
            <a:r>
              <a:rPr lang="es-ES" sz="1200" dirty="0">
                <a:solidFill>
                  <a:schemeClr val="bg1"/>
                </a:solidFill>
              </a:rPr>
              <a:t>3.7.3	EJECUCIÓN VIDEO 176</a:t>
            </a:r>
          </a:p>
          <a:p>
            <a:pPr lvl="2">
              <a:lnSpc>
                <a:spcPct val="90000"/>
              </a:lnSpc>
            </a:pPr>
            <a:r>
              <a:rPr lang="es-ES" sz="1200" dirty="0">
                <a:solidFill>
                  <a:schemeClr val="bg1"/>
                </a:solidFill>
              </a:rPr>
              <a:t>3.7.3	EJECUCIÓN VIDEO 177</a:t>
            </a:r>
          </a:p>
          <a:p>
            <a:pPr lvl="2">
              <a:lnSpc>
                <a:spcPct val="90000"/>
              </a:lnSpc>
            </a:pPr>
            <a:r>
              <a:rPr lang="es-ES" sz="1200" dirty="0">
                <a:solidFill>
                  <a:schemeClr val="bg1"/>
                </a:solidFill>
              </a:rPr>
              <a:t>3.7.3	EJECUCIÓN VIDEO 178</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8" name="CuadroTexto 7">
            <a:extLst>
              <a:ext uri="{FF2B5EF4-FFF2-40B4-BE49-F238E27FC236}">
                <a16:creationId xmlns:a16="http://schemas.microsoft.com/office/drawing/2014/main" id="{4E8F99F6-FEFB-410C-A159-8D600C3D6FCE}"/>
              </a:ext>
            </a:extLst>
          </p:cNvPr>
          <p:cNvSpPr txBox="1"/>
          <p:nvPr/>
        </p:nvSpPr>
        <p:spPr>
          <a:xfrm>
            <a:off x="11793071" y="6457890"/>
            <a:ext cx="447055" cy="400110"/>
          </a:xfrm>
          <a:prstGeom prst="rect">
            <a:avLst/>
          </a:prstGeom>
          <a:noFill/>
        </p:spPr>
        <p:txBody>
          <a:bodyPr wrap="square" rtlCol="0">
            <a:spAutoFit/>
          </a:bodyPr>
          <a:lstStyle/>
          <a:p>
            <a:r>
              <a:rPr lang="en-US" sz="2000" dirty="0">
                <a:solidFill>
                  <a:schemeClr val="bg1"/>
                </a:solidFill>
              </a:rPr>
              <a:t>14</a:t>
            </a:r>
            <a:endParaRPr lang="es-EC" sz="2000" dirty="0">
              <a:solidFill>
                <a:schemeClr val="bg1"/>
              </a:solidFill>
            </a:endParaRPr>
          </a:p>
        </p:txBody>
      </p:sp>
      <p:sp>
        <p:nvSpPr>
          <p:cNvPr id="5" name="Marcador de contenido 2">
            <a:extLst>
              <a:ext uri="{FF2B5EF4-FFF2-40B4-BE49-F238E27FC236}">
                <a16:creationId xmlns:a16="http://schemas.microsoft.com/office/drawing/2014/main" id="{ADF1771E-43C2-CB9E-50F9-97209D311784}"/>
              </a:ext>
            </a:extLst>
          </p:cNvPr>
          <p:cNvSpPr txBox="1">
            <a:spLocks/>
          </p:cNvSpPr>
          <p:nvPr/>
        </p:nvSpPr>
        <p:spPr>
          <a:xfrm>
            <a:off x="9117367" y="17929"/>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OBJETIVOS</a:t>
            </a:r>
          </a:p>
          <a:p>
            <a:pPr>
              <a:lnSpc>
                <a:spcPct val="90000"/>
              </a:lnSpc>
            </a:pPr>
            <a:r>
              <a:rPr lang="es-ES" sz="900" dirty="0">
                <a:solidFill>
                  <a:srgbClr val="FFFF00"/>
                </a:solidFill>
              </a:rPr>
              <a:t>2	MARCO TEÓRICO</a:t>
            </a:r>
          </a:p>
          <a:p>
            <a:pPr lvl="1">
              <a:lnSpc>
                <a:spcPct val="90000"/>
              </a:lnSpc>
            </a:pPr>
            <a:r>
              <a:rPr lang="es-ES" sz="900" dirty="0">
                <a:solidFill>
                  <a:schemeClr val="bg1"/>
                </a:solidFill>
              </a:rPr>
              <a:t>2.1	HILOS</a:t>
            </a:r>
          </a:p>
          <a:p>
            <a:pPr lvl="2">
              <a:lnSpc>
                <a:spcPct val="90000"/>
              </a:lnSpc>
            </a:pPr>
            <a:r>
              <a:rPr lang="es-ES" sz="900" dirty="0">
                <a:solidFill>
                  <a:schemeClr val="bg1"/>
                </a:solidFill>
              </a:rPr>
              <a:t>2.1.1	HILOS CON .NET</a:t>
            </a:r>
          </a:p>
          <a:p>
            <a:pPr lvl="2">
              <a:lnSpc>
                <a:spcPct val="90000"/>
              </a:lnSpc>
            </a:pPr>
            <a:r>
              <a:rPr lang="es-ES" sz="900" dirty="0">
                <a:solidFill>
                  <a:schemeClr val="bg1"/>
                </a:solidFill>
              </a:rPr>
              <a:t>2.1.2	SINCRONIZACION</a:t>
            </a:r>
          </a:p>
          <a:p>
            <a:pPr lvl="1">
              <a:lnSpc>
                <a:spcPct val="90000"/>
              </a:lnSpc>
            </a:pPr>
            <a:r>
              <a:rPr lang="es-ES" sz="900" dirty="0">
                <a:solidFill>
                  <a:schemeClr val="bg1"/>
                </a:solidFill>
              </a:rPr>
              <a:t>2..2	GESTION DE HILOS</a:t>
            </a:r>
          </a:p>
          <a:p>
            <a:pPr lvl="1">
              <a:lnSpc>
                <a:spcPct val="90000"/>
              </a:lnSpc>
            </a:pPr>
            <a:r>
              <a:rPr lang="es-ES" sz="900" dirty="0">
                <a:solidFill>
                  <a:schemeClr val="bg1"/>
                </a:solidFill>
              </a:rPr>
              <a:t>2.3	PARALELISMO DE HILOS</a:t>
            </a:r>
          </a:p>
          <a:p>
            <a:pPr lvl="1">
              <a:lnSpc>
                <a:spcPct val="90000"/>
              </a:lnSpc>
            </a:pPr>
            <a:r>
              <a:rPr lang="es-ES" sz="900" dirty="0">
                <a:solidFill>
                  <a:srgbClr val="FFFF00"/>
                </a:solidFill>
              </a:rPr>
              <a:t>2.4	BLOQUEO DE HILOS</a:t>
            </a:r>
          </a:p>
          <a:p>
            <a:pPr lvl="1">
              <a:lnSpc>
                <a:spcPct val="90000"/>
              </a:lnSpc>
            </a:pPr>
            <a:r>
              <a:rPr lang="es-ES" sz="900" dirty="0">
                <a:solidFill>
                  <a:schemeClr val="bg1"/>
                </a:solidFill>
              </a:rPr>
              <a:t>2.5	PROGRAMACION ASINCRONA</a:t>
            </a:r>
          </a:p>
          <a:p>
            <a:pPr>
              <a:lnSpc>
                <a:spcPct val="90000"/>
              </a:lnSpc>
            </a:pPr>
            <a:r>
              <a:rPr lang="es-ES" sz="900" dirty="0">
                <a:solidFill>
                  <a:schemeClr val="bg1"/>
                </a:solidFill>
              </a:rPr>
              <a:t>3	DESARROLLO</a:t>
            </a:r>
          </a:p>
          <a:p>
            <a:pPr lvl="1">
              <a:lnSpc>
                <a:spcPct val="90000"/>
              </a:lnSpc>
            </a:pPr>
            <a:r>
              <a:rPr lang="es-ES" sz="900" dirty="0">
                <a:solidFill>
                  <a:schemeClr val="bg1"/>
                </a:solidFill>
              </a:rPr>
              <a:t>3.1	CODIFICACIÓN VIDEO 173</a:t>
            </a:r>
          </a:p>
          <a:p>
            <a:pPr lvl="1">
              <a:lnSpc>
                <a:spcPct val="90000"/>
              </a:lnSpc>
            </a:pPr>
            <a:r>
              <a:rPr lang="es-ES" sz="900" dirty="0">
                <a:solidFill>
                  <a:schemeClr val="bg1"/>
                </a:solidFill>
              </a:rPr>
              <a:t>3.2	CODIFICACIÓN VIDEO 174</a:t>
            </a:r>
          </a:p>
          <a:p>
            <a:pPr lvl="1">
              <a:lnSpc>
                <a:spcPct val="90000"/>
              </a:lnSpc>
            </a:pPr>
            <a:r>
              <a:rPr lang="es-ES" sz="900" dirty="0">
                <a:solidFill>
                  <a:schemeClr val="bg1"/>
                </a:solidFill>
              </a:rPr>
              <a:t>3.3	CODIFICACIÓN VIDEO 175</a:t>
            </a:r>
          </a:p>
          <a:p>
            <a:pPr lvl="1">
              <a:lnSpc>
                <a:spcPct val="90000"/>
              </a:lnSpc>
            </a:pPr>
            <a:r>
              <a:rPr lang="es-ES" sz="900" dirty="0">
                <a:solidFill>
                  <a:schemeClr val="bg1"/>
                </a:solidFill>
              </a:rPr>
              <a:t>3.4	CODIFICACIÓN VIDEO 176</a:t>
            </a:r>
          </a:p>
          <a:p>
            <a:pPr lvl="1">
              <a:lnSpc>
                <a:spcPct val="90000"/>
              </a:lnSpc>
            </a:pPr>
            <a:r>
              <a:rPr lang="es-ES" sz="900" dirty="0">
                <a:solidFill>
                  <a:schemeClr val="bg1"/>
                </a:solidFill>
              </a:rPr>
              <a:t>3.5	CODIFICACIÓN VIDEO 177</a:t>
            </a:r>
          </a:p>
          <a:p>
            <a:pPr lvl="1">
              <a:lnSpc>
                <a:spcPct val="90000"/>
              </a:lnSpc>
            </a:pPr>
            <a:r>
              <a:rPr lang="es-ES" sz="900" dirty="0">
                <a:solidFill>
                  <a:schemeClr val="bg1"/>
                </a:solidFill>
              </a:rPr>
              <a:t>3.6	CODIFICACIÓN VIDEO 178</a:t>
            </a:r>
          </a:p>
          <a:p>
            <a:pPr lvl="1">
              <a:lnSpc>
                <a:spcPct val="90000"/>
              </a:lnSpc>
            </a:pPr>
            <a:r>
              <a:rPr lang="es-ES" sz="900" dirty="0">
                <a:solidFill>
                  <a:schemeClr val="bg1"/>
                </a:solidFill>
              </a:rPr>
              <a:t>3.7	FUNCIONALIDAD</a:t>
            </a:r>
          </a:p>
          <a:p>
            <a:pPr lvl="2">
              <a:lnSpc>
                <a:spcPct val="90000"/>
              </a:lnSpc>
            </a:pPr>
            <a:r>
              <a:rPr lang="es-ES" sz="900" dirty="0">
                <a:solidFill>
                  <a:schemeClr val="bg1"/>
                </a:solidFill>
              </a:rPr>
              <a:t>3.7.1	EJECUCIÓN VIDEO 173</a:t>
            </a:r>
          </a:p>
          <a:p>
            <a:pPr lvl="2">
              <a:lnSpc>
                <a:spcPct val="90000"/>
              </a:lnSpc>
            </a:pPr>
            <a:r>
              <a:rPr lang="es-ES" sz="900" dirty="0">
                <a:solidFill>
                  <a:schemeClr val="bg1"/>
                </a:solidFill>
              </a:rPr>
              <a:t>3.7.2	EJECUCIÓN VIDEO 174</a:t>
            </a:r>
          </a:p>
          <a:p>
            <a:pPr lvl="2">
              <a:lnSpc>
                <a:spcPct val="90000"/>
              </a:lnSpc>
            </a:pPr>
            <a:r>
              <a:rPr lang="es-ES" sz="900" dirty="0">
                <a:solidFill>
                  <a:schemeClr val="bg1"/>
                </a:solidFill>
              </a:rPr>
              <a:t>3.7.3	EJECUCIÓN VIDEO 175</a:t>
            </a:r>
          </a:p>
          <a:p>
            <a:pPr lvl="2">
              <a:lnSpc>
                <a:spcPct val="90000"/>
              </a:lnSpc>
            </a:pPr>
            <a:r>
              <a:rPr lang="es-ES" sz="900" dirty="0">
                <a:solidFill>
                  <a:schemeClr val="bg1"/>
                </a:solidFill>
              </a:rPr>
              <a:t>3.7.4	EJECUCIÓN VIDEO 176</a:t>
            </a:r>
          </a:p>
          <a:p>
            <a:pPr lvl="2">
              <a:lnSpc>
                <a:spcPct val="90000"/>
              </a:lnSpc>
            </a:pPr>
            <a:r>
              <a:rPr lang="es-ES" sz="900" dirty="0">
                <a:solidFill>
                  <a:schemeClr val="bg1"/>
                </a:solidFill>
              </a:rPr>
              <a:t>3.7.5	EJECUCIÓN VIDEO 177</a:t>
            </a:r>
          </a:p>
          <a:p>
            <a:pPr lvl="2">
              <a:lnSpc>
                <a:spcPct val="90000"/>
              </a:lnSpc>
            </a:pPr>
            <a:r>
              <a:rPr lang="es-ES" sz="900" dirty="0">
                <a:solidFill>
                  <a:schemeClr val="bg1"/>
                </a:solidFill>
              </a:rPr>
              <a:t>3.7.6	EJECUCIÓN VIDEO 178</a:t>
            </a:r>
          </a:p>
          <a:p>
            <a:pPr>
              <a:lnSpc>
                <a:spcPct val="90000"/>
              </a:lnSpc>
            </a:pPr>
            <a:r>
              <a:rPr lang="es-ES" sz="900" dirty="0">
                <a:solidFill>
                  <a:schemeClr val="bg1"/>
                </a:solidFill>
              </a:rPr>
              <a:t>4	CONCLUSIONES</a:t>
            </a:r>
          </a:p>
          <a:p>
            <a:pPr>
              <a:lnSpc>
                <a:spcPct val="90000"/>
              </a:lnSpc>
            </a:pPr>
            <a:r>
              <a:rPr lang="es-ES" sz="900" dirty="0">
                <a:solidFill>
                  <a:schemeClr val="bg1"/>
                </a:solidFill>
              </a:rPr>
              <a:t>5	RECOMENDACIONES</a:t>
            </a:r>
          </a:p>
          <a:p>
            <a:pPr>
              <a:lnSpc>
                <a:spcPct val="90000"/>
              </a:lnSpc>
            </a:pPr>
            <a:r>
              <a:rPr lang="es-ES" sz="900" dirty="0">
                <a:solidFill>
                  <a:schemeClr val="bg1"/>
                </a:solidFill>
              </a:rPr>
              <a:t>6	BIBLIOGRAFÍA</a:t>
            </a:r>
          </a:p>
        </p:txBody>
      </p:sp>
      <p:sp>
        <p:nvSpPr>
          <p:cNvPr id="6" name="Marcador de número de diapositiva 5">
            <a:extLst>
              <a:ext uri="{FF2B5EF4-FFF2-40B4-BE49-F238E27FC236}">
                <a16:creationId xmlns:a16="http://schemas.microsoft.com/office/drawing/2014/main" id="{4004E8DE-1F48-C439-46E0-9BC2D3F22777}"/>
              </a:ext>
            </a:extLst>
          </p:cNvPr>
          <p:cNvSpPr>
            <a:spLocks noGrp="1"/>
          </p:cNvSpPr>
          <p:nvPr>
            <p:ph type="sldNum" sz="quarter" idx="12"/>
          </p:nvPr>
        </p:nvSpPr>
        <p:spPr>
          <a:xfrm>
            <a:off x="10964090" y="6319277"/>
            <a:ext cx="1052508" cy="365125"/>
          </a:xfrm>
        </p:spPr>
        <p:txBody>
          <a:bodyPr vert="horz" lIns="91440" tIns="45720" rIns="91440" bIns="45720" rtlCol="0" anchor="ctr"/>
          <a:lstStyle/>
          <a:p>
            <a:fld id="{D57F1E4F-1CFF-5643-939E-217C01CDF565}" type="slidenum">
              <a:rPr lang="en-US" sz="2800" b="1" smtClean="0">
                <a:solidFill>
                  <a:schemeClr val="bg1"/>
                </a:solidFill>
              </a:rPr>
              <a:pPr/>
              <a:t>18</a:t>
            </a:fld>
            <a:endParaRPr lang="en-US" sz="2800" b="1" dirty="0">
              <a:solidFill>
                <a:schemeClr val="bg1"/>
              </a:solidFill>
            </a:endParaRPr>
          </a:p>
        </p:txBody>
      </p:sp>
    </p:spTree>
    <p:extLst>
      <p:ext uri="{BB962C8B-B14F-4D97-AF65-F5344CB8AC3E}">
        <p14:creationId xmlns:p14="http://schemas.microsoft.com/office/powerpoint/2010/main" val="27069990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a:t>2	Marco teórico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3" y="2180496"/>
            <a:ext cx="8413952" cy="3975347"/>
          </a:xfrm>
        </p:spPr>
        <p:txBody>
          <a:bodyPr>
            <a:normAutofit lnSpcReduction="10000"/>
          </a:bodyPr>
          <a:lstStyle/>
          <a:p>
            <a:pPr algn="just"/>
            <a:r>
              <a:rPr lang="es-ES" b="1" dirty="0">
                <a:solidFill>
                  <a:schemeClr val="tx1"/>
                </a:solidFill>
              </a:rPr>
              <a:t>2.5	</a:t>
            </a:r>
            <a:r>
              <a:rPr lang="es-ES" b="1" dirty="0" err="1">
                <a:solidFill>
                  <a:schemeClr val="tx1"/>
                </a:solidFill>
              </a:rPr>
              <a:t>Programaci</a:t>
            </a:r>
            <a:r>
              <a:rPr lang="es-EC" b="1" dirty="0" err="1">
                <a:solidFill>
                  <a:schemeClr val="tx1"/>
                </a:solidFill>
              </a:rPr>
              <a:t>ón</a:t>
            </a:r>
            <a:r>
              <a:rPr lang="es-EC" b="1" dirty="0">
                <a:solidFill>
                  <a:schemeClr val="tx1"/>
                </a:solidFill>
              </a:rPr>
              <a:t> Asíncrona</a:t>
            </a:r>
            <a:endParaRPr lang="es-ES" b="1" dirty="0">
              <a:solidFill>
                <a:schemeClr val="tx1"/>
              </a:solidFill>
            </a:endParaRPr>
          </a:p>
          <a:p>
            <a:pPr algn="just"/>
            <a:r>
              <a:rPr lang="es-ES" sz="2000" dirty="0">
                <a:solidFill>
                  <a:schemeClr val="tx1"/>
                </a:solidFill>
              </a:rPr>
              <a:t>La programación asíncrona es una técnica de programación que permite a los hilos continuar con otras tareas mientras se espera que una operación se complete. Esto permite mejorar el rendimiento de una aplicación al evitar que los hilos queden bloqueados esperando la finalización de una operación.</a:t>
            </a:r>
          </a:p>
          <a:p>
            <a:pPr algn="just"/>
            <a:r>
              <a:rPr lang="es-ES" sz="2000" dirty="0">
                <a:solidFill>
                  <a:schemeClr val="tx1"/>
                </a:solidFill>
              </a:rPr>
              <a:t>La programación asíncrona es especialmente útil en aplicaciones de red y aplicaciones de interfaz de usuario, donde es necesario esperar la finalización de operaciones de red o la entrada del usuario. Al utilizar programación asíncrona, se pueden evitar problemas de bloqueo y mejorar el rendimiento de la aplicación. Sin embargo, es importante tener en cuenta que la programación asíncrona puede aumentar la complejidad del código y es importante seguir buenas prácticas de programación para evitar problemas de concurrencia.</a:t>
            </a:r>
          </a:p>
        </p:txBody>
      </p:sp>
      <p:sp>
        <p:nvSpPr>
          <p:cNvPr id="4" name="Marcador de contenido 2">
            <a:extLst>
              <a:ext uri="{FF2B5EF4-FFF2-40B4-BE49-F238E27FC236}">
                <a16:creationId xmlns:a16="http://schemas.microsoft.com/office/drawing/2014/main" id="{3EC86FE0-3B43-49C3-A243-01239BBC396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rgbClr val="FFFF00"/>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rgbClr val="FFFF00"/>
                </a:solidFill>
              </a:rPr>
              <a:t>2..2	PATRÓN MVC</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CODIFICACIÓN VIDEO 173</a:t>
            </a:r>
          </a:p>
          <a:p>
            <a:pPr lvl="1">
              <a:lnSpc>
                <a:spcPct val="90000"/>
              </a:lnSpc>
            </a:pPr>
            <a:r>
              <a:rPr lang="es-ES" sz="1200" dirty="0">
                <a:solidFill>
                  <a:schemeClr val="bg1"/>
                </a:solidFill>
              </a:rPr>
              <a:t>3.2	CODIFICACIÓN VIDEO 174</a:t>
            </a:r>
          </a:p>
          <a:p>
            <a:pPr lvl="1">
              <a:lnSpc>
                <a:spcPct val="90000"/>
              </a:lnSpc>
            </a:pPr>
            <a:r>
              <a:rPr lang="es-ES" sz="1200" dirty="0">
                <a:solidFill>
                  <a:schemeClr val="bg1"/>
                </a:solidFill>
              </a:rPr>
              <a:t>3.3	CODIFICACIÓN VIDEO 175</a:t>
            </a:r>
          </a:p>
          <a:p>
            <a:pPr lvl="1">
              <a:lnSpc>
                <a:spcPct val="90000"/>
              </a:lnSpc>
            </a:pPr>
            <a:r>
              <a:rPr lang="es-ES" sz="1200" dirty="0">
                <a:solidFill>
                  <a:schemeClr val="bg1"/>
                </a:solidFill>
              </a:rPr>
              <a:t>3.4	CODIFICACIÓN VIDEO 176</a:t>
            </a:r>
          </a:p>
          <a:p>
            <a:pPr lvl="1">
              <a:lnSpc>
                <a:spcPct val="90000"/>
              </a:lnSpc>
            </a:pPr>
            <a:r>
              <a:rPr lang="es-ES" sz="1200" dirty="0">
                <a:solidFill>
                  <a:schemeClr val="bg1"/>
                </a:solidFill>
              </a:rPr>
              <a:t>3.5	CODIFICACIÓN VIDEO 177</a:t>
            </a:r>
          </a:p>
          <a:p>
            <a:pPr lvl="1">
              <a:lnSpc>
                <a:spcPct val="90000"/>
              </a:lnSpc>
            </a:pPr>
            <a:r>
              <a:rPr lang="es-ES" sz="1200" dirty="0">
                <a:solidFill>
                  <a:schemeClr val="bg1"/>
                </a:solidFill>
              </a:rPr>
              <a:t>3.6	CODIFICACIÓN VIDEO 178</a:t>
            </a:r>
          </a:p>
          <a:p>
            <a:pPr lvl="1">
              <a:lnSpc>
                <a:spcPct val="90000"/>
              </a:lnSpc>
            </a:pPr>
            <a:r>
              <a:rPr lang="es-ES" sz="1200" dirty="0">
                <a:solidFill>
                  <a:schemeClr val="bg1"/>
                </a:solidFill>
              </a:rPr>
              <a:t>3.7	FUNCIONALIDAD</a:t>
            </a:r>
          </a:p>
          <a:p>
            <a:pPr lvl="2">
              <a:lnSpc>
                <a:spcPct val="90000"/>
              </a:lnSpc>
            </a:pPr>
            <a:r>
              <a:rPr lang="es-ES" sz="1200" dirty="0">
                <a:solidFill>
                  <a:schemeClr val="bg1"/>
                </a:solidFill>
              </a:rPr>
              <a:t>3.7.1	EJECUCIÓN VIDEO 173</a:t>
            </a:r>
          </a:p>
          <a:p>
            <a:pPr lvl="2">
              <a:lnSpc>
                <a:spcPct val="90000"/>
              </a:lnSpc>
            </a:pPr>
            <a:r>
              <a:rPr lang="es-ES" sz="1200" dirty="0">
                <a:solidFill>
                  <a:schemeClr val="bg1"/>
                </a:solidFill>
              </a:rPr>
              <a:t>3.7.2	EJECUCIÓN VIDEO 174</a:t>
            </a:r>
          </a:p>
          <a:p>
            <a:pPr lvl="2">
              <a:lnSpc>
                <a:spcPct val="90000"/>
              </a:lnSpc>
            </a:pPr>
            <a:r>
              <a:rPr lang="es-ES" sz="1200" dirty="0">
                <a:solidFill>
                  <a:schemeClr val="bg1"/>
                </a:solidFill>
              </a:rPr>
              <a:t>3.7.3	EJECUCIÓN VIDEO 175</a:t>
            </a:r>
          </a:p>
          <a:p>
            <a:pPr lvl="2">
              <a:lnSpc>
                <a:spcPct val="90000"/>
              </a:lnSpc>
            </a:pPr>
            <a:r>
              <a:rPr lang="es-ES" sz="1200" dirty="0">
                <a:solidFill>
                  <a:schemeClr val="bg1"/>
                </a:solidFill>
              </a:rPr>
              <a:t>3.7.3	EJECUCIÓN VIDEO 176</a:t>
            </a:r>
          </a:p>
          <a:p>
            <a:pPr lvl="2">
              <a:lnSpc>
                <a:spcPct val="90000"/>
              </a:lnSpc>
            </a:pPr>
            <a:r>
              <a:rPr lang="es-ES" sz="1200" dirty="0">
                <a:solidFill>
                  <a:schemeClr val="bg1"/>
                </a:solidFill>
              </a:rPr>
              <a:t>3.7.3	EJECUCIÓN VIDEO 177</a:t>
            </a:r>
          </a:p>
          <a:p>
            <a:pPr lvl="2">
              <a:lnSpc>
                <a:spcPct val="90000"/>
              </a:lnSpc>
            </a:pPr>
            <a:r>
              <a:rPr lang="es-ES" sz="1200" dirty="0">
                <a:solidFill>
                  <a:schemeClr val="bg1"/>
                </a:solidFill>
              </a:rPr>
              <a:t>3.7.3	EJECUCIÓN VIDEO 178</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8" name="CuadroTexto 7">
            <a:extLst>
              <a:ext uri="{FF2B5EF4-FFF2-40B4-BE49-F238E27FC236}">
                <a16:creationId xmlns:a16="http://schemas.microsoft.com/office/drawing/2014/main" id="{4E8F99F6-FEFB-410C-A159-8D600C3D6FCE}"/>
              </a:ext>
            </a:extLst>
          </p:cNvPr>
          <p:cNvSpPr txBox="1"/>
          <p:nvPr/>
        </p:nvSpPr>
        <p:spPr>
          <a:xfrm>
            <a:off x="11793071" y="6457890"/>
            <a:ext cx="447055" cy="400110"/>
          </a:xfrm>
          <a:prstGeom prst="rect">
            <a:avLst/>
          </a:prstGeom>
          <a:noFill/>
        </p:spPr>
        <p:txBody>
          <a:bodyPr wrap="square" rtlCol="0">
            <a:spAutoFit/>
          </a:bodyPr>
          <a:lstStyle/>
          <a:p>
            <a:r>
              <a:rPr lang="en-US" sz="2000" dirty="0">
                <a:solidFill>
                  <a:schemeClr val="bg1"/>
                </a:solidFill>
              </a:rPr>
              <a:t>14</a:t>
            </a:r>
            <a:endParaRPr lang="es-EC" sz="2000" dirty="0">
              <a:solidFill>
                <a:schemeClr val="bg1"/>
              </a:solidFill>
            </a:endParaRPr>
          </a:p>
        </p:txBody>
      </p:sp>
      <p:sp>
        <p:nvSpPr>
          <p:cNvPr id="5" name="Marcador de contenido 2">
            <a:extLst>
              <a:ext uri="{FF2B5EF4-FFF2-40B4-BE49-F238E27FC236}">
                <a16:creationId xmlns:a16="http://schemas.microsoft.com/office/drawing/2014/main" id="{ADF1771E-43C2-CB9E-50F9-97209D311784}"/>
              </a:ext>
            </a:extLst>
          </p:cNvPr>
          <p:cNvSpPr txBox="1">
            <a:spLocks/>
          </p:cNvSpPr>
          <p:nvPr/>
        </p:nvSpPr>
        <p:spPr>
          <a:xfrm>
            <a:off x="9117367" y="17929"/>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OBJETIVOS</a:t>
            </a:r>
          </a:p>
          <a:p>
            <a:pPr>
              <a:lnSpc>
                <a:spcPct val="90000"/>
              </a:lnSpc>
            </a:pPr>
            <a:r>
              <a:rPr lang="es-ES" sz="900" dirty="0">
                <a:solidFill>
                  <a:srgbClr val="FFFF00"/>
                </a:solidFill>
              </a:rPr>
              <a:t>2	MARCO TEÓRICO</a:t>
            </a:r>
          </a:p>
          <a:p>
            <a:pPr lvl="1">
              <a:lnSpc>
                <a:spcPct val="90000"/>
              </a:lnSpc>
            </a:pPr>
            <a:r>
              <a:rPr lang="es-ES" sz="900" dirty="0">
                <a:solidFill>
                  <a:schemeClr val="bg1"/>
                </a:solidFill>
              </a:rPr>
              <a:t>2.1	HILOS</a:t>
            </a:r>
          </a:p>
          <a:p>
            <a:pPr lvl="2">
              <a:lnSpc>
                <a:spcPct val="90000"/>
              </a:lnSpc>
            </a:pPr>
            <a:r>
              <a:rPr lang="es-ES" sz="900" dirty="0">
                <a:solidFill>
                  <a:schemeClr val="bg1"/>
                </a:solidFill>
              </a:rPr>
              <a:t>2.1.1	HILOS CON .NET</a:t>
            </a:r>
          </a:p>
          <a:p>
            <a:pPr lvl="2">
              <a:lnSpc>
                <a:spcPct val="90000"/>
              </a:lnSpc>
            </a:pPr>
            <a:r>
              <a:rPr lang="es-ES" sz="900" dirty="0">
                <a:solidFill>
                  <a:schemeClr val="bg1"/>
                </a:solidFill>
              </a:rPr>
              <a:t>2.1.2	SINCRONIZACION</a:t>
            </a:r>
          </a:p>
          <a:p>
            <a:pPr lvl="1">
              <a:lnSpc>
                <a:spcPct val="90000"/>
              </a:lnSpc>
            </a:pPr>
            <a:r>
              <a:rPr lang="es-ES" sz="900" dirty="0">
                <a:solidFill>
                  <a:schemeClr val="bg1"/>
                </a:solidFill>
              </a:rPr>
              <a:t>2..2	GESTION DE HILOS</a:t>
            </a:r>
          </a:p>
          <a:p>
            <a:pPr lvl="1">
              <a:lnSpc>
                <a:spcPct val="90000"/>
              </a:lnSpc>
            </a:pPr>
            <a:r>
              <a:rPr lang="es-ES" sz="900" dirty="0">
                <a:solidFill>
                  <a:schemeClr val="bg1"/>
                </a:solidFill>
              </a:rPr>
              <a:t>2.3	PARALELISMO DE HILOS</a:t>
            </a:r>
          </a:p>
          <a:p>
            <a:pPr lvl="1">
              <a:lnSpc>
                <a:spcPct val="90000"/>
              </a:lnSpc>
            </a:pPr>
            <a:r>
              <a:rPr lang="es-ES" sz="900" dirty="0">
                <a:solidFill>
                  <a:schemeClr val="bg1"/>
                </a:solidFill>
              </a:rPr>
              <a:t>2.4	BLOQUEO DE HILOS</a:t>
            </a:r>
          </a:p>
          <a:p>
            <a:pPr lvl="1">
              <a:lnSpc>
                <a:spcPct val="90000"/>
              </a:lnSpc>
            </a:pPr>
            <a:r>
              <a:rPr lang="es-ES" sz="900" dirty="0">
                <a:solidFill>
                  <a:srgbClr val="FFFF00"/>
                </a:solidFill>
              </a:rPr>
              <a:t>2.5	PROGRAMACION ASINCRONA</a:t>
            </a:r>
          </a:p>
          <a:p>
            <a:pPr>
              <a:lnSpc>
                <a:spcPct val="90000"/>
              </a:lnSpc>
            </a:pPr>
            <a:r>
              <a:rPr lang="es-ES" sz="900" dirty="0">
                <a:solidFill>
                  <a:schemeClr val="bg1"/>
                </a:solidFill>
              </a:rPr>
              <a:t>3	DESARROLLO</a:t>
            </a:r>
          </a:p>
          <a:p>
            <a:pPr lvl="1">
              <a:lnSpc>
                <a:spcPct val="90000"/>
              </a:lnSpc>
            </a:pPr>
            <a:r>
              <a:rPr lang="es-ES" sz="900" dirty="0">
                <a:solidFill>
                  <a:schemeClr val="bg1"/>
                </a:solidFill>
              </a:rPr>
              <a:t>3.1	CODIFICACIÓN VIDEO 173</a:t>
            </a:r>
          </a:p>
          <a:p>
            <a:pPr lvl="1">
              <a:lnSpc>
                <a:spcPct val="90000"/>
              </a:lnSpc>
            </a:pPr>
            <a:r>
              <a:rPr lang="es-ES" sz="900" dirty="0">
                <a:solidFill>
                  <a:schemeClr val="bg1"/>
                </a:solidFill>
              </a:rPr>
              <a:t>3.2	CODIFICACIÓN VIDEO 174</a:t>
            </a:r>
          </a:p>
          <a:p>
            <a:pPr lvl="1">
              <a:lnSpc>
                <a:spcPct val="90000"/>
              </a:lnSpc>
            </a:pPr>
            <a:r>
              <a:rPr lang="es-ES" sz="900" dirty="0">
                <a:solidFill>
                  <a:schemeClr val="bg1"/>
                </a:solidFill>
              </a:rPr>
              <a:t>3.3	CODIFICACIÓN VIDEO 175</a:t>
            </a:r>
          </a:p>
          <a:p>
            <a:pPr lvl="1">
              <a:lnSpc>
                <a:spcPct val="90000"/>
              </a:lnSpc>
            </a:pPr>
            <a:r>
              <a:rPr lang="es-ES" sz="900" dirty="0">
                <a:solidFill>
                  <a:schemeClr val="bg1"/>
                </a:solidFill>
              </a:rPr>
              <a:t>3.4	CODIFICACIÓN VIDEO 176</a:t>
            </a:r>
          </a:p>
          <a:p>
            <a:pPr lvl="1">
              <a:lnSpc>
                <a:spcPct val="90000"/>
              </a:lnSpc>
            </a:pPr>
            <a:r>
              <a:rPr lang="es-ES" sz="900" dirty="0">
                <a:solidFill>
                  <a:schemeClr val="bg1"/>
                </a:solidFill>
              </a:rPr>
              <a:t>3.5	CODIFICACIÓN VIDEO 177</a:t>
            </a:r>
          </a:p>
          <a:p>
            <a:pPr lvl="1">
              <a:lnSpc>
                <a:spcPct val="90000"/>
              </a:lnSpc>
            </a:pPr>
            <a:r>
              <a:rPr lang="es-ES" sz="900" dirty="0">
                <a:solidFill>
                  <a:schemeClr val="bg1"/>
                </a:solidFill>
              </a:rPr>
              <a:t>3.6	CODIFICACIÓN VIDEO 178</a:t>
            </a:r>
          </a:p>
          <a:p>
            <a:pPr lvl="1">
              <a:lnSpc>
                <a:spcPct val="90000"/>
              </a:lnSpc>
            </a:pPr>
            <a:r>
              <a:rPr lang="es-ES" sz="900" dirty="0">
                <a:solidFill>
                  <a:schemeClr val="bg1"/>
                </a:solidFill>
              </a:rPr>
              <a:t>3.7	FUNCIONALIDAD</a:t>
            </a:r>
          </a:p>
          <a:p>
            <a:pPr lvl="2">
              <a:lnSpc>
                <a:spcPct val="90000"/>
              </a:lnSpc>
            </a:pPr>
            <a:r>
              <a:rPr lang="es-ES" sz="900" dirty="0">
                <a:solidFill>
                  <a:schemeClr val="bg1"/>
                </a:solidFill>
              </a:rPr>
              <a:t>3.7.1	EJECUCIÓN VIDEO 173</a:t>
            </a:r>
          </a:p>
          <a:p>
            <a:pPr lvl="2">
              <a:lnSpc>
                <a:spcPct val="90000"/>
              </a:lnSpc>
            </a:pPr>
            <a:r>
              <a:rPr lang="es-ES" sz="900" dirty="0">
                <a:solidFill>
                  <a:schemeClr val="bg1"/>
                </a:solidFill>
              </a:rPr>
              <a:t>3.7.2	EJECUCIÓN VIDEO 174</a:t>
            </a:r>
          </a:p>
          <a:p>
            <a:pPr lvl="2">
              <a:lnSpc>
                <a:spcPct val="90000"/>
              </a:lnSpc>
            </a:pPr>
            <a:r>
              <a:rPr lang="es-ES" sz="900" dirty="0">
                <a:solidFill>
                  <a:schemeClr val="bg1"/>
                </a:solidFill>
              </a:rPr>
              <a:t>3.7.3	EJECUCIÓN VIDEO 175</a:t>
            </a:r>
          </a:p>
          <a:p>
            <a:pPr lvl="2">
              <a:lnSpc>
                <a:spcPct val="90000"/>
              </a:lnSpc>
            </a:pPr>
            <a:r>
              <a:rPr lang="es-ES" sz="900" dirty="0">
                <a:solidFill>
                  <a:schemeClr val="bg1"/>
                </a:solidFill>
              </a:rPr>
              <a:t>3.7.4	EJECUCIÓN VIDEO 176</a:t>
            </a:r>
          </a:p>
          <a:p>
            <a:pPr lvl="2">
              <a:lnSpc>
                <a:spcPct val="90000"/>
              </a:lnSpc>
            </a:pPr>
            <a:r>
              <a:rPr lang="es-ES" sz="900" dirty="0">
                <a:solidFill>
                  <a:schemeClr val="bg1"/>
                </a:solidFill>
              </a:rPr>
              <a:t>3.7.5	EJECUCIÓN VIDEO 177</a:t>
            </a:r>
          </a:p>
          <a:p>
            <a:pPr lvl="2">
              <a:lnSpc>
                <a:spcPct val="90000"/>
              </a:lnSpc>
            </a:pPr>
            <a:r>
              <a:rPr lang="es-ES" sz="900" dirty="0">
                <a:solidFill>
                  <a:schemeClr val="bg1"/>
                </a:solidFill>
              </a:rPr>
              <a:t>3.7.6	EJECUCIÓN VIDEO 178</a:t>
            </a:r>
          </a:p>
          <a:p>
            <a:pPr>
              <a:lnSpc>
                <a:spcPct val="90000"/>
              </a:lnSpc>
            </a:pPr>
            <a:r>
              <a:rPr lang="es-ES" sz="900" dirty="0">
                <a:solidFill>
                  <a:schemeClr val="bg1"/>
                </a:solidFill>
              </a:rPr>
              <a:t>4	CONCLUSIONES</a:t>
            </a:r>
          </a:p>
          <a:p>
            <a:pPr>
              <a:lnSpc>
                <a:spcPct val="90000"/>
              </a:lnSpc>
            </a:pPr>
            <a:r>
              <a:rPr lang="es-ES" sz="900" dirty="0">
                <a:solidFill>
                  <a:schemeClr val="bg1"/>
                </a:solidFill>
              </a:rPr>
              <a:t>5	RECOMENDACIONES</a:t>
            </a:r>
          </a:p>
          <a:p>
            <a:pPr>
              <a:lnSpc>
                <a:spcPct val="90000"/>
              </a:lnSpc>
            </a:pPr>
            <a:r>
              <a:rPr lang="es-ES" sz="900" dirty="0">
                <a:solidFill>
                  <a:schemeClr val="bg1"/>
                </a:solidFill>
              </a:rPr>
              <a:t>6	BIBLIOGRAFÍA</a:t>
            </a:r>
          </a:p>
        </p:txBody>
      </p:sp>
      <p:sp>
        <p:nvSpPr>
          <p:cNvPr id="6" name="Marcador de número de diapositiva 5">
            <a:extLst>
              <a:ext uri="{FF2B5EF4-FFF2-40B4-BE49-F238E27FC236}">
                <a16:creationId xmlns:a16="http://schemas.microsoft.com/office/drawing/2014/main" id="{4004E8DE-1F48-C439-46E0-9BC2D3F22777}"/>
              </a:ext>
            </a:extLst>
          </p:cNvPr>
          <p:cNvSpPr>
            <a:spLocks noGrp="1"/>
          </p:cNvSpPr>
          <p:nvPr>
            <p:ph type="sldNum" sz="quarter" idx="12"/>
          </p:nvPr>
        </p:nvSpPr>
        <p:spPr>
          <a:xfrm>
            <a:off x="10964090" y="6319277"/>
            <a:ext cx="1052508" cy="365125"/>
          </a:xfrm>
        </p:spPr>
        <p:txBody>
          <a:bodyPr vert="horz" lIns="91440" tIns="45720" rIns="91440" bIns="45720" rtlCol="0" anchor="ctr"/>
          <a:lstStyle/>
          <a:p>
            <a:fld id="{D57F1E4F-1CFF-5643-939E-217C01CDF565}" type="slidenum">
              <a:rPr lang="en-US" sz="2800" b="1" smtClean="0">
                <a:solidFill>
                  <a:schemeClr val="bg1"/>
                </a:solidFill>
              </a:rPr>
              <a:pPr/>
              <a:t>19</a:t>
            </a:fld>
            <a:endParaRPr lang="en-US" sz="2800" b="1" dirty="0">
              <a:solidFill>
                <a:schemeClr val="bg1"/>
              </a:solidFill>
            </a:endParaRPr>
          </a:p>
        </p:txBody>
      </p:sp>
    </p:spTree>
    <p:extLst>
      <p:ext uri="{BB962C8B-B14F-4D97-AF65-F5344CB8AC3E}">
        <p14:creationId xmlns:p14="http://schemas.microsoft.com/office/powerpoint/2010/main" val="2849001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7A39ECEA-994A-44EA-8958-E37D54DBA968}"/>
              </a:ext>
            </a:extLst>
          </p:cNvPr>
          <p:cNvSpPr>
            <a:spLocks noGrp="1"/>
          </p:cNvSpPr>
          <p:nvPr>
            <p:ph idx="1"/>
          </p:nvPr>
        </p:nvSpPr>
        <p:spPr>
          <a:xfrm>
            <a:off x="442377" y="631820"/>
            <a:ext cx="3707476" cy="5826069"/>
          </a:xfrm>
          <a:solidFill>
            <a:schemeClr val="accent1"/>
          </a:solidFill>
        </p:spPr>
        <p:txBody>
          <a:bodyPr>
            <a:noAutofit/>
          </a:bodyPr>
          <a:lstStyle/>
          <a:p>
            <a:pPr>
              <a:lnSpc>
                <a:spcPct val="90000"/>
              </a:lnSpc>
            </a:pPr>
            <a:r>
              <a:rPr lang="es-ES" sz="900" dirty="0">
                <a:solidFill>
                  <a:schemeClr val="bg1"/>
                </a:solidFill>
              </a:rPr>
              <a:t>1	OBJETIVOS</a:t>
            </a:r>
          </a:p>
          <a:p>
            <a:pPr>
              <a:lnSpc>
                <a:spcPct val="90000"/>
              </a:lnSpc>
            </a:pPr>
            <a:r>
              <a:rPr lang="es-ES" sz="900" dirty="0">
                <a:solidFill>
                  <a:schemeClr val="bg1"/>
                </a:solidFill>
              </a:rPr>
              <a:t>2	MARCO TEÓRICO</a:t>
            </a:r>
          </a:p>
          <a:p>
            <a:pPr lvl="1">
              <a:lnSpc>
                <a:spcPct val="90000"/>
              </a:lnSpc>
            </a:pPr>
            <a:r>
              <a:rPr lang="es-ES" sz="900" dirty="0">
                <a:solidFill>
                  <a:schemeClr val="bg1"/>
                </a:solidFill>
              </a:rPr>
              <a:t>2.1	HILOS</a:t>
            </a:r>
          </a:p>
          <a:p>
            <a:pPr lvl="2">
              <a:lnSpc>
                <a:spcPct val="90000"/>
              </a:lnSpc>
            </a:pPr>
            <a:r>
              <a:rPr lang="es-ES" sz="900" dirty="0">
                <a:solidFill>
                  <a:schemeClr val="bg1"/>
                </a:solidFill>
              </a:rPr>
              <a:t>2.1.1	HILOS CON .NET</a:t>
            </a:r>
          </a:p>
          <a:p>
            <a:pPr lvl="2">
              <a:lnSpc>
                <a:spcPct val="90000"/>
              </a:lnSpc>
            </a:pPr>
            <a:r>
              <a:rPr lang="es-ES" sz="900" dirty="0">
                <a:solidFill>
                  <a:schemeClr val="bg1"/>
                </a:solidFill>
              </a:rPr>
              <a:t>2.1.2	SINCRONIZACION</a:t>
            </a:r>
          </a:p>
          <a:p>
            <a:pPr lvl="1">
              <a:lnSpc>
                <a:spcPct val="90000"/>
              </a:lnSpc>
            </a:pPr>
            <a:r>
              <a:rPr lang="es-ES" sz="900" dirty="0">
                <a:solidFill>
                  <a:schemeClr val="bg1"/>
                </a:solidFill>
              </a:rPr>
              <a:t>2..2	GESTION DE HILOS</a:t>
            </a:r>
          </a:p>
          <a:p>
            <a:pPr lvl="1">
              <a:lnSpc>
                <a:spcPct val="90000"/>
              </a:lnSpc>
            </a:pPr>
            <a:r>
              <a:rPr lang="es-ES" sz="900" dirty="0">
                <a:solidFill>
                  <a:schemeClr val="bg1"/>
                </a:solidFill>
              </a:rPr>
              <a:t>2.3	PARALELISMO DE HILOS</a:t>
            </a:r>
          </a:p>
          <a:p>
            <a:pPr lvl="1">
              <a:lnSpc>
                <a:spcPct val="90000"/>
              </a:lnSpc>
            </a:pPr>
            <a:r>
              <a:rPr lang="es-ES" sz="900" dirty="0">
                <a:solidFill>
                  <a:schemeClr val="bg1"/>
                </a:solidFill>
              </a:rPr>
              <a:t>2.4	BLOQUEO DE HILOS</a:t>
            </a:r>
          </a:p>
          <a:p>
            <a:pPr lvl="1">
              <a:lnSpc>
                <a:spcPct val="90000"/>
              </a:lnSpc>
            </a:pPr>
            <a:r>
              <a:rPr lang="es-ES" sz="900" dirty="0">
                <a:solidFill>
                  <a:schemeClr val="bg1"/>
                </a:solidFill>
              </a:rPr>
              <a:t>2.5	PROGRAMACION ASINCRONA</a:t>
            </a:r>
          </a:p>
          <a:p>
            <a:pPr>
              <a:lnSpc>
                <a:spcPct val="90000"/>
              </a:lnSpc>
            </a:pPr>
            <a:r>
              <a:rPr lang="es-ES" sz="900" dirty="0">
                <a:solidFill>
                  <a:schemeClr val="bg1"/>
                </a:solidFill>
              </a:rPr>
              <a:t>3	DESARROLLO</a:t>
            </a:r>
          </a:p>
          <a:p>
            <a:pPr lvl="1">
              <a:lnSpc>
                <a:spcPct val="90000"/>
              </a:lnSpc>
            </a:pPr>
            <a:r>
              <a:rPr lang="es-ES" sz="900" dirty="0">
                <a:solidFill>
                  <a:schemeClr val="bg1"/>
                </a:solidFill>
              </a:rPr>
              <a:t>3.1	CODIFICACIÓN VIDEO 173</a:t>
            </a:r>
          </a:p>
          <a:p>
            <a:pPr lvl="1">
              <a:lnSpc>
                <a:spcPct val="90000"/>
              </a:lnSpc>
            </a:pPr>
            <a:r>
              <a:rPr lang="es-ES" sz="900" dirty="0">
                <a:solidFill>
                  <a:schemeClr val="bg1"/>
                </a:solidFill>
              </a:rPr>
              <a:t>3.2	CODIFICACIÓN VIDEO 174</a:t>
            </a:r>
          </a:p>
          <a:p>
            <a:pPr lvl="1">
              <a:lnSpc>
                <a:spcPct val="90000"/>
              </a:lnSpc>
            </a:pPr>
            <a:r>
              <a:rPr lang="es-ES" sz="900" dirty="0">
                <a:solidFill>
                  <a:schemeClr val="bg1"/>
                </a:solidFill>
              </a:rPr>
              <a:t>3.3	CODIFICACIÓN VIDEO 175</a:t>
            </a:r>
          </a:p>
          <a:p>
            <a:pPr lvl="1">
              <a:lnSpc>
                <a:spcPct val="90000"/>
              </a:lnSpc>
            </a:pPr>
            <a:r>
              <a:rPr lang="es-ES" sz="900" dirty="0">
                <a:solidFill>
                  <a:schemeClr val="bg1"/>
                </a:solidFill>
              </a:rPr>
              <a:t>3.4	CODIFICACIÓN VIDEO 176</a:t>
            </a:r>
          </a:p>
          <a:p>
            <a:pPr lvl="1">
              <a:lnSpc>
                <a:spcPct val="90000"/>
              </a:lnSpc>
            </a:pPr>
            <a:r>
              <a:rPr lang="es-ES" sz="900" dirty="0">
                <a:solidFill>
                  <a:schemeClr val="bg1"/>
                </a:solidFill>
              </a:rPr>
              <a:t>3.5	CODIFICACIÓN VIDEO 177</a:t>
            </a:r>
          </a:p>
          <a:p>
            <a:pPr lvl="1">
              <a:lnSpc>
                <a:spcPct val="90000"/>
              </a:lnSpc>
            </a:pPr>
            <a:r>
              <a:rPr lang="es-ES" sz="900" dirty="0">
                <a:solidFill>
                  <a:schemeClr val="bg1"/>
                </a:solidFill>
              </a:rPr>
              <a:t>3.6	CODIFICACIÓN VIDEO 178</a:t>
            </a:r>
          </a:p>
          <a:p>
            <a:pPr lvl="1">
              <a:lnSpc>
                <a:spcPct val="90000"/>
              </a:lnSpc>
            </a:pPr>
            <a:r>
              <a:rPr lang="es-ES" sz="900" dirty="0">
                <a:solidFill>
                  <a:schemeClr val="bg1"/>
                </a:solidFill>
              </a:rPr>
              <a:t>3.7	FUNCIONALIDAD</a:t>
            </a:r>
          </a:p>
          <a:p>
            <a:pPr lvl="2">
              <a:lnSpc>
                <a:spcPct val="90000"/>
              </a:lnSpc>
            </a:pPr>
            <a:r>
              <a:rPr lang="es-ES" sz="900" dirty="0">
                <a:solidFill>
                  <a:schemeClr val="bg1"/>
                </a:solidFill>
              </a:rPr>
              <a:t>3.7.1	EJECUCIÓN VIDEO 173</a:t>
            </a:r>
          </a:p>
          <a:p>
            <a:pPr lvl="2">
              <a:lnSpc>
                <a:spcPct val="90000"/>
              </a:lnSpc>
            </a:pPr>
            <a:r>
              <a:rPr lang="es-ES" sz="900" dirty="0">
                <a:solidFill>
                  <a:schemeClr val="bg1"/>
                </a:solidFill>
              </a:rPr>
              <a:t>3.7.2	EJECUCIÓN VIDEO 174</a:t>
            </a:r>
          </a:p>
          <a:p>
            <a:pPr lvl="2">
              <a:lnSpc>
                <a:spcPct val="90000"/>
              </a:lnSpc>
            </a:pPr>
            <a:r>
              <a:rPr lang="es-ES" sz="900" dirty="0">
                <a:solidFill>
                  <a:schemeClr val="bg1"/>
                </a:solidFill>
              </a:rPr>
              <a:t>3.7.3	EJECUCIÓN VIDEO 175</a:t>
            </a:r>
          </a:p>
          <a:p>
            <a:pPr lvl="2">
              <a:lnSpc>
                <a:spcPct val="90000"/>
              </a:lnSpc>
            </a:pPr>
            <a:r>
              <a:rPr lang="es-ES" sz="900" dirty="0">
                <a:solidFill>
                  <a:schemeClr val="bg1"/>
                </a:solidFill>
              </a:rPr>
              <a:t>3.7.4	EJECUCIÓN VIDEO 176</a:t>
            </a:r>
          </a:p>
          <a:p>
            <a:pPr lvl="2">
              <a:lnSpc>
                <a:spcPct val="90000"/>
              </a:lnSpc>
            </a:pPr>
            <a:r>
              <a:rPr lang="es-ES" sz="900" dirty="0">
                <a:solidFill>
                  <a:schemeClr val="bg1"/>
                </a:solidFill>
              </a:rPr>
              <a:t>3.7.5	EJECUCIÓN VIDEO 177</a:t>
            </a:r>
          </a:p>
          <a:p>
            <a:pPr lvl="2">
              <a:lnSpc>
                <a:spcPct val="90000"/>
              </a:lnSpc>
            </a:pPr>
            <a:r>
              <a:rPr lang="es-ES" sz="900" dirty="0">
                <a:solidFill>
                  <a:schemeClr val="bg1"/>
                </a:solidFill>
              </a:rPr>
              <a:t>3.7.6	EJECUCIÓN VIDEO 178</a:t>
            </a:r>
          </a:p>
          <a:p>
            <a:pPr>
              <a:lnSpc>
                <a:spcPct val="90000"/>
              </a:lnSpc>
            </a:pPr>
            <a:r>
              <a:rPr lang="es-ES" sz="900" dirty="0">
                <a:solidFill>
                  <a:schemeClr val="bg1"/>
                </a:solidFill>
              </a:rPr>
              <a:t>4	CONCLUSIONES</a:t>
            </a:r>
          </a:p>
          <a:p>
            <a:pPr>
              <a:lnSpc>
                <a:spcPct val="90000"/>
              </a:lnSpc>
            </a:pPr>
            <a:r>
              <a:rPr lang="es-ES" sz="900" dirty="0">
                <a:solidFill>
                  <a:schemeClr val="bg1"/>
                </a:solidFill>
              </a:rPr>
              <a:t>5	RECOMENDACIONES</a:t>
            </a:r>
          </a:p>
          <a:p>
            <a:pPr>
              <a:lnSpc>
                <a:spcPct val="90000"/>
              </a:lnSpc>
            </a:pPr>
            <a:r>
              <a:rPr lang="es-ES" sz="900" dirty="0">
                <a:solidFill>
                  <a:schemeClr val="bg1"/>
                </a:solidFill>
              </a:rPr>
              <a:t>6	BIBLIOGRAFÍA</a:t>
            </a:r>
          </a:p>
        </p:txBody>
      </p:sp>
      <p:pic>
        <p:nvPicPr>
          <p:cNvPr id="5" name="Picture 2" descr="Resultado de imagen para AGENDA PNG">
            <a:extLst>
              <a:ext uri="{FF2B5EF4-FFF2-40B4-BE49-F238E27FC236}">
                <a16:creationId xmlns:a16="http://schemas.microsoft.com/office/drawing/2014/main" id="{65EBAD2C-103F-4596-964B-B9C65A21B10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91522" y="1935576"/>
            <a:ext cx="6489819" cy="3007477"/>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número de diapositiva 3">
            <a:extLst>
              <a:ext uri="{FF2B5EF4-FFF2-40B4-BE49-F238E27FC236}">
                <a16:creationId xmlns:a16="http://schemas.microsoft.com/office/drawing/2014/main" id="{F25CC9A0-65BB-71F5-3656-E7BE009BEBF2}"/>
              </a:ext>
            </a:extLst>
          </p:cNvPr>
          <p:cNvSpPr>
            <a:spLocks noGrp="1"/>
          </p:cNvSpPr>
          <p:nvPr>
            <p:ph type="sldNum" sz="quarter" idx="12"/>
          </p:nvPr>
        </p:nvSpPr>
        <p:spPr>
          <a:xfrm>
            <a:off x="11406556" y="6124578"/>
            <a:ext cx="686134" cy="733421"/>
          </a:xfrm>
        </p:spPr>
        <p:txBody>
          <a:bodyPr/>
          <a:lstStyle/>
          <a:p>
            <a:fld id="{D57F1E4F-1CFF-5643-939E-217C01CDF565}" type="slidenum">
              <a:rPr lang="en-US" sz="2800" b="1" smtClean="0">
                <a:solidFill>
                  <a:schemeClr val="tx1"/>
                </a:solidFill>
              </a:rPr>
              <a:pPr/>
              <a:t>2</a:t>
            </a:fld>
            <a:endParaRPr lang="en-US" sz="2800" b="1" dirty="0">
              <a:solidFill>
                <a:schemeClr val="tx1"/>
              </a:solidFill>
            </a:endParaRPr>
          </a:p>
        </p:txBody>
      </p:sp>
    </p:spTree>
    <p:extLst>
      <p:ext uri="{BB962C8B-B14F-4D97-AF65-F5344CB8AC3E}">
        <p14:creationId xmlns:p14="http://schemas.microsoft.com/office/powerpoint/2010/main" val="1395632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1566B89-C470-4C69-8689-38673C7B71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0708B1-1822-4D0E-B3F8-BF6E36438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90" y="457201"/>
            <a:ext cx="7363959"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1">
            <a:extLst>
              <a:ext uri="{FF2B5EF4-FFF2-40B4-BE49-F238E27FC236}">
                <a16:creationId xmlns:a16="http://schemas.microsoft.com/office/drawing/2014/main" id="{1EAB69CE-6296-4D71-8DB3-BF71FD518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39774" y="453643"/>
            <a:ext cx="329184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3">
            <a:extLst>
              <a:ext uri="{FF2B5EF4-FFF2-40B4-BE49-F238E27FC236}">
                <a16:creationId xmlns:a16="http://schemas.microsoft.com/office/drawing/2014/main" id="{45B34FBD-A817-4E6B-8CD9-1BCA9CB673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89" y="681070"/>
            <a:ext cx="7363960" cy="56933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996381" y="1152939"/>
            <a:ext cx="6583680" cy="4539113"/>
          </a:xfrm>
        </p:spPr>
        <p:txBody>
          <a:bodyPr anchor="ctr">
            <a:normAutofit/>
          </a:bodyPr>
          <a:lstStyle/>
          <a:p>
            <a:r>
              <a:rPr lang="es-ES" sz="5400">
                <a:solidFill>
                  <a:srgbClr val="FFFFFF"/>
                </a:solidFill>
              </a:rPr>
              <a:t>3	DESARROLLO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8210681" y="1152939"/>
            <a:ext cx="3400126" cy="4539113"/>
          </a:xfrm>
        </p:spPr>
        <p:txBody>
          <a:bodyPr anchor="ctr">
            <a:normAutofit/>
          </a:bodyPr>
          <a:lstStyle/>
          <a:p>
            <a:r>
              <a:rPr lang="es-ES" dirty="0"/>
              <a:t>Para la presente práctica se crear</a:t>
            </a:r>
            <a:r>
              <a:rPr lang="es-EC" dirty="0"/>
              <a:t>á un proyecto desde cero </a:t>
            </a:r>
            <a:r>
              <a:rPr lang="es-ES" dirty="0"/>
              <a:t> y se seguirán los pasos detallados en las siguientes secciones:</a:t>
            </a:r>
          </a:p>
          <a:p>
            <a:endParaRPr lang="es-ES" dirty="0"/>
          </a:p>
        </p:txBody>
      </p:sp>
      <p:sp>
        <p:nvSpPr>
          <p:cNvPr id="20" name="CuadroTexto 19">
            <a:extLst>
              <a:ext uri="{FF2B5EF4-FFF2-40B4-BE49-F238E27FC236}">
                <a16:creationId xmlns:a16="http://schemas.microsoft.com/office/drawing/2014/main" id="{63D2310E-26B1-4889-8EDE-811C71ECE2B7}"/>
              </a:ext>
            </a:extLst>
          </p:cNvPr>
          <p:cNvSpPr txBox="1"/>
          <p:nvPr/>
        </p:nvSpPr>
        <p:spPr>
          <a:xfrm>
            <a:off x="11405936" y="6292794"/>
            <a:ext cx="786064" cy="523220"/>
          </a:xfrm>
          <a:prstGeom prst="rect">
            <a:avLst/>
          </a:prstGeom>
          <a:noFill/>
        </p:spPr>
        <p:txBody>
          <a:bodyPr wrap="square" rtlCol="0">
            <a:spAutoFit/>
          </a:bodyPr>
          <a:lstStyle/>
          <a:p>
            <a:r>
              <a:rPr lang="es-EC" sz="2800" dirty="0"/>
              <a:t>20</a:t>
            </a:r>
            <a:endParaRPr lang="es-EC" sz="2000" dirty="0"/>
          </a:p>
        </p:txBody>
      </p:sp>
    </p:spTree>
    <p:extLst>
      <p:ext uri="{BB962C8B-B14F-4D97-AF65-F5344CB8AC3E}">
        <p14:creationId xmlns:p14="http://schemas.microsoft.com/office/powerpoint/2010/main" val="30927089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36174" cy="1013800"/>
          </a:xfrm>
        </p:spPr>
        <p:txBody>
          <a:bodyPr>
            <a:normAutofit/>
          </a:bodyPr>
          <a:lstStyle/>
          <a:p>
            <a:pPr algn="ctr"/>
            <a:r>
              <a:rPr lang="en-US" dirty="0"/>
              <a:t>CASO DE ESTUDIO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709529" y="2100285"/>
            <a:ext cx="7728619" cy="4645419"/>
          </a:xfrm>
        </p:spPr>
        <p:txBody>
          <a:bodyPr>
            <a:normAutofit/>
          </a:bodyPr>
          <a:lstStyle/>
          <a:p>
            <a:r>
              <a:rPr lang="es-ES" dirty="0">
                <a:solidFill>
                  <a:schemeClr val="tx1"/>
                </a:solidFill>
              </a:rPr>
              <a:t>Para esta práctica se nos propone un caso de estudio el cual nos menciona el siguiente enunciado.</a:t>
            </a:r>
          </a:p>
          <a:p>
            <a:r>
              <a:rPr lang="es-ES" dirty="0">
                <a:solidFill>
                  <a:schemeClr val="tx1"/>
                </a:solidFill>
              </a:rPr>
              <a:t>El siguiente aplicativo permitirá transferencias bancarias mediante hilos, para lo cual deberá cumplir con las siguientes especificaciones:</a:t>
            </a:r>
          </a:p>
          <a:p>
            <a:r>
              <a:rPr lang="es-ES" dirty="0">
                <a:solidFill>
                  <a:schemeClr val="tx1"/>
                </a:solidFill>
              </a:rPr>
              <a:t>•	En el banco existirá 100 cuentas bancarias las mismas que contarán con un saldo inicial de 2000 $ </a:t>
            </a:r>
          </a:p>
          <a:p>
            <a:r>
              <a:rPr lang="es-ES" dirty="0">
                <a:solidFill>
                  <a:schemeClr val="tx1"/>
                </a:solidFill>
              </a:rPr>
              <a:t>•	Ya que existen 100 cuentas con 2000 $, el saldo total de todas las cuentas o generalmente la cuenta total del banco deberá ser de 200 000 $</a:t>
            </a:r>
          </a:p>
          <a:p>
            <a:r>
              <a:rPr lang="es-ES" dirty="0">
                <a:solidFill>
                  <a:schemeClr val="tx1"/>
                </a:solidFill>
              </a:rPr>
              <a:t>•	Al momento de iniciar la transferencia cada cuenta deberá realizar una transacción hacia otra cuenta, tomar en cuenta que la cantidad a transferir debe ser mayor a saldo actual de la cuenta, además el saldo total del banco siempre deberá ser de 200 000 $    </a:t>
            </a:r>
          </a:p>
          <a:p>
            <a:r>
              <a:rPr lang="es-ES" dirty="0">
                <a:solidFill>
                  <a:schemeClr val="tx1"/>
                </a:solidFill>
              </a:rPr>
              <a:t>•	Para realizar cada transferencia se deberá usar hilos </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CODIFICACIÓN VIDEO 173</a:t>
            </a:r>
          </a:p>
          <a:p>
            <a:pPr lvl="1">
              <a:lnSpc>
                <a:spcPct val="90000"/>
              </a:lnSpc>
            </a:pPr>
            <a:r>
              <a:rPr lang="es-ES" sz="1200" dirty="0">
                <a:solidFill>
                  <a:schemeClr val="bg1"/>
                </a:solidFill>
              </a:rPr>
              <a:t>3.2	CODIFICACIÓN VIDEO 174</a:t>
            </a:r>
          </a:p>
          <a:p>
            <a:pPr lvl="1">
              <a:lnSpc>
                <a:spcPct val="90000"/>
              </a:lnSpc>
            </a:pPr>
            <a:r>
              <a:rPr lang="es-ES" sz="1200" dirty="0">
                <a:solidFill>
                  <a:schemeClr val="bg1"/>
                </a:solidFill>
              </a:rPr>
              <a:t>3.3	CODIFICACIÓN VIDEO 175</a:t>
            </a:r>
          </a:p>
          <a:p>
            <a:pPr lvl="1">
              <a:lnSpc>
                <a:spcPct val="90000"/>
              </a:lnSpc>
            </a:pPr>
            <a:r>
              <a:rPr lang="es-ES" sz="1200" dirty="0">
                <a:solidFill>
                  <a:schemeClr val="bg1"/>
                </a:solidFill>
              </a:rPr>
              <a:t>3.4	CODIFICACIÓN VIDEO 176</a:t>
            </a:r>
          </a:p>
          <a:p>
            <a:pPr lvl="1">
              <a:lnSpc>
                <a:spcPct val="90000"/>
              </a:lnSpc>
            </a:pPr>
            <a:r>
              <a:rPr lang="es-ES" sz="1200" dirty="0">
                <a:solidFill>
                  <a:schemeClr val="bg1"/>
                </a:solidFill>
              </a:rPr>
              <a:t>3.5	CODIFICACIÓN VIDEO 177</a:t>
            </a:r>
          </a:p>
          <a:p>
            <a:pPr lvl="1">
              <a:lnSpc>
                <a:spcPct val="90000"/>
              </a:lnSpc>
            </a:pPr>
            <a:r>
              <a:rPr lang="es-ES" sz="1200" dirty="0">
                <a:solidFill>
                  <a:schemeClr val="bg1"/>
                </a:solidFill>
              </a:rPr>
              <a:t>3.6	CODIFICACIÓN VIDEO 178</a:t>
            </a:r>
          </a:p>
          <a:p>
            <a:pPr lvl="1">
              <a:lnSpc>
                <a:spcPct val="90000"/>
              </a:lnSpc>
            </a:pPr>
            <a:r>
              <a:rPr lang="es-ES" sz="1200" dirty="0">
                <a:solidFill>
                  <a:schemeClr val="bg1"/>
                </a:solidFill>
              </a:rPr>
              <a:t>3.7	FUNCIONALIDAD</a:t>
            </a:r>
          </a:p>
          <a:p>
            <a:pPr lvl="2">
              <a:lnSpc>
                <a:spcPct val="90000"/>
              </a:lnSpc>
            </a:pPr>
            <a:r>
              <a:rPr lang="es-ES" sz="1200" dirty="0">
                <a:solidFill>
                  <a:schemeClr val="bg1"/>
                </a:solidFill>
              </a:rPr>
              <a:t>3.7.1	EJECUCIÓN VIDEO 173</a:t>
            </a:r>
          </a:p>
          <a:p>
            <a:pPr lvl="2">
              <a:lnSpc>
                <a:spcPct val="90000"/>
              </a:lnSpc>
            </a:pPr>
            <a:r>
              <a:rPr lang="es-ES" sz="1200" dirty="0">
                <a:solidFill>
                  <a:schemeClr val="bg1"/>
                </a:solidFill>
              </a:rPr>
              <a:t>3.7.2	EJECUCIÓN VIDEO 174</a:t>
            </a:r>
          </a:p>
          <a:p>
            <a:pPr lvl="2">
              <a:lnSpc>
                <a:spcPct val="90000"/>
              </a:lnSpc>
            </a:pPr>
            <a:r>
              <a:rPr lang="es-ES" sz="1200" dirty="0">
                <a:solidFill>
                  <a:schemeClr val="bg1"/>
                </a:solidFill>
              </a:rPr>
              <a:t>3.7.3	EJECUCIÓN VIDEO 175</a:t>
            </a:r>
          </a:p>
          <a:p>
            <a:pPr lvl="2">
              <a:lnSpc>
                <a:spcPct val="90000"/>
              </a:lnSpc>
            </a:pPr>
            <a:r>
              <a:rPr lang="es-ES" sz="1200" dirty="0">
                <a:solidFill>
                  <a:schemeClr val="bg1"/>
                </a:solidFill>
              </a:rPr>
              <a:t>3.7.3	EJECUCIÓN VIDEO 176</a:t>
            </a:r>
          </a:p>
          <a:p>
            <a:pPr lvl="2">
              <a:lnSpc>
                <a:spcPct val="90000"/>
              </a:lnSpc>
            </a:pPr>
            <a:r>
              <a:rPr lang="es-ES" sz="1200" dirty="0">
                <a:solidFill>
                  <a:schemeClr val="bg1"/>
                </a:solidFill>
              </a:rPr>
              <a:t>3.7.3	EJECUCIÓN VIDEO 177</a:t>
            </a:r>
          </a:p>
          <a:p>
            <a:pPr lvl="2">
              <a:lnSpc>
                <a:spcPct val="90000"/>
              </a:lnSpc>
            </a:pPr>
            <a:r>
              <a:rPr lang="es-ES" sz="1200" dirty="0">
                <a:solidFill>
                  <a:schemeClr val="bg1"/>
                </a:solidFill>
              </a:rPr>
              <a:t>3.7.3	EJECUCIÓN VIDEO 178</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661057" y="6457890"/>
            <a:ext cx="530943" cy="400110"/>
          </a:xfrm>
          <a:prstGeom prst="rect">
            <a:avLst/>
          </a:prstGeom>
          <a:noFill/>
        </p:spPr>
        <p:txBody>
          <a:bodyPr wrap="square" rtlCol="0">
            <a:spAutoFit/>
          </a:bodyPr>
          <a:lstStyle/>
          <a:p>
            <a:r>
              <a:rPr lang="es-EC" sz="2000" dirty="0">
                <a:solidFill>
                  <a:schemeClr val="bg1"/>
                </a:solidFill>
              </a:rPr>
              <a:t>16</a:t>
            </a:r>
          </a:p>
        </p:txBody>
      </p:sp>
      <p:sp>
        <p:nvSpPr>
          <p:cNvPr id="5" name="Marcador de contenido 2">
            <a:extLst>
              <a:ext uri="{FF2B5EF4-FFF2-40B4-BE49-F238E27FC236}">
                <a16:creationId xmlns:a16="http://schemas.microsoft.com/office/drawing/2014/main" id="{6AA199E5-537E-9979-2AC6-81C7AD5A59AE}"/>
              </a:ext>
            </a:extLst>
          </p:cNvPr>
          <p:cNvSpPr txBox="1">
            <a:spLocks/>
          </p:cNvSpPr>
          <p:nvPr/>
        </p:nvSpPr>
        <p:spPr>
          <a:xfrm>
            <a:off x="9117367" y="17929"/>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OBJETIVOS</a:t>
            </a:r>
          </a:p>
          <a:p>
            <a:pPr>
              <a:lnSpc>
                <a:spcPct val="90000"/>
              </a:lnSpc>
            </a:pPr>
            <a:r>
              <a:rPr lang="es-ES" sz="900" dirty="0">
                <a:solidFill>
                  <a:schemeClr val="bg1"/>
                </a:solidFill>
              </a:rPr>
              <a:t>2	MARCO TEÓRICO</a:t>
            </a:r>
          </a:p>
          <a:p>
            <a:pPr lvl="1">
              <a:lnSpc>
                <a:spcPct val="90000"/>
              </a:lnSpc>
            </a:pPr>
            <a:r>
              <a:rPr lang="es-ES" sz="900" dirty="0">
                <a:solidFill>
                  <a:schemeClr val="bg1"/>
                </a:solidFill>
              </a:rPr>
              <a:t>2.1	HILOS</a:t>
            </a:r>
          </a:p>
          <a:p>
            <a:pPr lvl="2">
              <a:lnSpc>
                <a:spcPct val="90000"/>
              </a:lnSpc>
            </a:pPr>
            <a:r>
              <a:rPr lang="es-ES" sz="900" dirty="0">
                <a:solidFill>
                  <a:schemeClr val="bg1"/>
                </a:solidFill>
              </a:rPr>
              <a:t>2.1.1	HILOS CON .NET</a:t>
            </a:r>
          </a:p>
          <a:p>
            <a:pPr lvl="2">
              <a:lnSpc>
                <a:spcPct val="90000"/>
              </a:lnSpc>
            </a:pPr>
            <a:r>
              <a:rPr lang="es-ES" sz="900" dirty="0">
                <a:solidFill>
                  <a:schemeClr val="bg1"/>
                </a:solidFill>
              </a:rPr>
              <a:t>2.1.2	SINCRONIZACION</a:t>
            </a:r>
          </a:p>
          <a:p>
            <a:pPr lvl="1">
              <a:lnSpc>
                <a:spcPct val="90000"/>
              </a:lnSpc>
            </a:pPr>
            <a:r>
              <a:rPr lang="es-ES" sz="900" dirty="0">
                <a:solidFill>
                  <a:schemeClr val="bg1"/>
                </a:solidFill>
              </a:rPr>
              <a:t>2..2	GESTION DE HILOS</a:t>
            </a:r>
          </a:p>
          <a:p>
            <a:pPr lvl="1">
              <a:lnSpc>
                <a:spcPct val="90000"/>
              </a:lnSpc>
            </a:pPr>
            <a:r>
              <a:rPr lang="es-ES" sz="900" dirty="0">
                <a:solidFill>
                  <a:schemeClr val="bg1"/>
                </a:solidFill>
              </a:rPr>
              <a:t>2.3	PARALELISMO DE HILOS</a:t>
            </a:r>
          </a:p>
          <a:p>
            <a:pPr lvl="1">
              <a:lnSpc>
                <a:spcPct val="90000"/>
              </a:lnSpc>
            </a:pPr>
            <a:r>
              <a:rPr lang="es-ES" sz="900" dirty="0">
                <a:solidFill>
                  <a:schemeClr val="bg1"/>
                </a:solidFill>
              </a:rPr>
              <a:t>2.4	BLOQUEO DE HILOS</a:t>
            </a:r>
          </a:p>
          <a:p>
            <a:pPr lvl="1">
              <a:lnSpc>
                <a:spcPct val="90000"/>
              </a:lnSpc>
            </a:pPr>
            <a:r>
              <a:rPr lang="es-ES" sz="900" dirty="0">
                <a:solidFill>
                  <a:schemeClr val="bg1"/>
                </a:solidFill>
              </a:rPr>
              <a:t>2.5	PROGRAMACION ASINCRONA</a:t>
            </a:r>
          </a:p>
          <a:p>
            <a:pPr>
              <a:lnSpc>
                <a:spcPct val="90000"/>
              </a:lnSpc>
            </a:pPr>
            <a:r>
              <a:rPr lang="es-ES" sz="900" dirty="0">
                <a:solidFill>
                  <a:srgbClr val="FFFF00"/>
                </a:solidFill>
              </a:rPr>
              <a:t>3	DESARROLLO</a:t>
            </a:r>
          </a:p>
          <a:p>
            <a:pPr lvl="1">
              <a:lnSpc>
                <a:spcPct val="90000"/>
              </a:lnSpc>
            </a:pPr>
            <a:r>
              <a:rPr lang="es-ES" sz="900" dirty="0">
                <a:solidFill>
                  <a:schemeClr val="bg1"/>
                </a:solidFill>
              </a:rPr>
              <a:t>3.1	CODIFICACIÓN VIDEO 173</a:t>
            </a:r>
          </a:p>
          <a:p>
            <a:pPr lvl="1">
              <a:lnSpc>
                <a:spcPct val="90000"/>
              </a:lnSpc>
            </a:pPr>
            <a:r>
              <a:rPr lang="es-ES" sz="900" dirty="0">
                <a:solidFill>
                  <a:schemeClr val="bg1"/>
                </a:solidFill>
              </a:rPr>
              <a:t>3.2	CODIFICACIÓN VIDEO 174</a:t>
            </a:r>
          </a:p>
          <a:p>
            <a:pPr lvl="1">
              <a:lnSpc>
                <a:spcPct val="90000"/>
              </a:lnSpc>
            </a:pPr>
            <a:r>
              <a:rPr lang="es-ES" sz="900" dirty="0">
                <a:solidFill>
                  <a:schemeClr val="bg1"/>
                </a:solidFill>
              </a:rPr>
              <a:t>3.3	CODIFICACIÓN VIDEO 175</a:t>
            </a:r>
          </a:p>
          <a:p>
            <a:pPr lvl="1">
              <a:lnSpc>
                <a:spcPct val="90000"/>
              </a:lnSpc>
            </a:pPr>
            <a:r>
              <a:rPr lang="es-ES" sz="900" dirty="0">
                <a:solidFill>
                  <a:schemeClr val="bg1"/>
                </a:solidFill>
              </a:rPr>
              <a:t>3.4	CODIFICACIÓN VIDEO 176</a:t>
            </a:r>
          </a:p>
          <a:p>
            <a:pPr lvl="1">
              <a:lnSpc>
                <a:spcPct val="90000"/>
              </a:lnSpc>
            </a:pPr>
            <a:r>
              <a:rPr lang="es-ES" sz="900" dirty="0">
                <a:solidFill>
                  <a:schemeClr val="bg1"/>
                </a:solidFill>
              </a:rPr>
              <a:t>3.5	CODIFICACIÓN VIDEO 177</a:t>
            </a:r>
          </a:p>
          <a:p>
            <a:pPr lvl="1">
              <a:lnSpc>
                <a:spcPct val="90000"/>
              </a:lnSpc>
            </a:pPr>
            <a:r>
              <a:rPr lang="es-ES" sz="900" dirty="0">
                <a:solidFill>
                  <a:schemeClr val="bg1"/>
                </a:solidFill>
              </a:rPr>
              <a:t>3.6	CODIFICACIÓN VIDEO 178</a:t>
            </a:r>
          </a:p>
          <a:p>
            <a:pPr lvl="1">
              <a:lnSpc>
                <a:spcPct val="90000"/>
              </a:lnSpc>
            </a:pPr>
            <a:r>
              <a:rPr lang="es-ES" sz="900" dirty="0">
                <a:solidFill>
                  <a:schemeClr val="bg1"/>
                </a:solidFill>
              </a:rPr>
              <a:t>3.7	FUNCIONALIDAD</a:t>
            </a:r>
          </a:p>
          <a:p>
            <a:pPr lvl="2">
              <a:lnSpc>
                <a:spcPct val="90000"/>
              </a:lnSpc>
            </a:pPr>
            <a:r>
              <a:rPr lang="es-ES" sz="900" dirty="0">
                <a:solidFill>
                  <a:schemeClr val="bg1"/>
                </a:solidFill>
              </a:rPr>
              <a:t>3.7.1	EJECUCIÓN VIDEO 173</a:t>
            </a:r>
          </a:p>
          <a:p>
            <a:pPr lvl="2">
              <a:lnSpc>
                <a:spcPct val="90000"/>
              </a:lnSpc>
            </a:pPr>
            <a:r>
              <a:rPr lang="es-ES" sz="900" dirty="0">
                <a:solidFill>
                  <a:schemeClr val="bg1"/>
                </a:solidFill>
              </a:rPr>
              <a:t>3.7.2	EJECUCIÓN VIDEO 174</a:t>
            </a:r>
          </a:p>
          <a:p>
            <a:pPr lvl="2">
              <a:lnSpc>
                <a:spcPct val="90000"/>
              </a:lnSpc>
            </a:pPr>
            <a:r>
              <a:rPr lang="es-ES" sz="900" dirty="0">
                <a:solidFill>
                  <a:schemeClr val="bg1"/>
                </a:solidFill>
              </a:rPr>
              <a:t>3.7.3	EJECUCIÓN VIDEO 175</a:t>
            </a:r>
          </a:p>
          <a:p>
            <a:pPr lvl="2">
              <a:lnSpc>
                <a:spcPct val="90000"/>
              </a:lnSpc>
            </a:pPr>
            <a:r>
              <a:rPr lang="es-ES" sz="900" dirty="0">
                <a:solidFill>
                  <a:schemeClr val="bg1"/>
                </a:solidFill>
              </a:rPr>
              <a:t>3.7.4	EJECUCIÓN VIDEO 176</a:t>
            </a:r>
          </a:p>
          <a:p>
            <a:pPr lvl="2">
              <a:lnSpc>
                <a:spcPct val="90000"/>
              </a:lnSpc>
            </a:pPr>
            <a:r>
              <a:rPr lang="es-ES" sz="900" dirty="0">
                <a:solidFill>
                  <a:schemeClr val="bg1"/>
                </a:solidFill>
              </a:rPr>
              <a:t>3.7.5	EJECUCIÓN VIDEO 177</a:t>
            </a:r>
          </a:p>
          <a:p>
            <a:pPr lvl="2">
              <a:lnSpc>
                <a:spcPct val="90000"/>
              </a:lnSpc>
            </a:pPr>
            <a:r>
              <a:rPr lang="es-ES" sz="900" dirty="0">
                <a:solidFill>
                  <a:schemeClr val="bg1"/>
                </a:solidFill>
              </a:rPr>
              <a:t>3.7.6	EJECUCIÓN VIDEO 178</a:t>
            </a:r>
          </a:p>
          <a:p>
            <a:pPr>
              <a:lnSpc>
                <a:spcPct val="90000"/>
              </a:lnSpc>
            </a:pPr>
            <a:r>
              <a:rPr lang="es-ES" sz="900" dirty="0">
                <a:solidFill>
                  <a:schemeClr val="bg1"/>
                </a:solidFill>
              </a:rPr>
              <a:t>4	CONCLUSIONES</a:t>
            </a:r>
          </a:p>
          <a:p>
            <a:pPr>
              <a:lnSpc>
                <a:spcPct val="90000"/>
              </a:lnSpc>
            </a:pPr>
            <a:r>
              <a:rPr lang="es-ES" sz="900" dirty="0">
                <a:solidFill>
                  <a:schemeClr val="bg1"/>
                </a:solidFill>
              </a:rPr>
              <a:t>5	RECOMENDACIONES</a:t>
            </a:r>
          </a:p>
          <a:p>
            <a:pPr>
              <a:lnSpc>
                <a:spcPct val="90000"/>
              </a:lnSpc>
            </a:pPr>
            <a:r>
              <a:rPr lang="es-ES" sz="900" dirty="0">
                <a:solidFill>
                  <a:schemeClr val="bg1"/>
                </a:solidFill>
              </a:rPr>
              <a:t>6	BIBLIOGRAFÍA</a:t>
            </a:r>
          </a:p>
        </p:txBody>
      </p:sp>
      <p:sp>
        <p:nvSpPr>
          <p:cNvPr id="7" name="Marcador de número de diapositiva 6">
            <a:extLst>
              <a:ext uri="{FF2B5EF4-FFF2-40B4-BE49-F238E27FC236}">
                <a16:creationId xmlns:a16="http://schemas.microsoft.com/office/drawing/2014/main" id="{2CBB5C11-E89B-8348-3831-BFEE9B9B4D08}"/>
              </a:ext>
            </a:extLst>
          </p:cNvPr>
          <p:cNvSpPr>
            <a:spLocks noGrp="1"/>
          </p:cNvSpPr>
          <p:nvPr>
            <p:ph type="sldNum" sz="quarter" idx="12"/>
          </p:nvPr>
        </p:nvSpPr>
        <p:spPr>
          <a:xfrm>
            <a:off x="10981838" y="6299120"/>
            <a:ext cx="1052508" cy="365125"/>
          </a:xfrm>
        </p:spPr>
        <p:txBody>
          <a:bodyPr vert="horz" lIns="91440" tIns="45720" rIns="91440" bIns="45720" rtlCol="0" anchor="ctr"/>
          <a:lstStyle/>
          <a:p>
            <a:fld id="{D57F1E4F-1CFF-5643-939E-217C01CDF565}" type="slidenum">
              <a:rPr lang="en-US" sz="2800" b="1" smtClean="0">
                <a:solidFill>
                  <a:schemeClr val="bg1"/>
                </a:solidFill>
              </a:rPr>
              <a:pPr/>
              <a:t>21</a:t>
            </a:fld>
            <a:endParaRPr lang="en-US" sz="2800" b="1" dirty="0">
              <a:solidFill>
                <a:schemeClr val="bg1"/>
              </a:solidFill>
            </a:endParaRPr>
          </a:p>
        </p:txBody>
      </p:sp>
    </p:spTree>
    <p:extLst>
      <p:ext uri="{BB962C8B-B14F-4D97-AF65-F5344CB8AC3E}">
        <p14:creationId xmlns:p14="http://schemas.microsoft.com/office/powerpoint/2010/main" val="17025693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3.1	CODIFICACI</a:t>
            </a:r>
            <a:r>
              <a:rPr lang="es-EC" dirty="0" err="1"/>
              <a:t>ón</a:t>
            </a:r>
            <a:r>
              <a:rPr lang="es-EC" dirty="0"/>
              <a:t> VIDEO 173</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3211542"/>
            <a:ext cx="3074633" cy="2150872"/>
          </a:xfrm>
        </p:spPr>
        <p:txBody>
          <a:bodyPr>
            <a:normAutofit lnSpcReduction="10000"/>
          </a:bodyPr>
          <a:lstStyle/>
          <a:p>
            <a:r>
              <a:rPr lang="es-ES" dirty="0">
                <a:solidFill>
                  <a:schemeClr val="tx1"/>
                </a:solidFill>
              </a:rPr>
              <a:t>1.	Se creará un nuevo proyecto y se seleccionar</a:t>
            </a:r>
            <a:r>
              <a:rPr lang="es-EC" dirty="0">
                <a:solidFill>
                  <a:schemeClr val="tx1"/>
                </a:solidFill>
              </a:rPr>
              <a:t>á Windows </a:t>
            </a:r>
            <a:r>
              <a:rPr lang="es-EC" dirty="0" err="1">
                <a:solidFill>
                  <a:schemeClr val="tx1"/>
                </a:solidFill>
              </a:rPr>
              <a:t>Forms</a:t>
            </a:r>
            <a:r>
              <a:rPr lang="es-EC" dirty="0">
                <a:solidFill>
                  <a:schemeClr val="tx1"/>
                </a:solidFill>
              </a:rPr>
              <a:t> App, luego se configura y se nombra con ###_TALLER_HILOS_GRUPO# dependiendo la practica que se realiza.</a:t>
            </a:r>
            <a:endParaRPr lang="es-ES" dirty="0">
              <a:solidFill>
                <a:schemeClr val="tx1"/>
              </a:solidFill>
            </a:endParaRP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rgbClr val="FFFF00"/>
                </a:solidFill>
              </a:rPr>
              <a:t>3	DESARROLLO</a:t>
            </a:r>
          </a:p>
          <a:p>
            <a:pPr lvl="1">
              <a:lnSpc>
                <a:spcPct val="90000"/>
              </a:lnSpc>
            </a:pPr>
            <a:r>
              <a:rPr lang="es-ES" sz="1200" dirty="0">
                <a:solidFill>
                  <a:srgbClr val="FFFF00"/>
                </a:solidFill>
              </a:rPr>
              <a:t>3.1	CODIFICACIÓN VIDEO 173</a:t>
            </a:r>
          </a:p>
          <a:p>
            <a:pPr lvl="1">
              <a:lnSpc>
                <a:spcPct val="90000"/>
              </a:lnSpc>
            </a:pPr>
            <a:r>
              <a:rPr lang="es-ES" sz="1200" dirty="0">
                <a:solidFill>
                  <a:schemeClr val="bg1"/>
                </a:solidFill>
              </a:rPr>
              <a:t>3.2	CODIFICACIÓN VIDEO 174</a:t>
            </a:r>
          </a:p>
          <a:p>
            <a:pPr lvl="1">
              <a:lnSpc>
                <a:spcPct val="90000"/>
              </a:lnSpc>
            </a:pPr>
            <a:r>
              <a:rPr lang="es-ES" sz="1200" dirty="0">
                <a:solidFill>
                  <a:schemeClr val="bg1"/>
                </a:solidFill>
              </a:rPr>
              <a:t>3.3	CODIFICACIÓN VIDEO 175</a:t>
            </a:r>
          </a:p>
          <a:p>
            <a:pPr lvl="1">
              <a:lnSpc>
                <a:spcPct val="90000"/>
              </a:lnSpc>
            </a:pPr>
            <a:r>
              <a:rPr lang="es-ES" sz="1200" dirty="0">
                <a:solidFill>
                  <a:schemeClr val="bg1"/>
                </a:solidFill>
              </a:rPr>
              <a:t>3.4	CODIFICACIÓN VIDEO 176</a:t>
            </a:r>
          </a:p>
          <a:p>
            <a:pPr lvl="1">
              <a:lnSpc>
                <a:spcPct val="90000"/>
              </a:lnSpc>
            </a:pPr>
            <a:r>
              <a:rPr lang="es-ES" sz="1200" dirty="0">
                <a:solidFill>
                  <a:schemeClr val="bg1"/>
                </a:solidFill>
              </a:rPr>
              <a:t>3.5	CODIFICACIÓN VIDEO 177</a:t>
            </a:r>
          </a:p>
          <a:p>
            <a:pPr lvl="1">
              <a:lnSpc>
                <a:spcPct val="90000"/>
              </a:lnSpc>
            </a:pPr>
            <a:r>
              <a:rPr lang="es-ES" sz="1200" dirty="0">
                <a:solidFill>
                  <a:schemeClr val="bg1"/>
                </a:solidFill>
              </a:rPr>
              <a:t>3.6	CODIFICACIÓN VIDEO 178</a:t>
            </a:r>
          </a:p>
          <a:p>
            <a:pPr lvl="1">
              <a:lnSpc>
                <a:spcPct val="90000"/>
              </a:lnSpc>
            </a:pPr>
            <a:r>
              <a:rPr lang="es-ES" sz="1200" dirty="0">
                <a:solidFill>
                  <a:schemeClr val="bg1"/>
                </a:solidFill>
              </a:rPr>
              <a:t>3.7	FUNCIONALIDAD</a:t>
            </a:r>
          </a:p>
          <a:p>
            <a:pPr lvl="2">
              <a:lnSpc>
                <a:spcPct val="90000"/>
              </a:lnSpc>
            </a:pPr>
            <a:r>
              <a:rPr lang="es-ES" sz="1200" dirty="0">
                <a:solidFill>
                  <a:schemeClr val="bg1"/>
                </a:solidFill>
              </a:rPr>
              <a:t>3.7.1	EJECUCIÓN VIDEO 173</a:t>
            </a:r>
          </a:p>
          <a:p>
            <a:pPr lvl="2">
              <a:lnSpc>
                <a:spcPct val="90000"/>
              </a:lnSpc>
            </a:pPr>
            <a:r>
              <a:rPr lang="es-ES" sz="1200" dirty="0">
                <a:solidFill>
                  <a:schemeClr val="bg1"/>
                </a:solidFill>
              </a:rPr>
              <a:t>3.7.2	EJECUCIÓN VIDEO 174</a:t>
            </a:r>
          </a:p>
          <a:p>
            <a:pPr lvl="2">
              <a:lnSpc>
                <a:spcPct val="90000"/>
              </a:lnSpc>
            </a:pPr>
            <a:r>
              <a:rPr lang="es-ES" sz="1200" dirty="0">
                <a:solidFill>
                  <a:schemeClr val="bg1"/>
                </a:solidFill>
              </a:rPr>
              <a:t>3.7.3	EJECUCIÓN VIDEO 175</a:t>
            </a:r>
          </a:p>
          <a:p>
            <a:pPr lvl="2">
              <a:lnSpc>
                <a:spcPct val="90000"/>
              </a:lnSpc>
            </a:pPr>
            <a:r>
              <a:rPr lang="es-ES" sz="1200" dirty="0">
                <a:solidFill>
                  <a:schemeClr val="bg1"/>
                </a:solidFill>
              </a:rPr>
              <a:t>3.7.3	EJECUCIÓN VIDEO 176</a:t>
            </a:r>
          </a:p>
          <a:p>
            <a:pPr lvl="2">
              <a:lnSpc>
                <a:spcPct val="90000"/>
              </a:lnSpc>
            </a:pPr>
            <a:r>
              <a:rPr lang="es-ES" sz="1200" dirty="0">
                <a:solidFill>
                  <a:schemeClr val="bg1"/>
                </a:solidFill>
              </a:rPr>
              <a:t>3.7.3	EJECUCIÓN VIDEO 177</a:t>
            </a:r>
          </a:p>
          <a:p>
            <a:pPr lvl="2">
              <a:lnSpc>
                <a:spcPct val="90000"/>
              </a:lnSpc>
            </a:pPr>
            <a:r>
              <a:rPr lang="es-ES" sz="1200" dirty="0">
                <a:solidFill>
                  <a:schemeClr val="bg1"/>
                </a:solidFill>
              </a:rPr>
              <a:t>3.7.3	EJECUCIÓN VIDEO 178</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610809" y="6457890"/>
            <a:ext cx="581192" cy="400110"/>
          </a:xfrm>
          <a:prstGeom prst="rect">
            <a:avLst/>
          </a:prstGeom>
          <a:noFill/>
        </p:spPr>
        <p:txBody>
          <a:bodyPr wrap="square" rtlCol="0">
            <a:spAutoFit/>
          </a:bodyPr>
          <a:lstStyle/>
          <a:p>
            <a:r>
              <a:rPr lang="es-EC" sz="2000" dirty="0">
                <a:solidFill>
                  <a:schemeClr val="bg1"/>
                </a:solidFill>
              </a:rPr>
              <a:t>17</a:t>
            </a:r>
          </a:p>
        </p:txBody>
      </p:sp>
      <p:pic>
        <p:nvPicPr>
          <p:cNvPr id="5" name="Imagen 4" descr="Interfaz de usuario gráfica, Texto&#10;&#10;Descripción generada automáticamente">
            <a:extLst>
              <a:ext uri="{FF2B5EF4-FFF2-40B4-BE49-F238E27FC236}">
                <a16:creationId xmlns:a16="http://schemas.microsoft.com/office/drawing/2014/main" id="{7E31F924-09AA-1164-AE3A-00D5D9A39F26}"/>
              </a:ext>
            </a:extLst>
          </p:cNvPr>
          <p:cNvPicPr>
            <a:picLocks noChangeAspect="1"/>
          </p:cNvPicPr>
          <p:nvPr/>
        </p:nvPicPr>
        <p:blipFill>
          <a:blip r:embed="rId2"/>
          <a:stretch>
            <a:fillRect/>
          </a:stretch>
        </p:blipFill>
        <p:spPr>
          <a:xfrm>
            <a:off x="4737735" y="2028774"/>
            <a:ext cx="2716530" cy="869950"/>
          </a:xfrm>
          <a:prstGeom prst="rect">
            <a:avLst/>
          </a:prstGeom>
          <a:ln w="88900" cap="sq" cmpd="thickThin">
            <a:solidFill>
              <a:srgbClr val="000000"/>
            </a:solidFill>
            <a:prstDash val="solid"/>
            <a:miter lim="800000"/>
          </a:ln>
          <a:effectLst>
            <a:innerShdw blurRad="76200">
              <a:srgbClr val="000000"/>
            </a:innerShdw>
          </a:effectLst>
        </p:spPr>
      </p:pic>
      <p:pic>
        <p:nvPicPr>
          <p:cNvPr id="6" name="Imagen 5">
            <a:extLst>
              <a:ext uri="{FF2B5EF4-FFF2-40B4-BE49-F238E27FC236}">
                <a16:creationId xmlns:a16="http://schemas.microsoft.com/office/drawing/2014/main" id="{90B1ACFE-A0BC-139A-6170-3B6488F44098}"/>
              </a:ext>
            </a:extLst>
          </p:cNvPr>
          <p:cNvPicPr>
            <a:picLocks noChangeAspect="1"/>
          </p:cNvPicPr>
          <p:nvPr/>
        </p:nvPicPr>
        <p:blipFill>
          <a:blip r:embed="rId3"/>
          <a:stretch>
            <a:fillRect/>
          </a:stretch>
        </p:blipFill>
        <p:spPr>
          <a:xfrm>
            <a:off x="4528344" y="3208419"/>
            <a:ext cx="3259771" cy="1452592"/>
          </a:xfrm>
          <a:prstGeom prst="rect">
            <a:avLst/>
          </a:prstGeom>
          <a:ln w="88900" cap="sq" cmpd="thickThin">
            <a:solidFill>
              <a:srgbClr val="000000"/>
            </a:solidFill>
            <a:prstDash val="solid"/>
            <a:miter lim="800000"/>
          </a:ln>
          <a:effectLst>
            <a:innerShdw blurRad="76200">
              <a:srgbClr val="000000"/>
            </a:innerShdw>
          </a:effectLst>
        </p:spPr>
      </p:pic>
      <p:pic>
        <p:nvPicPr>
          <p:cNvPr id="8" name="Imagen 7" descr="Texto&#10;&#10;Descripción generada automáticamente">
            <a:extLst>
              <a:ext uri="{FF2B5EF4-FFF2-40B4-BE49-F238E27FC236}">
                <a16:creationId xmlns:a16="http://schemas.microsoft.com/office/drawing/2014/main" id="{D448B30D-864F-643A-6EF9-21520DC2D816}"/>
              </a:ext>
            </a:extLst>
          </p:cNvPr>
          <p:cNvPicPr>
            <a:picLocks noChangeAspect="1"/>
          </p:cNvPicPr>
          <p:nvPr/>
        </p:nvPicPr>
        <p:blipFill>
          <a:blip r:embed="rId4"/>
          <a:stretch>
            <a:fillRect/>
          </a:stretch>
        </p:blipFill>
        <p:spPr>
          <a:xfrm>
            <a:off x="4863741" y="4970706"/>
            <a:ext cx="2464518" cy="1627772"/>
          </a:xfrm>
          <a:prstGeom prst="rect">
            <a:avLst/>
          </a:prstGeom>
          <a:ln w="88900" cap="sq" cmpd="thickThin">
            <a:solidFill>
              <a:srgbClr val="000000"/>
            </a:solidFill>
            <a:prstDash val="solid"/>
            <a:miter lim="800000"/>
          </a:ln>
          <a:effectLst>
            <a:innerShdw blurRad="76200">
              <a:srgbClr val="000000"/>
            </a:innerShdw>
          </a:effectLst>
        </p:spPr>
      </p:pic>
      <p:sp>
        <p:nvSpPr>
          <p:cNvPr id="7" name="Marcador de contenido 2">
            <a:extLst>
              <a:ext uri="{FF2B5EF4-FFF2-40B4-BE49-F238E27FC236}">
                <a16:creationId xmlns:a16="http://schemas.microsoft.com/office/drawing/2014/main" id="{9B8C692E-7236-BF71-6F34-241FC0581AE5}"/>
              </a:ext>
            </a:extLst>
          </p:cNvPr>
          <p:cNvSpPr txBox="1">
            <a:spLocks/>
          </p:cNvSpPr>
          <p:nvPr/>
        </p:nvSpPr>
        <p:spPr>
          <a:xfrm>
            <a:off x="9117367" y="17929"/>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OBJETIVOS</a:t>
            </a:r>
          </a:p>
          <a:p>
            <a:pPr>
              <a:lnSpc>
                <a:spcPct val="90000"/>
              </a:lnSpc>
            </a:pPr>
            <a:r>
              <a:rPr lang="es-ES" sz="900" dirty="0">
                <a:solidFill>
                  <a:schemeClr val="bg1"/>
                </a:solidFill>
              </a:rPr>
              <a:t>2	MARCO TEÓRICO</a:t>
            </a:r>
          </a:p>
          <a:p>
            <a:pPr lvl="1">
              <a:lnSpc>
                <a:spcPct val="90000"/>
              </a:lnSpc>
            </a:pPr>
            <a:r>
              <a:rPr lang="es-ES" sz="900" dirty="0">
                <a:solidFill>
                  <a:schemeClr val="bg1"/>
                </a:solidFill>
              </a:rPr>
              <a:t>2.1	HILOS</a:t>
            </a:r>
          </a:p>
          <a:p>
            <a:pPr lvl="2">
              <a:lnSpc>
                <a:spcPct val="90000"/>
              </a:lnSpc>
            </a:pPr>
            <a:r>
              <a:rPr lang="es-ES" sz="900" dirty="0">
                <a:solidFill>
                  <a:schemeClr val="bg1"/>
                </a:solidFill>
              </a:rPr>
              <a:t>2.1.1	HILOS CON .NET</a:t>
            </a:r>
          </a:p>
          <a:p>
            <a:pPr lvl="2">
              <a:lnSpc>
                <a:spcPct val="90000"/>
              </a:lnSpc>
            </a:pPr>
            <a:r>
              <a:rPr lang="es-ES" sz="900" dirty="0">
                <a:solidFill>
                  <a:schemeClr val="bg1"/>
                </a:solidFill>
              </a:rPr>
              <a:t>2.1.2	SINCRONIZACION</a:t>
            </a:r>
          </a:p>
          <a:p>
            <a:pPr lvl="1">
              <a:lnSpc>
                <a:spcPct val="90000"/>
              </a:lnSpc>
            </a:pPr>
            <a:r>
              <a:rPr lang="es-ES" sz="900" dirty="0">
                <a:solidFill>
                  <a:schemeClr val="bg1"/>
                </a:solidFill>
              </a:rPr>
              <a:t>2..2	GESTION DE HILOS</a:t>
            </a:r>
          </a:p>
          <a:p>
            <a:pPr lvl="1">
              <a:lnSpc>
                <a:spcPct val="90000"/>
              </a:lnSpc>
            </a:pPr>
            <a:r>
              <a:rPr lang="es-ES" sz="900" dirty="0">
                <a:solidFill>
                  <a:schemeClr val="bg1"/>
                </a:solidFill>
              </a:rPr>
              <a:t>2.3	PARALELISMO DE HILOS</a:t>
            </a:r>
          </a:p>
          <a:p>
            <a:pPr lvl="1">
              <a:lnSpc>
                <a:spcPct val="90000"/>
              </a:lnSpc>
            </a:pPr>
            <a:r>
              <a:rPr lang="es-ES" sz="900" dirty="0">
                <a:solidFill>
                  <a:schemeClr val="bg1"/>
                </a:solidFill>
              </a:rPr>
              <a:t>2.4	BLOQUEO DE HILOS</a:t>
            </a:r>
          </a:p>
          <a:p>
            <a:pPr lvl="1">
              <a:lnSpc>
                <a:spcPct val="90000"/>
              </a:lnSpc>
            </a:pPr>
            <a:r>
              <a:rPr lang="es-ES" sz="900" dirty="0">
                <a:solidFill>
                  <a:schemeClr val="bg1"/>
                </a:solidFill>
              </a:rPr>
              <a:t>2.5	PROGRAMACION ASINCRONA</a:t>
            </a:r>
          </a:p>
          <a:p>
            <a:pPr>
              <a:lnSpc>
                <a:spcPct val="90000"/>
              </a:lnSpc>
            </a:pPr>
            <a:r>
              <a:rPr lang="es-ES" sz="900" dirty="0">
                <a:solidFill>
                  <a:srgbClr val="FFFF00"/>
                </a:solidFill>
              </a:rPr>
              <a:t>3	DESARROLLO</a:t>
            </a:r>
          </a:p>
          <a:p>
            <a:pPr lvl="1">
              <a:lnSpc>
                <a:spcPct val="90000"/>
              </a:lnSpc>
            </a:pPr>
            <a:r>
              <a:rPr lang="es-ES" sz="900" dirty="0">
                <a:solidFill>
                  <a:srgbClr val="FFFF00"/>
                </a:solidFill>
              </a:rPr>
              <a:t>3.1	CODIFICACIÓN VIDEO 173</a:t>
            </a:r>
          </a:p>
          <a:p>
            <a:pPr lvl="1">
              <a:lnSpc>
                <a:spcPct val="90000"/>
              </a:lnSpc>
            </a:pPr>
            <a:r>
              <a:rPr lang="es-ES" sz="900" dirty="0">
                <a:solidFill>
                  <a:schemeClr val="bg1"/>
                </a:solidFill>
              </a:rPr>
              <a:t>3.2	CODIFICACIÓN VIDEO 174</a:t>
            </a:r>
          </a:p>
          <a:p>
            <a:pPr lvl="1">
              <a:lnSpc>
                <a:spcPct val="90000"/>
              </a:lnSpc>
            </a:pPr>
            <a:r>
              <a:rPr lang="es-ES" sz="900" dirty="0">
                <a:solidFill>
                  <a:schemeClr val="bg1"/>
                </a:solidFill>
              </a:rPr>
              <a:t>3.3	CODIFICACIÓN VIDEO 175</a:t>
            </a:r>
          </a:p>
          <a:p>
            <a:pPr lvl="1">
              <a:lnSpc>
                <a:spcPct val="90000"/>
              </a:lnSpc>
            </a:pPr>
            <a:r>
              <a:rPr lang="es-ES" sz="900" dirty="0">
                <a:solidFill>
                  <a:schemeClr val="bg1"/>
                </a:solidFill>
              </a:rPr>
              <a:t>3.4	CODIFICACIÓN VIDEO 176</a:t>
            </a:r>
          </a:p>
          <a:p>
            <a:pPr lvl="1">
              <a:lnSpc>
                <a:spcPct val="90000"/>
              </a:lnSpc>
            </a:pPr>
            <a:r>
              <a:rPr lang="es-ES" sz="900" dirty="0">
                <a:solidFill>
                  <a:schemeClr val="bg1"/>
                </a:solidFill>
              </a:rPr>
              <a:t>3.5	CODIFICACIÓN VIDEO 177</a:t>
            </a:r>
          </a:p>
          <a:p>
            <a:pPr lvl="1">
              <a:lnSpc>
                <a:spcPct val="90000"/>
              </a:lnSpc>
            </a:pPr>
            <a:r>
              <a:rPr lang="es-ES" sz="900" dirty="0">
                <a:solidFill>
                  <a:schemeClr val="bg1"/>
                </a:solidFill>
              </a:rPr>
              <a:t>3.6	CODIFICACIÓN VIDEO 178</a:t>
            </a:r>
          </a:p>
          <a:p>
            <a:pPr lvl="1">
              <a:lnSpc>
                <a:spcPct val="90000"/>
              </a:lnSpc>
            </a:pPr>
            <a:r>
              <a:rPr lang="es-ES" sz="900" dirty="0">
                <a:solidFill>
                  <a:schemeClr val="bg1"/>
                </a:solidFill>
              </a:rPr>
              <a:t>3.7	FUNCIONALIDAD</a:t>
            </a:r>
          </a:p>
          <a:p>
            <a:pPr lvl="2">
              <a:lnSpc>
                <a:spcPct val="90000"/>
              </a:lnSpc>
            </a:pPr>
            <a:r>
              <a:rPr lang="es-ES" sz="900" dirty="0">
                <a:solidFill>
                  <a:schemeClr val="bg1"/>
                </a:solidFill>
              </a:rPr>
              <a:t>3.7.1	EJECUCIÓN VIDEO 173</a:t>
            </a:r>
          </a:p>
          <a:p>
            <a:pPr lvl="2">
              <a:lnSpc>
                <a:spcPct val="90000"/>
              </a:lnSpc>
            </a:pPr>
            <a:r>
              <a:rPr lang="es-ES" sz="900" dirty="0">
                <a:solidFill>
                  <a:schemeClr val="bg1"/>
                </a:solidFill>
              </a:rPr>
              <a:t>3.7.2	EJECUCIÓN VIDEO 174</a:t>
            </a:r>
          </a:p>
          <a:p>
            <a:pPr lvl="2">
              <a:lnSpc>
                <a:spcPct val="90000"/>
              </a:lnSpc>
            </a:pPr>
            <a:r>
              <a:rPr lang="es-ES" sz="900" dirty="0">
                <a:solidFill>
                  <a:schemeClr val="bg1"/>
                </a:solidFill>
              </a:rPr>
              <a:t>3.7.3	EJECUCIÓN VIDEO 175</a:t>
            </a:r>
          </a:p>
          <a:p>
            <a:pPr lvl="2">
              <a:lnSpc>
                <a:spcPct val="90000"/>
              </a:lnSpc>
            </a:pPr>
            <a:r>
              <a:rPr lang="es-ES" sz="900" dirty="0">
                <a:solidFill>
                  <a:schemeClr val="bg1"/>
                </a:solidFill>
              </a:rPr>
              <a:t>3.7.4	EJECUCIÓN VIDEO 176</a:t>
            </a:r>
          </a:p>
          <a:p>
            <a:pPr lvl="2">
              <a:lnSpc>
                <a:spcPct val="90000"/>
              </a:lnSpc>
            </a:pPr>
            <a:r>
              <a:rPr lang="es-ES" sz="900" dirty="0">
                <a:solidFill>
                  <a:schemeClr val="bg1"/>
                </a:solidFill>
              </a:rPr>
              <a:t>3.7.5	EJECUCIÓN VIDEO 177</a:t>
            </a:r>
          </a:p>
          <a:p>
            <a:pPr lvl="2">
              <a:lnSpc>
                <a:spcPct val="90000"/>
              </a:lnSpc>
            </a:pPr>
            <a:r>
              <a:rPr lang="es-ES" sz="900" dirty="0">
                <a:solidFill>
                  <a:schemeClr val="bg1"/>
                </a:solidFill>
              </a:rPr>
              <a:t>3.7.6	EJECUCIÓN VIDEO 178</a:t>
            </a:r>
          </a:p>
          <a:p>
            <a:pPr>
              <a:lnSpc>
                <a:spcPct val="90000"/>
              </a:lnSpc>
            </a:pPr>
            <a:r>
              <a:rPr lang="es-ES" sz="900" dirty="0">
                <a:solidFill>
                  <a:schemeClr val="bg1"/>
                </a:solidFill>
              </a:rPr>
              <a:t>4	CONCLUSIONES</a:t>
            </a:r>
          </a:p>
          <a:p>
            <a:pPr>
              <a:lnSpc>
                <a:spcPct val="90000"/>
              </a:lnSpc>
            </a:pPr>
            <a:r>
              <a:rPr lang="es-ES" sz="900" dirty="0">
                <a:solidFill>
                  <a:schemeClr val="bg1"/>
                </a:solidFill>
              </a:rPr>
              <a:t>5	RECOMENDACIONES</a:t>
            </a:r>
          </a:p>
          <a:p>
            <a:pPr>
              <a:lnSpc>
                <a:spcPct val="90000"/>
              </a:lnSpc>
            </a:pPr>
            <a:r>
              <a:rPr lang="es-ES" sz="900" dirty="0">
                <a:solidFill>
                  <a:schemeClr val="bg1"/>
                </a:solidFill>
              </a:rPr>
              <a:t>6	BIBLIOGRAFÍA</a:t>
            </a:r>
          </a:p>
        </p:txBody>
      </p:sp>
      <p:sp>
        <p:nvSpPr>
          <p:cNvPr id="11" name="Marcador de número de diapositiva 10">
            <a:extLst>
              <a:ext uri="{FF2B5EF4-FFF2-40B4-BE49-F238E27FC236}">
                <a16:creationId xmlns:a16="http://schemas.microsoft.com/office/drawing/2014/main" id="{6D9F830D-4DC5-0C3D-604B-689495744C97}"/>
              </a:ext>
            </a:extLst>
          </p:cNvPr>
          <p:cNvSpPr>
            <a:spLocks noGrp="1"/>
          </p:cNvSpPr>
          <p:nvPr>
            <p:ph type="sldNum" sz="quarter" idx="12"/>
          </p:nvPr>
        </p:nvSpPr>
        <p:spPr>
          <a:xfrm>
            <a:off x="11084554" y="6371579"/>
            <a:ext cx="1052508" cy="365125"/>
          </a:xfrm>
        </p:spPr>
        <p:txBody>
          <a:bodyPr vert="horz" lIns="91440" tIns="45720" rIns="91440" bIns="45720" rtlCol="0" anchor="ctr"/>
          <a:lstStyle/>
          <a:p>
            <a:fld id="{D57F1E4F-1CFF-5643-939E-217C01CDF565}" type="slidenum">
              <a:rPr lang="en-US" sz="2800" b="1" smtClean="0">
                <a:solidFill>
                  <a:schemeClr val="bg1"/>
                </a:solidFill>
              </a:rPr>
              <a:pPr/>
              <a:t>22</a:t>
            </a:fld>
            <a:endParaRPr lang="en-US" sz="2800" b="1" dirty="0">
              <a:solidFill>
                <a:schemeClr val="bg1"/>
              </a:solidFill>
            </a:endParaRPr>
          </a:p>
        </p:txBody>
      </p:sp>
    </p:spTree>
    <p:extLst>
      <p:ext uri="{BB962C8B-B14F-4D97-AF65-F5344CB8AC3E}">
        <p14:creationId xmlns:p14="http://schemas.microsoft.com/office/powerpoint/2010/main" val="6493255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3.1	CODIFICACI</a:t>
            </a:r>
            <a:r>
              <a:rPr lang="es-EC" dirty="0" err="1"/>
              <a:t>ón</a:t>
            </a:r>
            <a:r>
              <a:rPr lang="es-EC" dirty="0"/>
              <a:t> VIDEO 173</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3074633" cy="3975348"/>
          </a:xfrm>
        </p:spPr>
        <p:txBody>
          <a:bodyPr>
            <a:normAutofit/>
          </a:bodyPr>
          <a:lstStyle/>
          <a:p>
            <a:r>
              <a:rPr lang="es-ES" dirty="0">
                <a:solidFill>
                  <a:schemeClr val="tx1"/>
                </a:solidFill>
              </a:rPr>
              <a:t>2.	Se </a:t>
            </a:r>
            <a:r>
              <a:rPr lang="en-US" dirty="0" err="1">
                <a:solidFill>
                  <a:schemeClr val="tx1"/>
                </a:solidFill>
              </a:rPr>
              <a:t>crear</a:t>
            </a:r>
            <a:r>
              <a:rPr lang="es-EC" dirty="0">
                <a:solidFill>
                  <a:schemeClr val="tx1"/>
                </a:solidFill>
              </a:rPr>
              <a:t>á</a:t>
            </a:r>
            <a:r>
              <a:rPr lang="en-US" dirty="0">
                <a:solidFill>
                  <a:schemeClr val="tx1"/>
                </a:solidFill>
              </a:rPr>
              <a:t> 2 </a:t>
            </a:r>
            <a:r>
              <a:rPr lang="en-US" dirty="0" err="1">
                <a:solidFill>
                  <a:schemeClr val="tx1"/>
                </a:solidFill>
              </a:rPr>
              <a:t>paquetes</a:t>
            </a:r>
            <a:r>
              <a:rPr lang="en-US" dirty="0">
                <a:solidFill>
                  <a:schemeClr val="tx1"/>
                </a:solidFill>
              </a:rPr>
              <a:t> </a:t>
            </a:r>
            <a:r>
              <a:rPr lang="en-US" dirty="0" err="1">
                <a:solidFill>
                  <a:schemeClr val="tx1"/>
                </a:solidFill>
              </a:rPr>
              <a:t>dentro</a:t>
            </a:r>
            <a:r>
              <a:rPr lang="en-US" dirty="0">
                <a:solidFill>
                  <a:schemeClr val="tx1"/>
                </a:solidFill>
              </a:rPr>
              <a:t> de la </a:t>
            </a:r>
            <a:r>
              <a:rPr lang="en-US" dirty="0" err="1">
                <a:solidFill>
                  <a:schemeClr val="tx1"/>
                </a:solidFill>
              </a:rPr>
              <a:t>aplicacion</a:t>
            </a:r>
            <a:r>
              <a:rPr lang="en-US" dirty="0">
                <a:solidFill>
                  <a:schemeClr val="tx1"/>
                </a:solidFill>
              </a:rPr>
              <a:t> principal con </a:t>
            </a:r>
            <a:r>
              <a:rPr lang="en-US" dirty="0" err="1">
                <a:solidFill>
                  <a:schemeClr val="tx1"/>
                </a:solidFill>
              </a:rPr>
              <a:t>los</a:t>
            </a:r>
            <a:r>
              <a:rPr lang="en-US" dirty="0">
                <a:solidFill>
                  <a:schemeClr val="tx1"/>
                </a:solidFill>
              </a:rPr>
              <a:t> </a:t>
            </a:r>
            <a:r>
              <a:rPr lang="en-US" dirty="0" err="1">
                <a:solidFill>
                  <a:schemeClr val="tx1"/>
                </a:solidFill>
              </a:rPr>
              <a:t>siguientes</a:t>
            </a:r>
            <a:r>
              <a:rPr lang="en-US" dirty="0">
                <a:solidFill>
                  <a:schemeClr val="tx1"/>
                </a:solidFill>
              </a:rPr>
              <a:t> </a:t>
            </a:r>
            <a:r>
              <a:rPr lang="en-US" dirty="0" err="1">
                <a:solidFill>
                  <a:schemeClr val="tx1"/>
                </a:solidFill>
              </a:rPr>
              <a:t>nombres</a:t>
            </a:r>
            <a:r>
              <a:rPr lang="en-US" dirty="0">
                <a:solidFill>
                  <a:schemeClr val="tx1"/>
                </a:solidFill>
              </a:rPr>
              <a:t>:</a:t>
            </a:r>
          </a:p>
          <a:p>
            <a:r>
              <a:rPr lang="en-US" dirty="0" err="1">
                <a:solidFill>
                  <a:schemeClr val="tx1"/>
                </a:solidFill>
              </a:rPr>
              <a:t>ec.edu.monster.modelo</a:t>
            </a:r>
            <a:endParaRPr lang="en-US" dirty="0">
              <a:solidFill>
                <a:schemeClr val="tx1"/>
              </a:solidFill>
            </a:endParaRPr>
          </a:p>
          <a:p>
            <a:r>
              <a:rPr lang="en-US" dirty="0" err="1">
                <a:solidFill>
                  <a:schemeClr val="tx1"/>
                </a:solidFill>
              </a:rPr>
              <a:t>ec.edu.monster.controlador</a:t>
            </a:r>
            <a:endParaRPr lang="en-US" dirty="0">
              <a:solidFill>
                <a:schemeClr val="tx1"/>
              </a:solidFill>
            </a:endParaRP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rgbClr val="FFFF00"/>
                </a:solidFill>
              </a:rPr>
              <a:t>3	DESARROLLO</a:t>
            </a:r>
          </a:p>
          <a:p>
            <a:pPr lvl="1">
              <a:lnSpc>
                <a:spcPct val="90000"/>
              </a:lnSpc>
            </a:pPr>
            <a:r>
              <a:rPr lang="es-ES" sz="1200" dirty="0">
                <a:solidFill>
                  <a:srgbClr val="FFFF00"/>
                </a:solidFill>
              </a:rPr>
              <a:t>3.1	CODIFICACIÓN VIDEO 173</a:t>
            </a:r>
          </a:p>
          <a:p>
            <a:pPr lvl="1">
              <a:lnSpc>
                <a:spcPct val="90000"/>
              </a:lnSpc>
            </a:pPr>
            <a:r>
              <a:rPr lang="es-ES" sz="1200" dirty="0">
                <a:solidFill>
                  <a:schemeClr val="bg1"/>
                </a:solidFill>
              </a:rPr>
              <a:t>3.2	CODIFICACIÓN VIDEO 174</a:t>
            </a:r>
          </a:p>
          <a:p>
            <a:pPr lvl="1">
              <a:lnSpc>
                <a:spcPct val="90000"/>
              </a:lnSpc>
            </a:pPr>
            <a:r>
              <a:rPr lang="es-ES" sz="1200" dirty="0">
                <a:solidFill>
                  <a:schemeClr val="bg1"/>
                </a:solidFill>
              </a:rPr>
              <a:t>3.3	CODIFICACIÓN VIDEO 175</a:t>
            </a:r>
          </a:p>
          <a:p>
            <a:pPr lvl="1">
              <a:lnSpc>
                <a:spcPct val="90000"/>
              </a:lnSpc>
            </a:pPr>
            <a:r>
              <a:rPr lang="es-ES" sz="1200" dirty="0">
                <a:solidFill>
                  <a:schemeClr val="bg1"/>
                </a:solidFill>
              </a:rPr>
              <a:t>3.4	CODIFICACIÓN VIDEO 176</a:t>
            </a:r>
          </a:p>
          <a:p>
            <a:pPr lvl="1">
              <a:lnSpc>
                <a:spcPct val="90000"/>
              </a:lnSpc>
            </a:pPr>
            <a:r>
              <a:rPr lang="es-ES" sz="1200" dirty="0">
                <a:solidFill>
                  <a:schemeClr val="bg1"/>
                </a:solidFill>
              </a:rPr>
              <a:t>3.5	CODIFICACIÓN VIDEO 177</a:t>
            </a:r>
          </a:p>
          <a:p>
            <a:pPr lvl="1">
              <a:lnSpc>
                <a:spcPct val="90000"/>
              </a:lnSpc>
            </a:pPr>
            <a:r>
              <a:rPr lang="es-ES" sz="1200" dirty="0">
                <a:solidFill>
                  <a:schemeClr val="bg1"/>
                </a:solidFill>
              </a:rPr>
              <a:t>3.6	CODIFICACIÓN VIDEO 178</a:t>
            </a:r>
          </a:p>
          <a:p>
            <a:pPr lvl="1">
              <a:lnSpc>
                <a:spcPct val="90000"/>
              </a:lnSpc>
            </a:pPr>
            <a:r>
              <a:rPr lang="es-ES" sz="1200" dirty="0">
                <a:solidFill>
                  <a:schemeClr val="bg1"/>
                </a:solidFill>
              </a:rPr>
              <a:t>3.7	FUNCIONALIDAD</a:t>
            </a:r>
          </a:p>
          <a:p>
            <a:pPr lvl="2">
              <a:lnSpc>
                <a:spcPct val="90000"/>
              </a:lnSpc>
            </a:pPr>
            <a:r>
              <a:rPr lang="es-ES" sz="1200" dirty="0">
                <a:solidFill>
                  <a:schemeClr val="bg1"/>
                </a:solidFill>
              </a:rPr>
              <a:t>3.7.1	EJECUCIÓN VIDEO 173</a:t>
            </a:r>
          </a:p>
          <a:p>
            <a:pPr lvl="2">
              <a:lnSpc>
                <a:spcPct val="90000"/>
              </a:lnSpc>
            </a:pPr>
            <a:r>
              <a:rPr lang="es-ES" sz="1200" dirty="0">
                <a:solidFill>
                  <a:schemeClr val="bg1"/>
                </a:solidFill>
              </a:rPr>
              <a:t>3.7.2	EJECUCIÓN VIDEO 174</a:t>
            </a:r>
          </a:p>
          <a:p>
            <a:pPr lvl="2">
              <a:lnSpc>
                <a:spcPct val="90000"/>
              </a:lnSpc>
            </a:pPr>
            <a:r>
              <a:rPr lang="es-ES" sz="1200" dirty="0">
                <a:solidFill>
                  <a:schemeClr val="bg1"/>
                </a:solidFill>
              </a:rPr>
              <a:t>3.7.3	EJECUCIÓN VIDEO 175</a:t>
            </a:r>
          </a:p>
          <a:p>
            <a:pPr lvl="2">
              <a:lnSpc>
                <a:spcPct val="90000"/>
              </a:lnSpc>
            </a:pPr>
            <a:r>
              <a:rPr lang="es-ES" sz="1200" dirty="0">
                <a:solidFill>
                  <a:schemeClr val="bg1"/>
                </a:solidFill>
              </a:rPr>
              <a:t>3.7.3	EJECUCIÓN VIDEO 176</a:t>
            </a:r>
          </a:p>
          <a:p>
            <a:pPr lvl="2">
              <a:lnSpc>
                <a:spcPct val="90000"/>
              </a:lnSpc>
            </a:pPr>
            <a:r>
              <a:rPr lang="es-ES" sz="1200" dirty="0">
                <a:solidFill>
                  <a:schemeClr val="bg1"/>
                </a:solidFill>
              </a:rPr>
              <a:t>3.7.3	EJECUCIÓN VIDEO 177</a:t>
            </a:r>
          </a:p>
          <a:p>
            <a:pPr lvl="2">
              <a:lnSpc>
                <a:spcPct val="90000"/>
              </a:lnSpc>
            </a:pPr>
            <a:r>
              <a:rPr lang="es-ES" sz="1200" dirty="0">
                <a:solidFill>
                  <a:schemeClr val="bg1"/>
                </a:solidFill>
              </a:rPr>
              <a:t>3.7.3	EJECUCIÓN VIDEO 178</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610809" y="6457890"/>
            <a:ext cx="581192" cy="400110"/>
          </a:xfrm>
          <a:prstGeom prst="rect">
            <a:avLst/>
          </a:prstGeom>
          <a:noFill/>
        </p:spPr>
        <p:txBody>
          <a:bodyPr wrap="square" rtlCol="0">
            <a:spAutoFit/>
          </a:bodyPr>
          <a:lstStyle/>
          <a:p>
            <a:r>
              <a:rPr lang="es-EC" sz="2000" dirty="0">
                <a:solidFill>
                  <a:schemeClr val="bg1"/>
                </a:solidFill>
              </a:rPr>
              <a:t>18</a:t>
            </a:r>
          </a:p>
        </p:txBody>
      </p:sp>
      <p:pic>
        <p:nvPicPr>
          <p:cNvPr id="6" name="Imagen 5">
            <a:extLst>
              <a:ext uri="{FF2B5EF4-FFF2-40B4-BE49-F238E27FC236}">
                <a16:creationId xmlns:a16="http://schemas.microsoft.com/office/drawing/2014/main" id="{1EDC457B-98E3-0A82-BFEB-F04C60E3DA42}"/>
              </a:ext>
            </a:extLst>
          </p:cNvPr>
          <p:cNvPicPr>
            <a:picLocks noChangeAspect="1"/>
          </p:cNvPicPr>
          <p:nvPr/>
        </p:nvPicPr>
        <p:blipFill>
          <a:blip r:embed="rId2"/>
          <a:stretch>
            <a:fillRect/>
          </a:stretch>
        </p:blipFill>
        <p:spPr>
          <a:xfrm>
            <a:off x="5054591" y="3239645"/>
            <a:ext cx="2690897" cy="2086334"/>
          </a:xfrm>
          <a:prstGeom prst="rect">
            <a:avLst/>
          </a:prstGeom>
        </p:spPr>
      </p:pic>
      <p:sp>
        <p:nvSpPr>
          <p:cNvPr id="5" name="Marcador de contenido 2">
            <a:extLst>
              <a:ext uri="{FF2B5EF4-FFF2-40B4-BE49-F238E27FC236}">
                <a16:creationId xmlns:a16="http://schemas.microsoft.com/office/drawing/2014/main" id="{3A43FA0E-08FF-5581-1037-84DE535D3E92}"/>
              </a:ext>
            </a:extLst>
          </p:cNvPr>
          <p:cNvSpPr txBox="1">
            <a:spLocks/>
          </p:cNvSpPr>
          <p:nvPr/>
        </p:nvSpPr>
        <p:spPr>
          <a:xfrm>
            <a:off x="9117367" y="17929"/>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OBJETIVOS</a:t>
            </a:r>
          </a:p>
          <a:p>
            <a:pPr>
              <a:lnSpc>
                <a:spcPct val="90000"/>
              </a:lnSpc>
            </a:pPr>
            <a:r>
              <a:rPr lang="es-ES" sz="900" dirty="0">
                <a:solidFill>
                  <a:schemeClr val="bg1"/>
                </a:solidFill>
              </a:rPr>
              <a:t>2	MARCO TEÓRICO</a:t>
            </a:r>
          </a:p>
          <a:p>
            <a:pPr lvl="1">
              <a:lnSpc>
                <a:spcPct val="90000"/>
              </a:lnSpc>
            </a:pPr>
            <a:r>
              <a:rPr lang="es-ES" sz="900" dirty="0">
                <a:solidFill>
                  <a:schemeClr val="bg1"/>
                </a:solidFill>
              </a:rPr>
              <a:t>2.1	HILOS</a:t>
            </a:r>
          </a:p>
          <a:p>
            <a:pPr lvl="2">
              <a:lnSpc>
                <a:spcPct val="90000"/>
              </a:lnSpc>
            </a:pPr>
            <a:r>
              <a:rPr lang="es-ES" sz="900" dirty="0">
                <a:solidFill>
                  <a:schemeClr val="bg1"/>
                </a:solidFill>
              </a:rPr>
              <a:t>2.1.1	HILOS CON .NET</a:t>
            </a:r>
          </a:p>
          <a:p>
            <a:pPr lvl="2">
              <a:lnSpc>
                <a:spcPct val="90000"/>
              </a:lnSpc>
            </a:pPr>
            <a:r>
              <a:rPr lang="es-ES" sz="900" dirty="0">
                <a:solidFill>
                  <a:schemeClr val="bg1"/>
                </a:solidFill>
              </a:rPr>
              <a:t>2.1.2	SINCRONIZACION</a:t>
            </a:r>
          </a:p>
          <a:p>
            <a:pPr lvl="1">
              <a:lnSpc>
                <a:spcPct val="90000"/>
              </a:lnSpc>
            </a:pPr>
            <a:r>
              <a:rPr lang="es-ES" sz="900" dirty="0">
                <a:solidFill>
                  <a:schemeClr val="bg1"/>
                </a:solidFill>
              </a:rPr>
              <a:t>2..2	GESTION DE HILOS</a:t>
            </a:r>
          </a:p>
          <a:p>
            <a:pPr lvl="1">
              <a:lnSpc>
                <a:spcPct val="90000"/>
              </a:lnSpc>
            </a:pPr>
            <a:r>
              <a:rPr lang="es-ES" sz="900" dirty="0">
                <a:solidFill>
                  <a:schemeClr val="bg1"/>
                </a:solidFill>
              </a:rPr>
              <a:t>2.3	PARALELISMO DE HILOS</a:t>
            </a:r>
          </a:p>
          <a:p>
            <a:pPr lvl="1">
              <a:lnSpc>
                <a:spcPct val="90000"/>
              </a:lnSpc>
            </a:pPr>
            <a:r>
              <a:rPr lang="es-ES" sz="900" dirty="0">
                <a:solidFill>
                  <a:schemeClr val="bg1"/>
                </a:solidFill>
              </a:rPr>
              <a:t>2.4	BLOQUEO DE HILOS</a:t>
            </a:r>
          </a:p>
          <a:p>
            <a:pPr lvl="1">
              <a:lnSpc>
                <a:spcPct val="90000"/>
              </a:lnSpc>
            </a:pPr>
            <a:r>
              <a:rPr lang="es-ES" sz="900" dirty="0">
                <a:solidFill>
                  <a:schemeClr val="bg1"/>
                </a:solidFill>
              </a:rPr>
              <a:t>2.5	PROGRAMACION ASINCRONA</a:t>
            </a:r>
          </a:p>
          <a:p>
            <a:pPr>
              <a:lnSpc>
                <a:spcPct val="90000"/>
              </a:lnSpc>
            </a:pPr>
            <a:r>
              <a:rPr lang="es-ES" sz="900" dirty="0">
                <a:solidFill>
                  <a:srgbClr val="FFFF00"/>
                </a:solidFill>
              </a:rPr>
              <a:t>3	DESARROLLO</a:t>
            </a:r>
          </a:p>
          <a:p>
            <a:pPr lvl="1">
              <a:lnSpc>
                <a:spcPct val="90000"/>
              </a:lnSpc>
            </a:pPr>
            <a:r>
              <a:rPr lang="es-ES" sz="900" dirty="0">
                <a:solidFill>
                  <a:srgbClr val="FFFF00"/>
                </a:solidFill>
              </a:rPr>
              <a:t>3.1	CODIFICACIÓN VIDEO 173</a:t>
            </a:r>
          </a:p>
          <a:p>
            <a:pPr lvl="1">
              <a:lnSpc>
                <a:spcPct val="90000"/>
              </a:lnSpc>
            </a:pPr>
            <a:r>
              <a:rPr lang="es-ES" sz="900" dirty="0">
                <a:solidFill>
                  <a:schemeClr val="bg1"/>
                </a:solidFill>
              </a:rPr>
              <a:t>3.2	CODIFICACIÓN VIDEO 174</a:t>
            </a:r>
          </a:p>
          <a:p>
            <a:pPr lvl="1">
              <a:lnSpc>
                <a:spcPct val="90000"/>
              </a:lnSpc>
            </a:pPr>
            <a:r>
              <a:rPr lang="es-ES" sz="900" dirty="0">
                <a:solidFill>
                  <a:schemeClr val="bg1"/>
                </a:solidFill>
              </a:rPr>
              <a:t>3.3	CODIFICACIÓN VIDEO 175</a:t>
            </a:r>
          </a:p>
          <a:p>
            <a:pPr lvl="1">
              <a:lnSpc>
                <a:spcPct val="90000"/>
              </a:lnSpc>
            </a:pPr>
            <a:r>
              <a:rPr lang="es-ES" sz="900" dirty="0">
                <a:solidFill>
                  <a:schemeClr val="bg1"/>
                </a:solidFill>
              </a:rPr>
              <a:t>3.4	CODIFICACIÓN VIDEO 176</a:t>
            </a:r>
          </a:p>
          <a:p>
            <a:pPr lvl="1">
              <a:lnSpc>
                <a:spcPct val="90000"/>
              </a:lnSpc>
            </a:pPr>
            <a:r>
              <a:rPr lang="es-ES" sz="900" dirty="0">
                <a:solidFill>
                  <a:schemeClr val="bg1"/>
                </a:solidFill>
              </a:rPr>
              <a:t>3.5	CODIFICACIÓN VIDEO 177</a:t>
            </a:r>
          </a:p>
          <a:p>
            <a:pPr lvl="1">
              <a:lnSpc>
                <a:spcPct val="90000"/>
              </a:lnSpc>
            </a:pPr>
            <a:r>
              <a:rPr lang="es-ES" sz="900" dirty="0">
                <a:solidFill>
                  <a:schemeClr val="bg1"/>
                </a:solidFill>
              </a:rPr>
              <a:t>3.6	CODIFICACIÓN VIDEO 178</a:t>
            </a:r>
          </a:p>
          <a:p>
            <a:pPr lvl="1">
              <a:lnSpc>
                <a:spcPct val="90000"/>
              </a:lnSpc>
            </a:pPr>
            <a:r>
              <a:rPr lang="es-ES" sz="900" dirty="0">
                <a:solidFill>
                  <a:schemeClr val="bg1"/>
                </a:solidFill>
              </a:rPr>
              <a:t>3.7	FUNCIONALIDAD</a:t>
            </a:r>
          </a:p>
          <a:p>
            <a:pPr lvl="2">
              <a:lnSpc>
                <a:spcPct val="90000"/>
              </a:lnSpc>
            </a:pPr>
            <a:r>
              <a:rPr lang="es-ES" sz="900" dirty="0">
                <a:solidFill>
                  <a:schemeClr val="bg1"/>
                </a:solidFill>
              </a:rPr>
              <a:t>3.7.1	EJECUCIÓN VIDEO 173</a:t>
            </a:r>
          </a:p>
          <a:p>
            <a:pPr lvl="2">
              <a:lnSpc>
                <a:spcPct val="90000"/>
              </a:lnSpc>
            </a:pPr>
            <a:r>
              <a:rPr lang="es-ES" sz="900" dirty="0">
                <a:solidFill>
                  <a:schemeClr val="bg1"/>
                </a:solidFill>
              </a:rPr>
              <a:t>3.7.2	EJECUCIÓN VIDEO 174</a:t>
            </a:r>
          </a:p>
          <a:p>
            <a:pPr lvl="2">
              <a:lnSpc>
                <a:spcPct val="90000"/>
              </a:lnSpc>
            </a:pPr>
            <a:r>
              <a:rPr lang="es-ES" sz="900" dirty="0">
                <a:solidFill>
                  <a:schemeClr val="bg1"/>
                </a:solidFill>
              </a:rPr>
              <a:t>3.7.3	EJECUCIÓN VIDEO 175</a:t>
            </a:r>
          </a:p>
          <a:p>
            <a:pPr lvl="2">
              <a:lnSpc>
                <a:spcPct val="90000"/>
              </a:lnSpc>
            </a:pPr>
            <a:r>
              <a:rPr lang="es-ES" sz="900" dirty="0">
                <a:solidFill>
                  <a:schemeClr val="bg1"/>
                </a:solidFill>
              </a:rPr>
              <a:t>3.7.4	EJECUCIÓN VIDEO 176</a:t>
            </a:r>
          </a:p>
          <a:p>
            <a:pPr lvl="2">
              <a:lnSpc>
                <a:spcPct val="90000"/>
              </a:lnSpc>
            </a:pPr>
            <a:r>
              <a:rPr lang="es-ES" sz="900" dirty="0">
                <a:solidFill>
                  <a:schemeClr val="bg1"/>
                </a:solidFill>
              </a:rPr>
              <a:t>3.7.5	EJECUCIÓN VIDEO 177</a:t>
            </a:r>
          </a:p>
          <a:p>
            <a:pPr lvl="2">
              <a:lnSpc>
                <a:spcPct val="90000"/>
              </a:lnSpc>
            </a:pPr>
            <a:r>
              <a:rPr lang="es-ES" sz="900" dirty="0">
                <a:solidFill>
                  <a:schemeClr val="bg1"/>
                </a:solidFill>
              </a:rPr>
              <a:t>3.7.6	EJECUCIÓN VIDEO 178</a:t>
            </a:r>
          </a:p>
          <a:p>
            <a:pPr>
              <a:lnSpc>
                <a:spcPct val="90000"/>
              </a:lnSpc>
            </a:pPr>
            <a:r>
              <a:rPr lang="es-ES" sz="900" dirty="0">
                <a:solidFill>
                  <a:schemeClr val="bg1"/>
                </a:solidFill>
              </a:rPr>
              <a:t>4	CONCLUSIONES</a:t>
            </a:r>
          </a:p>
          <a:p>
            <a:pPr>
              <a:lnSpc>
                <a:spcPct val="90000"/>
              </a:lnSpc>
            </a:pPr>
            <a:r>
              <a:rPr lang="es-ES" sz="900" dirty="0">
                <a:solidFill>
                  <a:schemeClr val="bg1"/>
                </a:solidFill>
              </a:rPr>
              <a:t>5	RECOMENDACIONES</a:t>
            </a:r>
          </a:p>
          <a:p>
            <a:pPr>
              <a:lnSpc>
                <a:spcPct val="90000"/>
              </a:lnSpc>
            </a:pPr>
            <a:r>
              <a:rPr lang="es-ES" sz="900" dirty="0">
                <a:solidFill>
                  <a:schemeClr val="bg1"/>
                </a:solidFill>
              </a:rPr>
              <a:t>6	BIBLIOGRAFÍA</a:t>
            </a:r>
          </a:p>
        </p:txBody>
      </p:sp>
      <p:sp>
        <p:nvSpPr>
          <p:cNvPr id="8" name="Marcador de número de diapositiva 7">
            <a:extLst>
              <a:ext uri="{FF2B5EF4-FFF2-40B4-BE49-F238E27FC236}">
                <a16:creationId xmlns:a16="http://schemas.microsoft.com/office/drawing/2014/main" id="{0865A4B1-96DA-236D-FD29-64B4BF649220}"/>
              </a:ext>
            </a:extLst>
          </p:cNvPr>
          <p:cNvSpPr>
            <a:spLocks noGrp="1"/>
          </p:cNvSpPr>
          <p:nvPr>
            <p:ph type="sldNum" sz="quarter" idx="12"/>
          </p:nvPr>
        </p:nvSpPr>
        <p:spPr>
          <a:xfrm>
            <a:off x="11084554" y="6337206"/>
            <a:ext cx="1052508" cy="365125"/>
          </a:xfrm>
        </p:spPr>
        <p:txBody>
          <a:bodyPr vert="horz" lIns="91440" tIns="45720" rIns="91440" bIns="45720" rtlCol="0" anchor="ctr"/>
          <a:lstStyle/>
          <a:p>
            <a:fld id="{D57F1E4F-1CFF-5643-939E-217C01CDF565}" type="slidenum">
              <a:rPr lang="en-US" sz="2800" b="1" smtClean="0">
                <a:solidFill>
                  <a:schemeClr val="bg1"/>
                </a:solidFill>
              </a:rPr>
              <a:pPr/>
              <a:t>23</a:t>
            </a:fld>
            <a:endParaRPr lang="en-US" sz="2800" b="1" dirty="0">
              <a:solidFill>
                <a:schemeClr val="bg1"/>
              </a:solidFill>
            </a:endParaRPr>
          </a:p>
        </p:txBody>
      </p:sp>
    </p:spTree>
    <p:extLst>
      <p:ext uri="{BB962C8B-B14F-4D97-AF65-F5344CB8AC3E}">
        <p14:creationId xmlns:p14="http://schemas.microsoft.com/office/powerpoint/2010/main" val="36431793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3.1	CODIFICACI</a:t>
            </a:r>
            <a:r>
              <a:rPr lang="es-EC" dirty="0" err="1"/>
              <a:t>ón</a:t>
            </a:r>
            <a:r>
              <a:rPr lang="es-EC" dirty="0"/>
              <a:t> VIDEO 173</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3074633" cy="3975348"/>
          </a:xfrm>
        </p:spPr>
        <p:txBody>
          <a:bodyPr>
            <a:normAutofit/>
          </a:bodyPr>
          <a:lstStyle/>
          <a:p>
            <a:r>
              <a:rPr lang="es-ES" dirty="0">
                <a:solidFill>
                  <a:schemeClr val="tx1"/>
                </a:solidFill>
              </a:rPr>
              <a:t>3.	</a:t>
            </a:r>
            <a:r>
              <a:rPr lang="en-US" dirty="0" err="1">
                <a:solidFill>
                  <a:schemeClr val="tx1"/>
                </a:solidFill>
              </a:rPr>
              <a:t>Dentro</a:t>
            </a:r>
            <a:r>
              <a:rPr lang="en-US" dirty="0">
                <a:solidFill>
                  <a:schemeClr val="tx1"/>
                </a:solidFill>
              </a:rPr>
              <a:t> del </a:t>
            </a:r>
            <a:r>
              <a:rPr lang="en-US" dirty="0" err="1">
                <a:solidFill>
                  <a:schemeClr val="tx1"/>
                </a:solidFill>
              </a:rPr>
              <a:t>paquete</a:t>
            </a:r>
            <a:r>
              <a:rPr lang="en-US" dirty="0">
                <a:solidFill>
                  <a:schemeClr val="tx1"/>
                </a:solidFill>
              </a:rPr>
              <a:t> </a:t>
            </a:r>
            <a:r>
              <a:rPr lang="en-US" dirty="0" err="1">
                <a:solidFill>
                  <a:schemeClr val="tx1"/>
                </a:solidFill>
              </a:rPr>
              <a:t>modelo</a:t>
            </a:r>
            <a:r>
              <a:rPr lang="en-US" dirty="0">
                <a:solidFill>
                  <a:schemeClr val="tx1"/>
                </a:solidFill>
              </a:rPr>
              <a:t> </a:t>
            </a:r>
            <a:r>
              <a:rPr lang="en-US" dirty="0" err="1">
                <a:solidFill>
                  <a:schemeClr val="tx1"/>
                </a:solidFill>
              </a:rPr>
              <a:t>crear</a:t>
            </a:r>
            <a:r>
              <a:rPr lang="en-US" dirty="0">
                <a:solidFill>
                  <a:schemeClr val="tx1"/>
                </a:solidFill>
              </a:rPr>
              <a:t> 1 </a:t>
            </a:r>
            <a:r>
              <a:rPr lang="en-US" dirty="0" err="1">
                <a:solidFill>
                  <a:schemeClr val="tx1"/>
                </a:solidFill>
              </a:rPr>
              <a:t>clase</a:t>
            </a:r>
            <a:r>
              <a:rPr lang="en-US" dirty="0">
                <a:solidFill>
                  <a:schemeClr val="tx1"/>
                </a:solidFill>
              </a:rPr>
              <a:t> </a:t>
            </a:r>
            <a:r>
              <a:rPr lang="en-US" dirty="0" err="1">
                <a:solidFill>
                  <a:schemeClr val="tx1"/>
                </a:solidFill>
              </a:rPr>
              <a:t>llamada</a:t>
            </a:r>
            <a:r>
              <a:rPr lang="en-US" dirty="0">
                <a:solidFill>
                  <a:schemeClr val="tx1"/>
                </a:solidFill>
              </a:rPr>
              <a:t>: </a:t>
            </a:r>
            <a:r>
              <a:rPr lang="en-US" dirty="0" err="1">
                <a:solidFill>
                  <a:schemeClr val="tx1"/>
                </a:solidFill>
              </a:rPr>
              <a:t>BancoModelo</a:t>
            </a:r>
            <a:r>
              <a:rPr lang="en-US" dirty="0">
                <a:solidFill>
                  <a:schemeClr val="tx1"/>
                </a:solidFill>
              </a:rPr>
              <a:t> con </a:t>
            </a:r>
            <a:r>
              <a:rPr lang="en-US" dirty="0" err="1">
                <a:solidFill>
                  <a:schemeClr val="tx1"/>
                </a:solidFill>
              </a:rPr>
              <a:t>el</a:t>
            </a:r>
            <a:r>
              <a:rPr lang="en-US" dirty="0">
                <a:solidFill>
                  <a:schemeClr val="tx1"/>
                </a:solidFill>
              </a:rPr>
              <a:t> </a:t>
            </a:r>
            <a:r>
              <a:rPr lang="en-US" dirty="0" err="1">
                <a:solidFill>
                  <a:schemeClr val="tx1"/>
                </a:solidFill>
              </a:rPr>
              <a:t>siguiente</a:t>
            </a:r>
            <a:r>
              <a:rPr lang="en-US" dirty="0">
                <a:solidFill>
                  <a:schemeClr val="tx1"/>
                </a:solidFill>
              </a:rPr>
              <a:t> </a:t>
            </a:r>
            <a:r>
              <a:rPr lang="en-US" dirty="0" err="1">
                <a:solidFill>
                  <a:schemeClr val="tx1"/>
                </a:solidFill>
              </a:rPr>
              <a:t>contenido</a:t>
            </a:r>
            <a:r>
              <a:rPr lang="en-US" dirty="0">
                <a:solidFill>
                  <a:schemeClr val="tx1"/>
                </a:solidFill>
              </a:rPr>
              <a:t>.</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rgbClr val="FFFF00"/>
                </a:solidFill>
              </a:rPr>
              <a:t>3	DESARROLLO</a:t>
            </a:r>
          </a:p>
          <a:p>
            <a:pPr lvl="1">
              <a:lnSpc>
                <a:spcPct val="90000"/>
              </a:lnSpc>
            </a:pPr>
            <a:r>
              <a:rPr lang="es-ES" sz="1200" dirty="0">
                <a:solidFill>
                  <a:srgbClr val="FFFF00"/>
                </a:solidFill>
              </a:rPr>
              <a:t>3.1	CODIFICACIÓN VIDEO 173</a:t>
            </a:r>
          </a:p>
          <a:p>
            <a:pPr lvl="1">
              <a:lnSpc>
                <a:spcPct val="90000"/>
              </a:lnSpc>
            </a:pPr>
            <a:r>
              <a:rPr lang="es-ES" sz="1200" dirty="0">
                <a:solidFill>
                  <a:schemeClr val="bg1"/>
                </a:solidFill>
              </a:rPr>
              <a:t>3.2	CODIFICACIÓN VIDEO 174</a:t>
            </a:r>
          </a:p>
          <a:p>
            <a:pPr lvl="1">
              <a:lnSpc>
                <a:spcPct val="90000"/>
              </a:lnSpc>
            </a:pPr>
            <a:r>
              <a:rPr lang="es-ES" sz="1200" dirty="0">
                <a:solidFill>
                  <a:schemeClr val="bg1"/>
                </a:solidFill>
              </a:rPr>
              <a:t>3.3	CODIFICACIÓN VIDEO 175</a:t>
            </a:r>
          </a:p>
          <a:p>
            <a:pPr lvl="1">
              <a:lnSpc>
                <a:spcPct val="90000"/>
              </a:lnSpc>
            </a:pPr>
            <a:r>
              <a:rPr lang="es-ES" sz="1200" dirty="0">
                <a:solidFill>
                  <a:schemeClr val="bg1"/>
                </a:solidFill>
              </a:rPr>
              <a:t>3.4	CODIFICACIÓN VIDEO 176</a:t>
            </a:r>
          </a:p>
          <a:p>
            <a:pPr lvl="1">
              <a:lnSpc>
                <a:spcPct val="90000"/>
              </a:lnSpc>
            </a:pPr>
            <a:r>
              <a:rPr lang="es-ES" sz="1200" dirty="0">
                <a:solidFill>
                  <a:schemeClr val="bg1"/>
                </a:solidFill>
              </a:rPr>
              <a:t>3.5	CODIFICACIÓN VIDEO 177</a:t>
            </a:r>
          </a:p>
          <a:p>
            <a:pPr lvl="1">
              <a:lnSpc>
                <a:spcPct val="90000"/>
              </a:lnSpc>
            </a:pPr>
            <a:r>
              <a:rPr lang="es-ES" sz="1200" dirty="0">
                <a:solidFill>
                  <a:schemeClr val="bg1"/>
                </a:solidFill>
              </a:rPr>
              <a:t>3.6	CODIFICACIÓN VIDEO 178</a:t>
            </a:r>
          </a:p>
          <a:p>
            <a:pPr lvl="1">
              <a:lnSpc>
                <a:spcPct val="90000"/>
              </a:lnSpc>
            </a:pPr>
            <a:r>
              <a:rPr lang="es-ES" sz="1200" dirty="0">
                <a:solidFill>
                  <a:schemeClr val="bg1"/>
                </a:solidFill>
              </a:rPr>
              <a:t>3.7	FUNCIONALIDAD</a:t>
            </a:r>
          </a:p>
          <a:p>
            <a:pPr lvl="2">
              <a:lnSpc>
                <a:spcPct val="90000"/>
              </a:lnSpc>
            </a:pPr>
            <a:r>
              <a:rPr lang="es-ES" sz="1200" dirty="0">
                <a:solidFill>
                  <a:schemeClr val="bg1"/>
                </a:solidFill>
              </a:rPr>
              <a:t>3.7.1	EJECUCIÓN VIDEO 173</a:t>
            </a:r>
          </a:p>
          <a:p>
            <a:pPr lvl="2">
              <a:lnSpc>
                <a:spcPct val="90000"/>
              </a:lnSpc>
            </a:pPr>
            <a:r>
              <a:rPr lang="es-ES" sz="1200" dirty="0">
                <a:solidFill>
                  <a:schemeClr val="bg1"/>
                </a:solidFill>
              </a:rPr>
              <a:t>3.7.2	EJECUCIÓN VIDEO 174</a:t>
            </a:r>
          </a:p>
          <a:p>
            <a:pPr lvl="2">
              <a:lnSpc>
                <a:spcPct val="90000"/>
              </a:lnSpc>
            </a:pPr>
            <a:r>
              <a:rPr lang="es-ES" sz="1200" dirty="0">
                <a:solidFill>
                  <a:schemeClr val="bg1"/>
                </a:solidFill>
              </a:rPr>
              <a:t>3.7.3	EJECUCIÓN VIDEO 175</a:t>
            </a:r>
          </a:p>
          <a:p>
            <a:pPr lvl="2">
              <a:lnSpc>
                <a:spcPct val="90000"/>
              </a:lnSpc>
            </a:pPr>
            <a:r>
              <a:rPr lang="es-ES" sz="1200" dirty="0">
                <a:solidFill>
                  <a:schemeClr val="bg1"/>
                </a:solidFill>
              </a:rPr>
              <a:t>3.7.3	EJECUCIÓN VIDEO 176</a:t>
            </a:r>
          </a:p>
          <a:p>
            <a:pPr lvl="2">
              <a:lnSpc>
                <a:spcPct val="90000"/>
              </a:lnSpc>
            </a:pPr>
            <a:r>
              <a:rPr lang="es-ES" sz="1200" dirty="0">
                <a:solidFill>
                  <a:schemeClr val="bg1"/>
                </a:solidFill>
              </a:rPr>
              <a:t>3.7.3	EJECUCIÓN VIDEO 177</a:t>
            </a:r>
          </a:p>
          <a:p>
            <a:pPr lvl="2">
              <a:lnSpc>
                <a:spcPct val="90000"/>
              </a:lnSpc>
            </a:pPr>
            <a:r>
              <a:rPr lang="es-ES" sz="1200" dirty="0">
                <a:solidFill>
                  <a:schemeClr val="bg1"/>
                </a:solidFill>
              </a:rPr>
              <a:t>3.7.3	EJECUCIÓN VIDEO 178</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610809" y="6457890"/>
            <a:ext cx="581192" cy="400110"/>
          </a:xfrm>
          <a:prstGeom prst="rect">
            <a:avLst/>
          </a:prstGeom>
          <a:noFill/>
        </p:spPr>
        <p:txBody>
          <a:bodyPr wrap="square" rtlCol="0">
            <a:spAutoFit/>
          </a:bodyPr>
          <a:lstStyle/>
          <a:p>
            <a:r>
              <a:rPr lang="es-EC" sz="2000" dirty="0">
                <a:solidFill>
                  <a:schemeClr val="bg1"/>
                </a:solidFill>
              </a:rPr>
              <a:t>19</a:t>
            </a:r>
          </a:p>
        </p:txBody>
      </p:sp>
      <p:pic>
        <p:nvPicPr>
          <p:cNvPr id="6" name="Imagen 5" descr="Interfaz de usuario gráfica, Texto&#10;&#10;Descripción generada automáticamente">
            <a:extLst>
              <a:ext uri="{FF2B5EF4-FFF2-40B4-BE49-F238E27FC236}">
                <a16:creationId xmlns:a16="http://schemas.microsoft.com/office/drawing/2014/main" id="{F4386031-1FEB-89DA-6409-8AC7FFC11648}"/>
              </a:ext>
            </a:extLst>
          </p:cNvPr>
          <p:cNvPicPr>
            <a:picLocks noChangeAspect="1"/>
          </p:cNvPicPr>
          <p:nvPr/>
        </p:nvPicPr>
        <p:blipFill>
          <a:blip r:embed="rId2"/>
          <a:stretch>
            <a:fillRect/>
          </a:stretch>
        </p:blipFill>
        <p:spPr>
          <a:xfrm>
            <a:off x="4461510" y="3189000"/>
            <a:ext cx="3268980" cy="1958340"/>
          </a:xfrm>
          <a:prstGeom prst="rect">
            <a:avLst/>
          </a:prstGeom>
          <a:ln w="88900" cap="sq" cmpd="thickThin">
            <a:solidFill>
              <a:srgbClr val="000000"/>
            </a:solidFill>
            <a:prstDash val="solid"/>
            <a:miter lim="800000"/>
          </a:ln>
          <a:effectLst>
            <a:innerShdw blurRad="76200">
              <a:srgbClr val="000000"/>
            </a:innerShdw>
          </a:effectLst>
        </p:spPr>
      </p:pic>
      <p:sp>
        <p:nvSpPr>
          <p:cNvPr id="5" name="Marcador de contenido 2">
            <a:extLst>
              <a:ext uri="{FF2B5EF4-FFF2-40B4-BE49-F238E27FC236}">
                <a16:creationId xmlns:a16="http://schemas.microsoft.com/office/drawing/2014/main" id="{79CE25BB-BDAD-89B7-A9A0-FFBAB3797454}"/>
              </a:ext>
            </a:extLst>
          </p:cNvPr>
          <p:cNvSpPr txBox="1">
            <a:spLocks/>
          </p:cNvSpPr>
          <p:nvPr/>
        </p:nvSpPr>
        <p:spPr>
          <a:xfrm>
            <a:off x="9117367" y="17929"/>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OBJETIVOS</a:t>
            </a:r>
          </a:p>
          <a:p>
            <a:pPr>
              <a:lnSpc>
                <a:spcPct val="90000"/>
              </a:lnSpc>
            </a:pPr>
            <a:r>
              <a:rPr lang="es-ES" sz="900" dirty="0">
                <a:solidFill>
                  <a:schemeClr val="bg1"/>
                </a:solidFill>
              </a:rPr>
              <a:t>2	MARCO TEÓRICO</a:t>
            </a:r>
          </a:p>
          <a:p>
            <a:pPr lvl="1">
              <a:lnSpc>
                <a:spcPct val="90000"/>
              </a:lnSpc>
            </a:pPr>
            <a:r>
              <a:rPr lang="es-ES" sz="900" dirty="0">
                <a:solidFill>
                  <a:schemeClr val="bg1"/>
                </a:solidFill>
              </a:rPr>
              <a:t>2.1	HILOS</a:t>
            </a:r>
          </a:p>
          <a:p>
            <a:pPr lvl="2">
              <a:lnSpc>
                <a:spcPct val="90000"/>
              </a:lnSpc>
            </a:pPr>
            <a:r>
              <a:rPr lang="es-ES" sz="900" dirty="0">
                <a:solidFill>
                  <a:schemeClr val="bg1"/>
                </a:solidFill>
              </a:rPr>
              <a:t>2.1.1	HILOS CON .NET</a:t>
            </a:r>
          </a:p>
          <a:p>
            <a:pPr lvl="2">
              <a:lnSpc>
                <a:spcPct val="90000"/>
              </a:lnSpc>
            </a:pPr>
            <a:r>
              <a:rPr lang="es-ES" sz="900" dirty="0">
                <a:solidFill>
                  <a:schemeClr val="bg1"/>
                </a:solidFill>
              </a:rPr>
              <a:t>2.1.2	SINCRONIZACION</a:t>
            </a:r>
          </a:p>
          <a:p>
            <a:pPr lvl="1">
              <a:lnSpc>
                <a:spcPct val="90000"/>
              </a:lnSpc>
            </a:pPr>
            <a:r>
              <a:rPr lang="es-ES" sz="900" dirty="0">
                <a:solidFill>
                  <a:schemeClr val="bg1"/>
                </a:solidFill>
              </a:rPr>
              <a:t>2..2	GESTION DE HILOS</a:t>
            </a:r>
          </a:p>
          <a:p>
            <a:pPr lvl="1">
              <a:lnSpc>
                <a:spcPct val="90000"/>
              </a:lnSpc>
            </a:pPr>
            <a:r>
              <a:rPr lang="es-ES" sz="900" dirty="0">
                <a:solidFill>
                  <a:schemeClr val="bg1"/>
                </a:solidFill>
              </a:rPr>
              <a:t>2.3	PARALELISMO DE HILOS</a:t>
            </a:r>
          </a:p>
          <a:p>
            <a:pPr lvl="1">
              <a:lnSpc>
                <a:spcPct val="90000"/>
              </a:lnSpc>
            </a:pPr>
            <a:r>
              <a:rPr lang="es-ES" sz="900" dirty="0">
                <a:solidFill>
                  <a:schemeClr val="bg1"/>
                </a:solidFill>
              </a:rPr>
              <a:t>2.4	BLOQUEO DE HILOS</a:t>
            </a:r>
          </a:p>
          <a:p>
            <a:pPr lvl="1">
              <a:lnSpc>
                <a:spcPct val="90000"/>
              </a:lnSpc>
            </a:pPr>
            <a:r>
              <a:rPr lang="es-ES" sz="900" dirty="0">
                <a:solidFill>
                  <a:schemeClr val="bg1"/>
                </a:solidFill>
              </a:rPr>
              <a:t>2.5	PROGRAMACION ASINCRONA</a:t>
            </a:r>
          </a:p>
          <a:p>
            <a:pPr>
              <a:lnSpc>
                <a:spcPct val="90000"/>
              </a:lnSpc>
            </a:pPr>
            <a:r>
              <a:rPr lang="es-ES" sz="900" dirty="0">
                <a:solidFill>
                  <a:srgbClr val="FFFF00"/>
                </a:solidFill>
              </a:rPr>
              <a:t>3	DESARROLLO</a:t>
            </a:r>
          </a:p>
          <a:p>
            <a:pPr lvl="1">
              <a:lnSpc>
                <a:spcPct val="90000"/>
              </a:lnSpc>
            </a:pPr>
            <a:r>
              <a:rPr lang="es-ES" sz="900" dirty="0">
                <a:solidFill>
                  <a:srgbClr val="FFFF00"/>
                </a:solidFill>
              </a:rPr>
              <a:t>3.1	CODIFICACIÓN VIDEO 173</a:t>
            </a:r>
          </a:p>
          <a:p>
            <a:pPr lvl="1">
              <a:lnSpc>
                <a:spcPct val="90000"/>
              </a:lnSpc>
            </a:pPr>
            <a:r>
              <a:rPr lang="es-ES" sz="900" dirty="0">
                <a:solidFill>
                  <a:schemeClr val="bg1"/>
                </a:solidFill>
              </a:rPr>
              <a:t>3.2	CODIFICACIÓN VIDEO 174</a:t>
            </a:r>
          </a:p>
          <a:p>
            <a:pPr lvl="1">
              <a:lnSpc>
                <a:spcPct val="90000"/>
              </a:lnSpc>
            </a:pPr>
            <a:r>
              <a:rPr lang="es-ES" sz="900" dirty="0">
                <a:solidFill>
                  <a:schemeClr val="bg1"/>
                </a:solidFill>
              </a:rPr>
              <a:t>3.3	CODIFICACIÓN VIDEO 175</a:t>
            </a:r>
          </a:p>
          <a:p>
            <a:pPr lvl="1">
              <a:lnSpc>
                <a:spcPct val="90000"/>
              </a:lnSpc>
            </a:pPr>
            <a:r>
              <a:rPr lang="es-ES" sz="900" dirty="0">
                <a:solidFill>
                  <a:schemeClr val="bg1"/>
                </a:solidFill>
              </a:rPr>
              <a:t>3.4	CODIFICACIÓN VIDEO 176</a:t>
            </a:r>
          </a:p>
          <a:p>
            <a:pPr lvl="1">
              <a:lnSpc>
                <a:spcPct val="90000"/>
              </a:lnSpc>
            </a:pPr>
            <a:r>
              <a:rPr lang="es-ES" sz="900" dirty="0">
                <a:solidFill>
                  <a:schemeClr val="bg1"/>
                </a:solidFill>
              </a:rPr>
              <a:t>3.5	CODIFICACIÓN VIDEO 177</a:t>
            </a:r>
          </a:p>
          <a:p>
            <a:pPr lvl="1">
              <a:lnSpc>
                <a:spcPct val="90000"/>
              </a:lnSpc>
            </a:pPr>
            <a:r>
              <a:rPr lang="es-ES" sz="900" dirty="0">
                <a:solidFill>
                  <a:schemeClr val="bg1"/>
                </a:solidFill>
              </a:rPr>
              <a:t>3.6	CODIFICACIÓN VIDEO 178</a:t>
            </a:r>
          </a:p>
          <a:p>
            <a:pPr lvl="1">
              <a:lnSpc>
                <a:spcPct val="90000"/>
              </a:lnSpc>
            </a:pPr>
            <a:r>
              <a:rPr lang="es-ES" sz="900" dirty="0">
                <a:solidFill>
                  <a:schemeClr val="bg1"/>
                </a:solidFill>
              </a:rPr>
              <a:t>3.7	FUNCIONALIDAD</a:t>
            </a:r>
          </a:p>
          <a:p>
            <a:pPr lvl="2">
              <a:lnSpc>
                <a:spcPct val="90000"/>
              </a:lnSpc>
            </a:pPr>
            <a:r>
              <a:rPr lang="es-ES" sz="900" dirty="0">
                <a:solidFill>
                  <a:schemeClr val="bg1"/>
                </a:solidFill>
              </a:rPr>
              <a:t>3.7.1	EJECUCIÓN VIDEO 173</a:t>
            </a:r>
          </a:p>
          <a:p>
            <a:pPr lvl="2">
              <a:lnSpc>
                <a:spcPct val="90000"/>
              </a:lnSpc>
            </a:pPr>
            <a:r>
              <a:rPr lang="es-ES" sz="900" dirty="0">
                <a:solidFill>
                  <a:schemeClr val="bg1"/>
                </a:solidFill>
              </a:rPr>
              <a:t>3.7.2	EJECUCIÓN VIDEO 174</a:t>
            </a:r>
          </a:p>
          <a:p>
            <a:pPr lvl="2">
              <a:lnSpc>
                <a:spcPct val="90000"/>
              </a:lnSpc>
            </a:pPr>
            <a:r>
              <a:rPr lang="es-ES" sz="900" dirty="0">
                <a:solidFill>
                  <a:schemeClr val="bg1"/>
                </a:solidFill>
              </a:rPr>
              <a:t>3.7.3	EJECUCIÓN VIDEO 175</a:t>
            </a:r>
          </a:p>
          <a:p>
            <a:pPr lvl="2">
              <a:lnSpc>
                <a:spcPct val="90000"/>
              </a:lnSpc>
            </a:pPr>
            <a:r>
              <a:rPr lang="es-ES" sz="900" dirty="0">
                <a:solidFill>
                  <a:schemeClr val="bg1"/>
                </a:solidFill>
              </a:rPr>
              <a:t>3.7.4	EJECUCIÓN VIDEO 176</a:t>
            </a:r>
          </a:p>
          <a:p>
            <a:pPr lvl="2">
              <a:lnSpc>
                <a:spcPct val="90000"/>
              </a:lnSpc>
            </a:pPr>
            <a:r>
              <a:rPr lang="es-ES" sz="900" dirty="0">
                <a:solidFill>
                  <a:schemeClr val="bg1"/>
                </a:solidFill>
              </a:rPr>
              <a:t>3.7.5	EJECUCIÓN VIDEO 177</a:t>
            </a:r>
          </a:p>
          <a:p>
            <a:pPr lvl="2">
              <a:lnSpc>
                <a:spcPct val="90000"/>
              </a:lnSpc>
            </a:pPr>
            <a:r>
              <a:rPr lang="es-ES" sz="900" dirty="0">
                <a:solidFill>
                  <a:schemeClr val="bg1"/>
                </a:solidFill>
              </a:rPr>
              <a:t>3.7.6	EJECUCIÓN VIDEO 178</a:t>
            </a:r>
          </a:p>
          <a:p>
            <a:pPr>
              <a:lnSpc>
                <a:spcPct val="90000"/>
              </a:lnSpc>
            </a:pPr>
            <a:r>
              <a:rPr lang="es-ES" sz="900" dirty="0">
                <a:solidFill>
                  <a:schemeClr val="bg1"/>
                </a:solidFill>
              </a:rPr>
              <a:t>4	CONCLUSIONES</a:t>
            </a:r>
          </a:p>
          <a:p>
            <a:pPr>
              <a:lnSpc>
                <a:spcPct val="90000"/>
              </a:lnSpc>
            </a:pPr>
            <a:r>
              <a:rPr lang="es-ES" sz="900" dirty="0">
                <a:solidFill>
                  <a:schemeClr val="bg1"/>
                </a:solidFill>
              </a:rPr>
              <a:t>5	RECOMENDACIONES</a:t>
            </a:r>
          </a:p>
          <a:p>
            <a:pPr>
              <a:lnSpc>
                <a:spcPct val="90000"/>
              </a:lnSpc>
            </a:pPr>
            <a:r>
              <a:rPr lang="es-ES" sz="900" dirty="0">
                <a:solidFill>
                  <a:schemeClr val="bg1"/>
                </a:solidFill>
              </a:rPr>
              <a:t>6	BIBLIOGRAFÍA</a:t>
            </a:r>
          </a:p>
        </p:txBody>
      </p:sp>
      <p:sp>
        <p:nvSpPr>
          <p:cNvPr id="8" name="Marcador de número de diapositiva 7">
            <a:extLst>
              <a:ext uri="{FF2B5EF4-FFF2-40B4-BE49-F238E27FC236}">
                <a16:creationId xmlns:a16="http://schemas.microsoft.com/office/drawing/2014/main" id="{89929CA4-BCF3-E3F5-6668-6BC62FCB6807}"/>
              </a:ext>
            </a:extLst>
          </p:cNvPr>
          <p:cNvSpPr>
            <a:spLocks noGrp="1"/>
          </p:cNvSpPr>
          <p:nvPr>
            <p:ph type="sldNum" sz="quarter" idx="12"/>
          </p:nvPr>
        </p:nvSpPr>
        <p:spPr>
          <a:xfrm>
            <a:off x="11084554" y="6337206"/>
            <a:ext cx="1052508" cy="365125"/>
          </a:xfrm>
        </p:spPr>
        <p:txBody>
          <a:bodyPr vert="horz" lIns="91440" tIns="45720" rIns="91440" bIns="45720" rtlCol="0" anchor="ctr"/>
          <a:lstStyle/>
          <a:p>
            <a:fld id="{D57F1E4F-1CFF-5643-939E-217C01CDF565}" type="slidenum">
              <a:rPr lang="en-US" sz="2800" b="1" smtClean="0">
                <a:solidFill>
                  <a:schemeClr val="bg1"/>
                </a:solidFill>
              </a:rPr>
              <a:pPr/>
              <a:t>24</a:t>
            </a:fld>
            <a:endParaRPr lang="en-US" sz="2800" b="1" dirty="0">
              <a:solidFill>
                <a:schemeClr val="bg1"/>
              </a:solidFill>
            </a:endParaRPr>
          </a:p>
        </p:txBody>
      </p:sp>
    </p:spTree>
    <p:extLst>
      <p:ext uri="{BB962C8B-B14F-4D97-AF65-F5344CB8AC3E}">
        <p14:creationId xmlns:p14="http://schemas.microsoft.com/office/powerpoint/2010/main" val="4859069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3.1	CODIFICACI</a:t>
            </a:r>
            <a:r>
              <a:rPr lang="es-EC" dirty="0" err="1"/>
              <a:t>ón</a:t>
            </a:r>
            <a:r>
              <a:rPr lang="es-EC" dirty="0"/>
              <a:t> VIDEO 173</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3074633" cy="3975348"/>
          </a:xfrm>
        </p:spPr>
        <p:txBody>
          <a:bodyPr>
            <a:normAutofit/>
          </a:bodyPr>
          <a:lstStyle/>
          <a:p>
            <a:r>
              <a:rPr lang="es-EC" dirty="0">
                <a:solidFill>
                  <a:schemeClr val="tx1"/>
                </a:solidFill>
              </a:rPr>
              <a:t>4.	Dentro del paquete controlador crear 1 clase llamada </a:t>
            </a:r>
            <a:r>
              <a:rPr lang="es-EC" dirty="0" err="1">
                <a:solidFill>
                  <a:schemeClr val="tx1"/>
                </a:solidFill>
              </a:rPr>
              <a:t>BancoControlador</a:t>
            </a:r>
            <a:r>
              <a:rPr lang="es-EC" dirty="0">
                <a:solidFill>
                  <a:schemeClr val="tx1"/>
                </a:solidFill>
              </a:rPr>
              <a:t> con 3 métodos principales.</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rgbClr val="FFFF00"/>
                </a:solidFill>
              </a:rPr>
              <a:t>3	DESARROLLO</a:t>
            </a:r>
          </a:p>
          <a:p>
            <a:pPr lvl="1">
              <a:lnSpc>
                <a:spcPct val="90000"/>
              </a:lnSpc>
            </a:pPr>
            <a:r>
              <a:rPr lang="es-ES" sz="1200" dirty="0">
                <a:solidFill>
                  <a:srgbClr val="FFFF00"/>
                </a:solidFill>
              </a:rPr>
              <a:t>3.1	CODIFICACIÓN VIDEO 173</a:t>
            </a:r>
          </a:p>
          <a:p>
            <a:pPr lvl="1">
              <a:lnSpc>
                <a:spcPct val="90000"/>
              </a:lnSpc>
            </a:pPr>
            <a:r>
              <a:rPr lang="es-ES" sz="1200" dirty="0">
                <a:solidFill>
                  <a:schemeClr val="bg1"/>
                </a:solidFill>
              </a:rPr>
              <a:t>3.2	CODIFICACIÓN VIDEO 174</a:t>
            </a:r>
          </a:p>
          <a:p>
            <a:pPr lvl="1">
              <a:lnSpc>
                <a:spcPct val="90000"/>
              </a:lnSpc>
            </a:pPr>
            <a:r>
              <a:rPr lang="es-ES" sz="1200" dirty="0">
                <a:solidFill>
                  <a:schemeClr val="bg1"/>
                </a:solidFill>
              </a:rPr>
              <a:t>3.3	CODIFICACIÓN VIDEO 175</a:t>
            </a:r>
          </a:p>
          <a:p>
            <a:pPr lvl="1">
              <a:lnSpc>
                <a:spcPct val="90000"/>
              </a:lnSpc>
            </a:pPr>
            <a:r>
              <a:rPr lang="es-ES" sz="1200" dirty="0">
                <a:solidFill>
                  <a:schemeClr val="bg1"/>
                </a:solidFill>
              </a:rPr>
              <a:t>3.4	CODIFICACIÓN VIDEO 176</a:t>
            </a:r>
          </a:p>
          <a:p>
            <a:pPr lvl="1">
              <a:lnSpc>
                <a:spcPct val="90000"/>
              </a:lnSpc>
            </a:pPr>
            <a:r>
              <a:rPr lang="es-ES" sz="1200" dirty="0">
                <a:solidFill>
                  <a:schemeClr val="bg1"/>
                </a:solidFill>
              </a:rPr>
              <a:t>3.5	CODIFICACIÓN VIDEO 177</a:t>
            </a:r>
          </a:p>
          <a:p>
            <a:pPr lvl="1">
              <a:lnSpc>
                <a:spcPct val="90000"/>
              </a:lnSpc>
            </a:pPr>
            <a:r>
              <a:rPr lang="es-ES" sz="1200" dirty="0">
                <a:solidFill>
                  <a:schemeClr val="bg1"/>
                </a:solidFill>
              </a:rPr>
              <a:t>3.6	CODIFICACIÓN VIDEO 178</a:t>
            </a:r>
          </a:p>
          <a:p>
            <a:pPr lvl="1">
              <a:lnSpc>
                <a:spcPct val="90000"/>
              </a:lnSpc>
            </a:pPr>
            <a:r>
              <a:rPr lang="es-ES" sz="1200" dirty="0">
                <a:solidFill>
                  <a:schemeClr val="bg1"/>
                </a:solidFill>
              </a:rPr>
              <a:t>3.7	FUNCIONALIDAD</a:t>
            </a:r>
          </a:p>
          <a:p>
            <a:pPr lvl="2">
              <a:lnSpc>
                <a:spcPct val="90000"/>
              </a:lnSpc>
            </a:pPr>
            <a:r>
              <a:rPr lang="es-ES" sz="1200" dirty="0">
                <a:solidFill>
                  <a:schemeClr val="bg1"/>
                </a:solidFill>
              </a:rPr>
              <a:t>3.7.1	EJECUCIÓN VIDEO 173</a:t>
            </a:r>
          </a:p>
          <a:p>
            <a:pPr lvl="2">
              <a:lnSpc>
                <a:spcPct val="90000"/>
              </a:lnSpc>
            </a:pPr>
            <a:r>
              <a:rPr lang="es-ES" sz="1200" dirty="0">
                <a:solidFill>
                  <a:schemeClr val="bg1"/>
                </a:solidFill>
              </a:rPr>
              <a:t>3.7.2	EJECUCIÓN VIDEO 174</a:t>
            </a:r>
          </a:p>
          <a:p>
            <a:pPr lvl="2">
              <a:lnSpc>
                <a:spcPct val="90000"/>
              </a:lnSpc>
            </a:pPr>
            <a:r>
              <a:rPr lang="es-ES" sz="1200" dirty="0">
                <a:solidFill>
                  <a:schemeClr val="bg1"/>
                </a:solidFill>
              </a:rPr>
              <a:t>3.7.3	EJECUCIÓN VIDEO 175</a:t>
            </a:r>
          </a:p>
          <a:p>
            <a:pPr lvl="2">
              <a:lnSpc>
                <a:spcPct val="90000"/>
              </a:lnSpc>
            </a:pPr>
            <a:r>
              <a:rPr lang="es-ES" sz="1200" dirty="0">
                <a:solidFill>
                  <a:schemeClr val="bg1"/>
                </a:solidFill>
              </a:rPr>
              <a:t>3.7.3	EJECUCIÓN VIDEO 176</a:t>
            </a:r>
          </a:p>
          <a:p>
            <a:pPr lvl="2">
              <a:lnSpc>
                <a:spcPct val="90000"/>
              </a:lnSpc>
            </a:pPr>
            <a:r>
              <a:rPr lang="es-ES" sz="1200" dirty="0">
                <a:solidFill>
                  <a:schemeClr val="bg1"/>
                </a:solidFill>
              </a:rPr>
              <a:t>3.7.3	EJECUCIÓN VIDEO 177</a:t>
            </a:r>
          </a:p>
          <a:p>
            <a:pPr lvl="2">
              <a:lnSpc>
                <a:spcPct val="90000"/>
              </a:lnSpc>
            </a:pPr>
            <a:r>
              <a:rPr lang="es-ES" sz="1200" dirty="0">
                <a:solidFill>
                  <a:schemeClr val="bg1"/>
                </a:solidFill>
              </a:rPr>
              <a:t>3.7.3	EJECUCIÓN VIDEO 178</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610809" y="6457890"/>
            <a:ext cx="581192" cy="400110"/>
          </a:xfrm>
          <a:prstGeom prst="rect">
            <a:avLst/>
          </a:prstGeom>
          <a:noFill/>
        </p:spPr>
        <p:txBody>
          <a:bodyPr wrap="square" rtlCol="0">
            <a:spAutoFit/>
          </a:bodyPr>
          <a:lstStyle/>
          <a:p>
            <a:r>
              <a:rPr lang="es-EC" sz="2000" dirty="0">
                <a:solidFill>
                  <a:schemeClr val="bg1"/>
                </a:solidFill>
              </a:rPr>
              <a:t>20</a:t>
            </a:r>
          </a:p>
        </p:txBody>
      </p:sp>
      <p:pic>
        <p:nvPicPr>
          <p:cNvPr id="11" name="Imagen 10">
            <a:extLst>
              <a:ext uri="{FF2B5EF4-FFF2-40B4-BE49-F238E27FC236}">
                <a16:creationId xmlns:a16="http://schemas.microsoft.com/office/drawing/2014/main" id="{E94F467E-7E57-CF10-DDF3-049221A77900}"/>
              </a:ext>
            </a:extLst>
          </p:cNvPr>
          <p:cNvPicPr>
            <a:picLocks noChangeAspect="1"/>
          </p:cNvPicPr>
          <p:nvPr/>
        </p:nvPicPr>
        <p:blipFill>
          <a:blip r:embed="rId2"/>
          <a:stretch>
            <a:fillRect/>
          </a:stretch>
        </p:blipFill>
        <p:spPr>
          <a:xfrm>
            <a:off x="4605220" y="3429000"/>
            <a:ext cx="3365432" cy="1323300"/>
          </a:xfrm>
          <a:prstGeom prst="rect">
            <a:avLst/>
          </a:prstGeom>
        </p:spPr>
      </p:pic>
      <p:sp>
        <p:nvSpPr>
          <p:cNvPr id="5" name="Marcador de contenido 2">
            <a:extLst>
              <a:ext uri="{FF2B5EF4-FFF2-40B4-BE49-F238E27FC236}">
                <a16:creationId xmlns:a16="http://schemas.microsoft.com/office/drawing/2014/main" id="{A2C2F888-BB8D-BAFE-8BD0-8B08275DC1F4}"/>
              </a:ext>
            </a:extLst>
          </p:cNvPr>
          <p:cNvSpPr txBox="1">
            <a:spLocks/>
          </p:cNvSpPr>
          <p:nvPr/>
        </p:nvSpPr>
        <p:spPr>
          <a:xfrm>
            <a:off x="9117367" y="17929"/>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OBJETIVOS</a:t>
            </a:r>
          </a:p>
          <a:p>
            <a:pPr>
              <a:lnSpc>
                <a:spcPct val="90000"/>
              </a:lnSpc>
            </a:pPr>
            <a:r>
              <a:rPr lang="es-ES" sz="900" dirty="0">
                <a:solidFill>
                  <a:schemeClr val="bg1"/>
                </a:solidFill>
              </a:rPr>
              <a:t>2	MARCO TEÓRICO</a:t>
            </a:r>
          </a:p>
          <a:p>
            <a:pPr lvl="1">
              <a:lnSpc>
                <a:spcPct val="90000"/>
              </a:lnSpc>
            </a:pPr>
            <a:r>
              <a:rPr lang="es-ES" sz="900" dirty="0">
                <a:solidFill>
                  <a:schemeClr val="bg1"/>
                </a:solidFill>
              </a:rPr>
              <a:t>2.1	HILOS</a:t>
            </a:r>
          </a:p>
          <a:p>
            <a:pPr lvl="2">
              <a:lnSpc>
                <a:spcPct val="90000"/>
              </a:lnSpc>
            </a:pPr>
            <a:r>
              <a:rPr lang="es-ES" sz="900" dirty="0">
                <a:solidFill>
                  <a:schemeClr val="bg1"/>
                </a:solidFill>
              </a:rPr>
              <a:t>2.1.1	HILOS CON .NET</a:t>
            </a:r>
          </a:p>
          <a:p>
            <a:pPr lvl="2">
              <a:lnSpc>
                <a:spcPct val="90000"/>
              </a:lnSpc>
            </a:pPr>
            <a:r>
              <a:rPr lang="es-ES" sz="900" dirty="0">
                <a:solidFill>
                  <a:schemeClr val="bg1"/>
                </a:solidFill>
              </a:rPr>
              <a:t>2.1.2	SINCRONIZACION</a:t>
            </a:r>
          </a:p>
          <a:p>
            <a:pPr lvl="1">
              <a:lnSpc>
                <a:spcPct val="90000"/>
              </a:lnSpc>
            </a:pPr>
            <a:r>
              <a:rPr lang="es-ES" sz="900" dirty="0">
                <a:solidFill>
                  <a:schemeClr val="bg1"/>
                </a:solidFill>
              </a:rPr>
              <a:t>2..2	GESTION DE HILOS</a:t>
            </a:r>
          </a:p>
          <a:p>
            <a:pPr lvl="1">
              <a:lnSpc>
                <a:spcPct val="90000"/>
              </a:lnSpc>
            </a:pPr>
            <a:r>
              <a:rPr lang="es-ES" sz="900" dirty="0">
                <a:solidFill>
                  <a:schemeClr val="bg1"/>
                </a:solidFill>
              </a:rPr>
              <a:t>2.3	PARALELISMO DE HILOS</a:t>
            </a:r>
          </a:p>
          <a:p>
            <a:pPr lvl="1">
              <a:lnSpc>
                <a:spcPct val="90000"/>
              </a:lnSpc>
            </a:pPr>
            <a:r>
              <a:rPr lang="es-ES" sz="900" dirty="0">
                <a:solidFill>
                  <a:schemeClr val="bg1"/>
                </a:solidFill>
              </a:rPr>
              <a:t>2.4	BLOQUEO DE HILOS</a:t>
            </a:r>
          </a:p>
          <a:p>
            <a:pPr lvl="1">
              <a:lnSpc>
                <a:spcPct val="90000"/>
              </a:lnSpc>
            </a:pPr>
            <a:r>
              <a:rPr lang="es-ES" sz="900" dirty="0">
                <a:solidFill>
                  <a:schemeClr val="bg1"/>
                </a:solidFill>
              </a:rPr>
              <a:t>2.5	PROGRAMACION ASINCRONA</a:t>
            </a:r>
          </a:p>
          <a:p>
            <a:pPr>
              <a:lnSpc>
                <a:spcPct val="90000"/>
              </a:lnSpc>
            </a:pPr>
            <a:r>
              <a:rPr lang="es-ES" sz="900" dirty="0">
                <a:solidFill>
                  <a:srgbClr val="FFFF00"/>
                </a:solidFill>
              </a:rPr>
              <a:t>3	DESARROLLO</a:t>
            </a:r>
          </a:p>
          <a:p>
            <a:pPr lvl="1">
              <a:lnSpc>
                <a:spcPct val="90000"/>
              </a:lnSpc>
            </a:pPr>
            <a:r>
              <a:rPr lang="es-ES" sz="900" dirty="0">
                <a:solidFill>
                  <a:srgbClr val="FFFF00"/>
                </a:solidFill>
              </a:rPr>
              <a:t>3.1	CODIFICACIÓN VIDEO 173</a:t>
            </a:r>
          </a:p>
          <a:p>
            <a:pPr lvl="1">
              <a:lnSpc>
                <a:spcPct val="90000"/>
              </a:lnSpc>
            </a:pPr>
            <a:r>
              <a:rPr lang="es-ES" sz="900" dirty="0">
                <a:solidFill>
                  <a:schemeClr val="bg1"/>
                </a:solidFill>
              </a:rPr>
              <a:t>3.2	CODIFICACIÓN VIDEO 174</a:t>
            </a:r>
          </a:p>
          <a:p>
            <a:pPr lvl="1">
              <a:lnSpc>
                <a:spcPct val="90000"/>
              </a:lnSpc>
            </a:pPr>
            <a:r>
              <a:rPr lang="es-ES" sz="900" dirty="0">
                <a:solidFill>
                  <a:schemeClr val="bg1"/>
                </a:solidFill>
              </a:rPr>
              <a:t>3.3	CODIFICACIÓN VIDEO 175</a:t>
            </a:r>
          </a:p>
          <a:p>
            <a:pPr lvl="1">
              <a:lnSpc>
                <a:spcPct val="90000"/>
              </a:lnSpc>
            </a:pPr>
            <a:r>
              <a:rPr lang="es-ES" sz="900" dirty="0">
                <a:solidFill>
                  <a:schemeClr val="bg1"/>
                </a:solidFill>
              </a:rPr>
              <a:t>3.4	CODIFICACIÓN VIDEO 176</a:t>
            </a:r>
          </a:p>
          <a:p>
            <a:pPr lvl="1">
              <a:lnSpc>
                <a:spcPct val="90000"/>
              </a:lnSpc>
            </a:pPr>
            <a:r>
              <a:rPr lang="es-ES" sz="900" dirty="0">
                <a:solidFill>
                  <a:schemeClr val="bg1"/>
                </a:solidFill>
              </a:rPr>
              <a:t>3.5	CODIFICACIÓN VIDEO 177</a:t>
            </a:r>
          </a:p>
          <a:p>
            <a:pPr lvl="1">
              <a:lnSpc>
                <a:spcPct val="90000"/>
              </a:lnSpc>
            </a:pPr>
            <a:r>
              <a:rPr lang="es-ES" sz="900" dirty="0">
                <a:solidFill>
                  <a:schemeClr val="bg1"/>
                </a:solidFill>
              </a:rPr>
              <a:t>3.6	CODIFICACIÓN VIDEO 178</a:t>
            </a:r>
          </a:p>
          <a:p>
            <a:pPr lvl="1">
              <a:lnSpc>
                <a:spcPct val="90000"/>
              </a:lnSpc>
            </a:pPr>
            <a:r>
              <a:rPr lang="es-ES" sz="900" dirty="0">
                <a:solidFill>
                  <a:schemeClr val="bg1"/>
                </a:solidFill>
              </a:rPr>
              <a:t>3.7	FUNCIONALIDAD</a:t>
            </a:r>
          </a:p>
          <a:p>
            <a:pPr lvl="2">
              <a:lnSpc>
                <a:spcPct val="90000"/>
              </a:lnSpc>
            </a:pPr>
            <a:r>
              <a:rPr lang="es-ES" sz="900" dirty="0">
                <a:solidFill>
                  <a:schemeClr val="bg1"/>
                </a:solidFill>
              </a:rPr>
              <a:t>3.7.1	EJECUCIÓN VIDEO 173</a:t>
            </a:r>
          </a:p>
          <a:p>
            <a:pPr lvl="2">
              <a:lnSpc>
                <a:spcPct val="90000"/>
              </a:lnSpc>
            </a:pPr>
            <a:r>
              <a:rPr lang="es-ES" sz="900" dirty="0">
                <a:solidFill>
                  <a:schemeClr val="bg1"/>
                </a:solidFill>
              </a:rPr>
              <a:t>3.7.2	EJECUCIÓN VIDEO 174</a:t>
            </a:r>
          </a:p>
          <a:p>
            <a:pPr lvl="2">
              <a:lnSpc>
                <a:spcPct val="90000"/>
              </a:lnSpc>
            </a:pPr>
            <a:r>
              <a:rPr lang="es-ES" sz="900" dirty="0">
                <a:solidFill>
                  <a:schemeClr val="bg1"/>
                </a:solidFill>
              </a:rPr>
              <a:t>3.7.3	EJECUCIÓN VIDEO 175</a:t>
            </a:r>
          </a:p>
          <a:p>
            <a:pPr lvl="2">
              <a:lnSpc>
                <a:spcPct val="90000"/>
              </a:lnSpc>
            </a:pPr>
            <a:r>
              <a:rPr lang="es-ES" sz="900" dirty="0">
                <a:solidFill>
                  <a:schemeClr val="bg1"/>
                </a:solidFill>
              </a:rPr>
              <a:t>3.7.4	EJECUCIÓN VIDEO 176</a:t>
            </a:r>
          </a:p>
          <a:p>
            <a:pPr lvl="2">
              <a:lnSpc>
                <a:spcPct val="90000"/>
              </a:lnSpc>
            </a:pPr>
            <a:r>
              <a:rPr lang="es-ES" sz="900" dirty="0">
                <a:solidFill>
                  <a:schemeClr val="bg1"/>
                </a:solidFill>
              </a:rPr>
              <a:t>3.7.5	EJECUCIÓN VIDEO 177</a:t>
            </a:r>
          </a:p>
          <a:p>
            <a:pPr lvl="2">
              <a:lnSpc>
                <a:spcPct val="90000"/>
              </a:lnSpc>
            </a:pPr>
            <a:r>
              <a:rPr lang="es-ES" sz="900" dirty="0">
                <a:solidFill>
                  <a:schemeClr val="bg1"/>
                </a:solidFill>
              </a:rPr>
              <a:t>3.7.6	EJECUCIÓN VIDEO 178</a:t>
            </a:r>
          </a:p>
          <a:p>
            <a:pPr>
              <a:lnSpc>
                <a:spcPct val="90000"/>
              </a:lnSpc>
            </a:pPr>
            <a:r>
              <a:rPr lang="es-ES" sz="900" dirty="0">
                <a:solidFill>
                  <a:schemeClr val="bg1"/>
                </a:solidFill>
              </a:rPr>
              <a:t>4	CONCLUSIONES</a:t>
            </a:r>
          </a:p>
          <a:p>
            <a:pPr>
              <a:lnSpc>
                <a:spcPct val="90000"/>
              </a:lnSpc>
            </a:pPr>
            <a:r>
              <a:rPr lang="es-ES" sz="900" dirty="0">
                <a:solidFill>
                  <a:schemeClr val="bg1"/>
                </a:solidFill>
              </a:rPr>
              <a:t>5	RECOMENDACIONES</a:t>
            </a:r>
          </a:p>
          <a:p>
            <a:pPr>
              <a:lnSpc>
                <a:spcPct val="90000"/>
              </a:lnSpc>
            </a:pPr>
            <a:r>
              <a:rPr lang="es-ES" sz="900" dirty="0">
                <a:solidFill>
                  <a:schemeClr val="bg1"/>
                </a:solidFill>
              </a:rPr>
              <a:t>6	BIBLIOGRAFÍA</a:t>
            </a:r>
          </a:p>
        </p:txBody>
      </p:sp>
      <p:sp>
        <p:nvSpPr>
          <p:cNvPr id="7" name="Marcador de número de diapositiva 6">
            <a:extLst>
              <a:ext uri="{FF2B5EF4-FFF2-40B4-BE49-F238E27FC236}">
                <a16:creationId xmlns:a16="http://schemas.microsoft.com/office/drawing/2014/main" id="{637D2A24-336B-2C1A-656C-F0E8A3453D64}"/>
              </a:ext>
            </a:extLst>
          </p:cNvPr>
          <p:cNvSpPr>
            <a:spLocks noGrp="1"/>
          </p:cNvSpPr>
          <p:nvPr>
            <p:ph type="sldNum" sz="quarter" idx="12"/>
          </p:nvPr>
        </p:nvSpPr>
        <p:spPr>
          <a:xfrm>
            <a:off x="11084554" y="6381994"/>
            <a:ext cx="1052508" cy="365125"/>
          </a:xfrm>
        </p:spPr>
        <p:txBody>
          <a:bodyPr vert="horz" lIns="91440" tIns="45720" rIns="91440" bIns="45720" rtlCol="0" anchor="ctr"/>
          <a:lstStyle/>
          <a:p>
            <a:fld id="{D57F1E4F-1CFF-5643-939E-217C01CDF565}" type="slidenum">
              <a:rPr lang="en-US" sz="2800" b="1" smtClean="0">
                <a:solidFill>
                  <a:schemeClr val="bg1"/>
                </a:solidFill>
              </a:rPr>
              <a:pPr/>
              <a:t>25</a:t>
            </a:fld>
            <a:endParaRPr lang="en-US" sz="2800" b="1">
              <a:solidFill>
                <a:schemeClr val="bg1"/>
              </a:solidFill>
            </a:endParaRPr>
          </a:p>
        </p:txBody>
      </p:sp>
    </p:spTree>
    <p:extLst>
      <p:ext uri="{BB962C8B-B14F-4D97-AF65-F5344CB8AC3E}">
        <p14:creationId xmlns:p14="http://schemas.microsoft.com/office/powerpoint/2010/main" val="22002658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3.1	CODIFICACI</a:t>
            </a:r>
            <a:r>
              <a:rPr lang="es-EC" dirty="0" err="1"/>
              <a:t>ón</a:t>
            </a:r>
            <a:r>
              <a:rPr lang="es-EC" dirty="0"/>
              <a:t> VIDEO 173</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3074633" cy="3975348"/>
          </a:xfrm>
        </p:spPr>
        <p:txBody>
          <a:bodyPr>
            <a:normAutofit/>
          </a:bodyPr>
          <a:lstStyle/>
          <a:p>
            <a:r>
              <a:rPr lang="es-ES" dirty="0">
                <a:solidFill>
                  <a:schemeClr val="tx1"/>
                </a:solidFill>
              </a:rPr>
              <a:t>5.	Como primer método encontramos el de </a:t>
            </a:r>
            <a:r>
              <a:rPr lang="es-ES" dirty="0" err="1">
                <a:solidFill>
                  <a:schemeClr val="tx1"/>
                </a:solidFill>
              </a:rPr>
              <a:t>acreditarSaldoCuentas</a:t>
            </a:r>
            <a:r>
              <a:rPr lang="es-ES" dirty="0">
                <a:solidFill>
                  <a:schemeClr val="tx1"/>
                </a:solidFill>
              </a:rPr>
              <a:t> que toma 2 </a:t>
            </a:r>
            <a:r>
              <a:rPr lang="es-ES" dirty="0" err="1">
                <a:solidFill>
                  <a:schemeClr val="tx1"/>
                </a:solidFill>
              </a:rPr>
              <a:t>parametros</a:t>
            </a:r>
            <a:r>
              <a:rPr lang="es-ES" dirty="0">
                <a:solidFill>
                  <a:schemeClr val="tx1"/>
                </a:solidFill>
              </a:rPr>
              <a:t> para poder funcionar, los cuales son un modelo de banco y un saldo como valor double, este a su vez declara un arreglo de 100 espacios para las cuentas acreditadas y mediante un ciclo </a:t>
            </a:r>
            <a:r>
              <a:rPr lang="es-ES" dirty="0" err="1">
                <a:solidFill>
                  <a:schemeClr val="tx1"/>
                </a:solidFill>
              </a:rPr>
              <a:t>for</a:t>
            </a:r>
            <a:r>
              <a:rPr lang="es-ES" dirty="0">
                <a:solidFill>
                  <a:schemeClr val="tx1"/>
                </a:solidFill>
              </a:rPr>
              <a:t> asigna a cada cuenta el valor especificado en el parámetro pasado.</a:t>
            </a:r>
            <a:endParaRPr lang="en-US" dirty="0">
              <a:solidFill>
                <a:schemeClr val="tx1"/>
              </a:solidFill>
            </a:endParaRP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rgbClr val="FFFF00"/>
                </a:solidFill>
              </a:rPr>
              <a:t>3	DESARROLLO</a:t>
            </a:r>
          </a:p>
          <a:p>
            <a:pPr lvl="1">
              <a:lnSpc>
                <a:spcPct val="90000"/>
              </a:lnSpc>
            </a:pPr>
            <a:r>
              <a:rPr lang="es-ES" sz="1200" dirty="0">
                <a:solidFill>
                  <a:srgbClr val="FFFF00"/>
                </a:solidFill>
              </a:rPr>
              <a:t>3.1	CODIFICACIÓN VIDEO 173</a:t>
            </a:r>
          </a:p>
          <a:p>
            <a:pPr lvl="1">
              <a:lnSpc>
                <a:spcPct val="90000"/>
              </a:lnSpc>
            </a:pPr>
            <a:r>
              <a:rPr lang="es-ES" sz="1200" dirty="0">
                <a:solidFill>
                  <a:schemeClr val="bg1"/>
                </a:solidFill>
              </a:rPr>
              <a:t>3.2	CODIFICACIÓN VIDEO 174</a:t>
            </a:r>
          </a:p>
          <a:p>
            <a:pPr lvl="1">
              <a:lnSpc>
                <a:spcPct val="90000"/>
              </a:lnSpc>
            </a:pPr>
            <a:r>
              <a:rPr lang="es-ES" sz="1200" dirty="0">
                <a:solidFill>
                  <a:schemeClr val="bg1"/>
                </a:solidFill>
              </a:rPr>
              <a:t>3.3	CODIFICACIÓN VIDEO 175</a:t>
            </a:r>
          </a:p>
          <a:p>
            <a:pPr lvl="1">
              <a:lnSpc>
                <a:spcPct val="90000"/>
              </a:lnSpc>
            </a:pPr>
            <a:r>
              <a:rPr lang="es-ES" sz="1200" dirty="0">
                <a:solidFill>
                  <a:schemeClr val="bg1"/>
                </a:solidFill>
              </a:rPr>
              <a:t>3.4	CODIFICACIÓN VIDEO 176</a:t>
            </a:r>
          </a:p>
          <a:p>
            <a:pPr lvl="1">
              <a:lnSpc>
                <a:spcPct val="90000"/>
              </a:lnSpc>
            </a:pPr>
            <a:r>
              <a:rPr lang="es-ES" sz="1200" dirty="0">
                <a:solidFill>
                  <a:schemeClr val="bg1"/>
                </a:solidFill>
              </a:rPr>
              <a:t>3.5	CODIFICACIÓN VIDEO 177</a:t>
            </a:r>
          </a:p>
          <a:p>
            <a:pPr lvl="1">
              <a:lnSpc>
                <a:spcPct val="90000"/>
              </a:lnSpc>
            </a:pPr>
            <a:r>
              <a:rPr lang="es-ES" sz="1200" dirty="0">
                <a:solidFill>
                  <a:schemeClr val="bg1"/>
                </a:solidFill>
              </a:rPr>
              <a:t>3.6	CODIFICACIÓN VIDEO 178</a:t>
            </a:r>
          </a:p>
          <a:p>
            <a:pPr lvl="1">
              <a:lnSpc>
                <a:spcPct val="90000"/>
              </a:lnSpc>
            </a:pPr>
            <a:r>
              <a:rPr lang="es-ES" sz="1200" dirty="0">
                <a:solidFill>
                  <a:schemeClr val="bg1"/>
                </a:solidFill>
              </a:rPr>
              <a:t>3.7	FUNCIONALIDAD</a:t>
            </a:r>
          </a:p>
          <a:p>
            <a:pPr lvl="2">
              <a:lnSpc>
                <a:spcPct val="90000"/>
              </a:lnSpc>
            </a:pPr>
            <a:r>
              <a:rPr lang="es-ES" sz="1200" dirty="0">
                <a:solidFill>
                  <a:schemeClr val="bg1"/>
                </a:solidFill>
              </a:rPr>
              <a:t>3.7.1	EJECUCIÓN VIDEO 173</a:t>
            </a:r>
          </a:p>
          <a:p>
            <a:pPr lvl="2">
              <a:lnSpc>
                <a:spcPct val="90000"/>
              </a:lnSpc>
            </a:pPr>
            <a:r>
              <a:rPr lang="es-ES" sz="1200" dirty="0">
                <a:solidFill>
                  <a:schemeClr val="bg1"/>
                </a:solidFill>
              </a:rPr>
              <a:t>3.7.2	EJECUCIÓN VIDEO 174</a:t>
            </a:r>
          </a:p>
          <a:p>
            <a:pPr lvl="2">
              <a:lnSpc>
                <a:spcPct val="90000"/>
              </a:lnSpc>
            </a:pPr>
            <a:r>
              <a:rPr lang="es-ES" sz="1200" dirty="0">
                <a:solidFill>
                  <a:schemeClr val="bg1"/>
                </a:solidFill>
              </a:rPr>
              <a:t>3.7.3	EJECUCIÓN VIDEO 175</a:t>
            </a:r>
          </a:p>
          <a:p>
            <a:pPr lvl="2">
              <a:lnSpc>
                <a:spcPct val="90000"/>
              </a:lnSpc>
            </a:pPr>
            <a:r>
              <a:rPr lang="es-ES" sz="1200" dirty="0">
                <a:solidFill>
                  <a:schemeClr val="bg1"/>
                </a:solidFill>
              </a:rPr>
              <a:t>3.7.3	EJECUCIÓN VIDEO 176</a:t>
            </a:r>
          </a:p>
          <a:p>
            <a:pPr lvl="2">
              <a:lnSpc>
                <a:spcPct val="90000"/>
              </a:lnSpc>
            </a:pPr>
            <a:r>
              <a:rPr lang="es-ES" sz="1200" dirty="0">
                <a:solidFill>
                  <a:schemeClr val="bg1"/>
                </a:solidFill>
              </a:rPr>
              <a:t>3.7.3	EJECUCIÓN VIDEO 177</a:t>
            </a:r>
          </a:p>
          <a:p>
            <a:pPr lvl="2">
              <a:lnSpc>
                <a:spcPct val="90000"/>
              </a:lnSpc>
            </a:pPr>
            <a:r>
              <a:rPr lang="es-ES" sz="1200" dirty="0">
                <a:solidFill>
                  <a:schemeClr val="bg1"/>
                </a:solidFill>
              </a:rPr>
              <a:t>3.7.3	EJECUCIÓN VIDEO 178</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610809" y="6457890"/>
            <a:ext cx="581192" cy="400110"/>
          </a:xfrm>
          <a:prstGeom prst="rect">
            <a:avLst/>
          </a:prstGeom>
          <a:noFill/>
        </p:spPr>
        <p:txBody>
          <a:bodyPr wrap="square" rtlCol="0">
            <a:spAutoFit/>
          </a:bodyPr>
          <a:lstStyle/>
          <a:p>
            <a:r>
              <a:rPr lang="es-EC" sz="2000" dirty="0">
                <a:solidFill>
                  <a:schemeClr val="bg1"/>
                </a:solidFill>
              </a:rPr>
              <a:t>21</a:t>
            </a:r>
          </a:p>
        </p:txBody>
      </p:sp>
      <p:pic>
        <p:nvPicPr>
          <p:cNvPr id="6" name="Imagen 5">
            <a:extLst>
              <a:ext uri="{FF2B5EF4-FFF2-40B4-BE49-F238E27FC236}">
                <a16:creationId xmlns:a16="http://schemas.microsoft.com/office/drawing/2014/main" id="{1D967499-CCD9-860B-B87D-1A5AB719D230}"/>
              </a:ext>
            </a:extLst>
          </p:cNvPr>
          <p:cNvPicPr>
            <a:picLocks noChangeAspect="1"/>
          </p:cNvPicPr>
          <p:nvPr/>
        </p:nvPicPr>
        <p:blipFill>
          <a:blip r:embed="rId2"/>
          <a:stretch>
            <a:fillRect/>
          </a:stretch>
        </p:blipFill>
        <p:spPr>
          <a:xfrm>
            <a:off x="4196430" y="3785213"/>
            <a:ext cx="4496929" cy="1356832"/>
          </a:xfrm>
          <a:prstGeom prst="rect">
            <a:avLst/>
          </a:prstGeom>
          <a:ln w="88900" cap="sq" cmpd="thickThin">
            <a:solidFill>
              <a:srgbClr val="000000"/>
            </a:solidFill>
            <a:prstDash val="solid"/>
            <a:miter lim="800000"/>
          </a:ln>
          <a:effectLst>
            <a:innerShdw blurRad="76200">
              <a:srgbClr val="000000"/>
            </a:innerShdw>
          </a:effectLst>
        </p:spPr>
      </p:pic>
      <p:sp>
        <p:nvSpPr>
          <p:cNvPr id="5" name="Marcador de contenido 2">
            <a:extLst>
              <a:ext uri="{FF2B5EF4-FFF2-40B4-BE49-F238E27FC236}">
                <a16:creationId xmlns:a16="http://schemas.microsoft.com/office/drawing/2014/main" id="{0FAB7576-1AF0-E728-05A6-8C7D28C80962}"/>
              </a:ext>
            </a:extLst>
          </p:cNvPr>
          <p:cNvSpPr txBox="1">
            <a:spLocks/>
          </p:cNvSpPr>
          <p:nvPr/>
        </p:nvSpPr>
        <p:spPr>
          <a:xfrm>
            <a:off x="9117367" y="17929"/>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OBJETIVOS</a:t>
            </a:r>
          </a:p>
          <a:p>
            <a:pPr>
              <a:lnSpc>
                <a:spcPct val="90000"/>
              </a:lnSpc>
            </a:pPr>
            <a:r>
              <a:rPr lang="es-ES" sz="900" dirty="0">
                <a:solidFill>
                  <a:schemeClr val="bg1"/>
                </a:solidFill>
              </a:rPr>
              <a:t>2	MARCO TEÓRICO</a:t>
            </a:r>
          </a:p>
          <a:p>
            <a:pPr lvl="1">
              <a:lnSpc>
                <a:spcPct val="90000"/>
              </a:lnSpc>
            </a:pPr>
            <a:r>
              <a:rPr lang="es-ES" sz="900" dirty="0">
                <a:solidFill>
                  <a:schemeClr val="bg1"/>
                </a:solidFill>
              </a:rPr>
              <a:t>2.1	HILOS</a:t>
            </a:r>
          </a:p>
          <a:p>
            <a:pPr lvl="2">
              <a:lnSpc>
                <a:spcPct val="90000"/>
              </a:lnSpc>
            </a:pPr>
            <a:r>
              <a:rPr lang="es-ES" sz="900" dirty="0">
                <a:solidFill>
                  <a:schemeClr val="bg1"/>
                </a:solidFill>
              </a:rPr>
              <a:t>2.1.1	HILOS CON .NET</a:t>
            </a:r>
          </a:p>
          <a:p>
            <a:pPr lvl="2">
              <a:lnSpc>
                <a:spcPct val="90000"/>
              </a:lnSpc>
            </a:pPr>
            <a:r>
              <a:rPr lang="es-ES" sz="900" dirty="0">
                <a:solidFill>
                  <a:schemeClr val="bg1"/>
                </a:solidFill>
              </a:rPr>
              <a:t>2.1.2	SINCRONIZACION</a:t>
            </a:r>
          </a:p>
          <a:p>
            <a:pPr lvl="1">
              <a:lnSpc>
                <a:spcPct val="90000"/>
              </a:lnSpc>
            </a:pPr>
            <a:r>
              <a:rPr lang="es-ES" sz="900" dirty="0">
                <a:solidFill>
                  <a:schemeClr val="bg1"/>
                </a:solidFill>
              </a:rPr>
              <a:t>2..2	GESTION DE HILOS</a:t>
            </a:r>
          </a:p>
          <a:p>
            <a:pPr lvl="1">
              <a:lnSpc>
                <a:spcPct val="90000"/>
              </a:lnSpc>
            </a:pPr>
            <a:r>
              <a:rPr lang="es-ES" sz="900" dirty="0">
                <a:solidFill>
                  <a:schemeClr val="bg1"/>
                </a:solidFill>
              </a:rPr>
              <a:t>2.3	PARALELISMO DE HILOS</a:t>
            </a:r>
          </a:p>
          <a:p>
            <a:pPr lvl="1">
              <a:lnSpc>
                <a:spcPct val="90000"/>
              </a:lnSpc>
            </a:pPr>
            <a:r>
              <a:rPr lang="es-ES" sz="900" dirty="0">
                <a:solidFill>
                  <a:schemeClr val="bg1"/>
                </a:solidFill>
              </a:rPr>
              <a:t>2.4	BLOQUEO DE HILOS</a:t>
            </a:r>
          </a:p>
          <a:p>
            <a:pPr lvl="1">
              <a:lnSpc>
                <a:spcPct val="90000"/>
              </a:lnSpc>
            </a:pPr>
            <a:r>
              <a:rPr lang="es-ES" sz="900" dirty="0">
                <a:solidFill>
                  <a:schemeClr val="bg1"/>
                </a:solidFill>
              </a:rPr>
              <a:t>2.5	PROGRAMACION ASINCRONA</a:t>
            </a:r>
          </a:p>
          <a:p>
            <a:pPr>
              <a:lnSpc>
                <a:spcPct val="90000"/>
              </a:lnSpc>
            </a:pPr>
            <a:r>
              <a:rPr lang="es-ES" sz="900" dirty="0">
                <a:solidFill>
                  <a:srgbClr val="FFFF00"/>
                </a:solidFill>
              </a:rPr>
              <a:t>3	DESARROLLO</a:t>
            </a:r>
          </a:p>
          <a:p>
            <a:pPr lvl="1">
              <a:lnSpc>
                <a:spcPct val="90000"/>
              </a:lnSpc>
            </a:pPr>
            <a:r>
              <a:rPr lang="es-ES" sz="900" dirty="0">
                <a:solidFill>
                  <a:srgbClr val="FFFF00"/>
                </a:solidFill>
              </a:rPr>
              <a:t>3.1	CODIFICACIÓN VIDEO 173</a:t>
            </a:r>
          </a:p>
          <a:p>
            <a:pPr lvl="1">
              <a:lnSpc>
                <a:spcPct val="90000"/>
              </a:lnSpc>
            </a:pPr>
            <a:r>
              <a:rPr lang="es-ES" sz="900" dirty="0">
                <a:solidFill>
                  <a:schemeClr val="bg1"/>
                </a:solidFill>
              </a:rPr>
              <a:t>3.2	CODIFICACIÓN VIDEO 174</a:t>
            </a:r>
          </a:p>
          <a:p>
            <a:pPr lvl="1">
              <a:lnSpc>
                <a:spcPct val="90000"/>
              </a:lnSpc>
            </a:pPr>
            <a:r>
              <a:rPr lang="es-ES" sz="900" dirty="0">
                <a:solidFill>
                  <a:schemeClr val="bg1"/>
                </a:solidFill>
              </a:rPr>
              <a:t>3.3	CODIFICACIÓN VIDEO 175</a:t>
            </a:r>
          </a:p>
          <a:p>
            <a:pPr lvl="1">
              <a:lnSpc>
                <a:spcPct val="90000"/>
              </a:lnSpc>
            </a:pPr>
            <a:r>
              <a:rPr lang="es-ES" sz="900" dirty="0">
                <a:solidFill>
                  <a:schemeClr val="bg1"/>
                </a:solidFill>
              </a:rPr>
              <a:t>3.4	CODIFICACIÓN VIDEO 176</a:t>
            </a:r>
          </a:p>
          <a:p>
            <a:pPr lvl="1">
              <a:lnSpc>
                <a:spcPct val="90000"/>
              </a:lnSpc>
            </a:pPr>
            <a:r>
              <a:rPr lang="es-ES" sz="900" dirty="0">
                <a:solidFill>
                  <a:schemeClr val="bg1"/>
                </a:solidFill>
              </a:rPr>
              <a:t>3.5	CODIFICACIÓN VIDEO 177</a:t>
            </a:r>
          </a:p>
          <a:p>
            <a:pPr lvl="1">
              <a:lnSpc>
                <a:spcPct val="90000"/>
              </a:lnSpc>
            </a:pPr>
            <a:r>
              <a:rPr lang="es-ES" sz="900" dirty="0">
                <a:solidFill>
                  <a:schemeClr val="bg1"/>
                </a:solidFill>
              </a:rPr>
              <a:t>3.6	CODIFICACIÓN VIDEO 178</a:t>
            </a:r>
          </a:p>
          <a:p>
            <a:pPr lvl="1">
              <a:lnSpc>
                <a:spcPct val="90000"/>
              </a:lnSpc>
            </a:pPr>
            <a:r>
              <a:rPr lang="es-ES" sz="900" dirty="0">
                <a:solidFill>
                  <a:schemeClr val="bg1"/>
                </a:solidFill>
              </a:rPr>
              <a:t>3.7	FUNCIONALIDAD</a:t>
            </a:r>
          </a:p>
          <a:p>
            <a:pPr lvl="2">
              <a:lnSpc>
                <a:spcPct val="90000"/>
              </a:lnSpc>
            </a:pPr>
            <a:r>
              <a:rPr lang="es-ES" sz="900" dirty="0">
                <a:solidFill>
                  <a:schemeClr val="bg1"/>
                </a:solidFill>
              </a:rPr>
              <a:t>3.7.1	EJECUCIÓN VIDEO 173</a:t>
            </a:r>
          </a:p>
          <a:p>
            <a:pPr lvl="2">
              <a:lnSpc>
                <a:spcPct val="90000"/>
              </a:lnSpc>
            </a:pPr>
            <a:r>
              <a:rPr lang="es-ES" sz="900" dirty="0">
                <a:solidFill>
                  <a:schemeClr val="bg1"/>
                </a:solidFill>
              </a:rPr>
              <a:t>3.7.2	EJECUCIÓN VIDEO 174</a:t>
            </a:r>
          </a:p>
          <a:p>
            <a:pPr lvl="2">
              <a:lnSpc>
                <a:spcPct val="90000"/>
              </a:lnSpc>
            </a:pPr>
            <a:r>
              <a:rPr lang="es-ES" sz="900" dirty="0">
                <a:solidFill>
                  <a:schemeClr val="bg1"/>
                </a:solidFill>
              </a:rPr>
              <a:t>3.7.3	EJECUCIÓN VIDEO 175</a:t>
            </a:r>
          </a:p>
          <a:p>
            <a:pPr lvl="2">
              <a:lnSpc>
                <a:spcPct val="90000"/>
              </a:lnSpc>
            </a:pPr>
            <a:r>
              <a:rPr lang="es-ES" sz="900" dirty="0">
                <a:solidFill>
                  <a:schemeClr val="bg1"/>
                </a:solidFill>
              </a:rPr>
              <a:t>3.7.4	EJECUCIÓN VIDEO 176</a:t>
            </a:r>
          </a:p>
          <a:p>
            <a:pPr lvl="2">
              <a:lnSpc>
                <a:spcPct val="90000"/>
              </a:lnSpc>
            </a:pPr>
            <a:r>
              <a:rPr lang="es-ES" sz="900" dirty="0">
                <a:solidFill>
                  <a:schemeClr val="bg1"/>
                </a:solidFill>
              </a:rPr>
              <a:t>3.7.5	EJECUCIÓN VIDEO 177</a:t>
            </a:r>
          </a:p>
          <a:p>
            <a:pPr lvl="2">
              <a:lnSpc>
                <a:spcPct val="90000"/>
              </a:lnSpc>
            </a:pPr>
            <a:r>
              <a:rPr lang="es-ES" sz="900" dirty="0">
                <a:solidFill>
                  <a:schemeClr val="bg1"/>
                </a:solidFill>
              </a:rPr>
              <a:t>3.7.6	EJECUCIÓN VIDEO 178</a:t>
            </a:r>
          </a:p>
          <a:p>
            <a:pPr>
              <a:lnSpc>
                <a:spcPct val="90000"/>
              </a:lnSpc>
            </a:pPr>
            <a:r>
              <a:rPr lang="es-ES" sz="900" dirty="0">
                <a:solidFill>
                  <a:schemeClr val="bg1"/>
                </a:solidFill>
              </a:rPr>
              <a:t>4	CONCLUSIONES</a:t>
            </a:r>
          </a:p>
          <a:p>
            <a:pPr>
              <a:lnSpc>
                <a:spcPct val="90000"/>
              </a:lnSpc>
            </a:pPr>
            <a:r>
              <a:rPr lang="es-ES" sz="900" dirty="0">
                <a:solidFill>
                  <a:schemeClr val="bg1"/>
                </a:solidFill>
              </a:rPr>
              <a:t>5	RECOMENDACIONES</a:t>
            </a:r>
          </a:p>
          <a:p>
            <a:pPr>
              <a:lnSpc>
                <a:spcPct val="90000"/>
              </a:lnSpc>
            </a:pPr>
            <a:r>
              <a:rPr lang="es-ES" sz="900" dirty="0">
                <a:solidFill>
                  <a:schemeClr val="bg1"/>
                </a:solidFill>
              </a:rPr>
              <a:t>6	BIBLIOGRAFÍA</a:t>
            </a:r>
          </a:p>
        </p:txBody>
      </p:sp>
      <p:sp>
        <p:nvSpPr>
          <p:cNvPr id="8" name="Marcador de número de diapositiva 7">
            <a:extLst>
              <a:ext uri="{FF2B5EF4-FFF2-40B4-BE49-F238E27FC236}">
                <a16:creationId xmlns:a16="http://schemas.microsoft.com/office/drawing/2014/main" id="{C9D58A6C-7C7A-5B6F-C32C-EA65E5866DA3}"/>
              </a:ext>
            </a:extLst>
          </p:cNvPr>
          <p:cNvSpPr>
            <a:spLocks noGrp="1"/>
          </p:cNvSpPr>
          <p:nvPr>
            <p:ph type="sldNum" sz="quarter" idx="12"/>
          </p:nvPr>
        </p:nvSpPr>
        <p:spPr>
          <a:xfrm>
            <a:off x="11084554" y="6371579"/>
            <a:ext cx="1052508" cy="365125"/>
          </a:xfrm>
        </p:spPr>
        <p:txBody>
          <a:bodyPr vert="horz" lIns="91440" tIns="45720" rIns="91440" bIns="45720" rtlCol="0" anchor="ctr"/>
          <a:lstStyle/>
          <a:p>
            <a:fld id="{D57F1E4F-1CFF-5643-939E-217C01CDF565}" type="slidenum">
              <a:rPr lang="en-US" sz="2800" b="1" smtClean="0">
                <a:solidFill>
                  <a:schemeClr val="bg1"/>
                </a:solidFill>
              </a:rPr>
              <a:pPr/>
              <a:t>26</a:t>
            </a:fld>
            <a:endParaRPr lang="en-US" sz="2800" b="1" dirty="0">
              <a:solidFill>
                <a:schemeClr val="bg1"/>
              </a:solidFill>
            </a:endParaRPr>
          </a:p>
        </p:txBody>
      </p:sp>
    </p:spTree>
    <p:extLst>
      <p:ext uri="{BB962C8B-B14F-4D97-AF65-F5344CB8AC3E}">
        <p14:creationId xmlns:p14="http://schemas.microsoft.com/office/powerpoint/2010/main" val="16688621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3.1	CODIFICACI</a:t>
            </a:r>
            <a:r>
              <a:rPr lang="es-EC" dirty="0" err="1"/>
              <a:t>ón</a:t>
            </a:r>
            <a:r>
              <a:rPr lang="es-EC" dirty="0"/>
              <a:t> VIDEO 173</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3074633" cy="4460936"/>
          </a:xfrm>
        </p:spPr>
        <p:txBody>
          <a:bodyPr>
            <a:normAutofit fontScale="85000" lnSpcReduction="10000"/>
          </a:bodyPr>
          <a:lstStyle/>
          <a:p>
            <a:r>
              <a:rPr lang="es-ES" dirty="0">
                <a:solidFill>
                  <a:schemeClr val="tx1"/>
                </a:solidFill>
              </a:rPr>
              <a:t>6.		Como segundo método tenemos el de </a:t>
            </a:r>
            <a:r>
              <a:rPr lang="es-ES" dirty="0" err="1">
                <a:solidFill>
                  <a:schemeClr val="tx1"/>
                </a:solidFill>
              </a:rPr>
              <a:t>transferirCuentas</a:t>
            </a:r>
            <a:r>
              <a:rPr lang="es-ES" dirty="0">
                <a:solidFill>
                  <a:schemeClr val="tx1"/>
                </a:solidFill>
              </a:rPr>
              <a:t> que solicita 4 parámetros, los cuales son un modelo de banco, un valore entero para la cuenta de origen, un valor entero para la cuenta de destino y una cantidad de tipo double para el valor de transacción.</a:t>
            </a:r>
          </a:p>
          <a:p>
            <a:r>
              <a:rPr lang="es-ES" dirty="0">
                <a:solidFill>
                  <a:schemeClr val="tx1"/>
                </a:solidFill>
              </a:rPr>
              <a:t>Realiza una comparación para verificar si la cuenta de origen posee más dinero que la cantidad especificada e imprime el hilo actual de ejecución, después se resta la cantidad especificada a la cuenta de origen y se le asigna a la cuenta de destino para finalmente obtener el saldo total de las cuentas.</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rgbClr val="FFFF00"/>
                </a:solidFill>
              </a:rPr>
              <a:t>3	DESARROLLO</a:t>
            </a:r>
          </a:p>
          <a:p>
            <a:pPr lvl="1">
              <a:lnSpc>
                <a:spcPct val="90000"/>
              </a:lnSpc>
            </a:pPr>
            <a:r>
              <a:rPr lang="es-ES" sz="1200" dirty="0">
                <a:solidFill>
                  <a:srgbClr val="FFFF00"/>
                </a:solidFill>
              </a:rPr>
              <a:t>3.1	CODIFICACIÓN VIDEO 173</a:t>
            </a:r>
          </a:p>
          <a:p>
            <a:pPr lvl="1">
              <a:lnSpc>
                <a:spcPct val="90000"/>
              </a:lnSpc>
            </a:pPr>
            <a:r>
              <a:rPr lang="es-ES" sz="1200" dirty="0">
                <a:solidFill>
                  <a:schemeClr val="bg1"/>
                </a:solidFill>
              </a:rPr>
              <a:t>3.2	CODIFICACIÓN VIDEO 174</a:t>
            </a:r>
          </a:p>
          <a:p>
            <a:pPr lvl="1">
              <a:lnSpc>
                <a:spcPct val="90000"/>
              </a:lnSpc>
            </a:pPr>
            <a:r>
              <a:rPr lang="es-ES" sz="1200" dirty="0">
                <a:solidFill>
                  <a:schemeClr val="bg1"/>
                </a:solidFill>
              </a:rPr>
              <a:t>3.3	CODIFICACIÓN VIDEO 175</a:t>
            </a:r>
          </a:p>
          <a:p>
            <a:pPr lvl="1">
              <a:lnSpc>
                <a:spcPct val="90000"/>
              </a:lnSpc>
            </a:pPr>
            <a:r>
              <a:rPr lang="es-ES" sz="1200" dirty="0">
                <a:solidFill>
                  <a:schemeClr val="bg1"/>
                </a:solidFill>
              </a:rPr>
              <a:t>3.4	CODIFICACIÓN VIDEO 176</a:t>
            </a:r>
          </a:p>
          <a:p>
            <a:pPr lvl="1">
              <a:lnSpc>
                <a:spcPct val="90000"/>
              </a:lnSpc>
            </a:pPr>
            <a:r>
              <a:rPr lang="es-ES" sz="1200" dirty="0">
                <a:solidFill>
                  <a:schemeClr val="bg1"/>
                </a:solidFill>
              </a:rPr>
              <a:t>3.5	CODIFICACIÓN VIDEO 177</a:t>
            </a:r>
          </a:p>
          <a:p>
            <a:pPr lvl="1">
              <a:lnSpc>
                <a:spcPct val="90000"/>
              </a:lnSpc>
            </a:pPr>
            <a:r>
              <a:rPr lang="es-ES" sz="1200" dirty="0">
                <a:solidFill>
                  <a:schemeClr val="bg1"/>
                </a:solidFill>
              </a:rPr>
              <a:t>3.6	CODIFICACIÓN VIDEO 178</a:t>
            </a:r>
          </a:p>
          <a:p>
            <a:pPr lvl="1">
              <a:lnSpc>
                <a:spcPct val="90000"/>
              </a:lnSpc>
            </a:pPr>
            <a:r>
              <a:rPr lang="es-ES" sz="1200" dirty="0">
                <a:solidFill>
                  <a:schemeClr val="bg1"/>
                </a:solidFill>
              </a:rPr>
              <a:t>3.7	FUNCIONALIDAD</a:t>
            </a:r>
          </a:p>
          <a:p>
            <a:pPr lvl="2">
              <a:lnSpc>
                <a:spcPct val="90000"/>
              </a:lnSpc>
            </a:pPr>
            <a:r>
              <a:rPr lang="es-ES" sz="1200" dirty="0">
                <a:solidFill>
                  <a:schemeClr val="bg1"/>
                </a:solidFill>
              </a:rPr>
              <a:t>3.7.1	EJECUCIÓN VIDEO 173</a:t>
            </a:r>
          </a:p>
          <a:p>
            <a:pPr lvl="2">
              <a:lnSpc>
                <a:spcPct val="90000"/>
              </a:lnSpc>
            </a:pPr>
            <a:r>
              <a:rPr lang="es-ES" sz="1200" dirty="0">
                <a:solidFill>
                  <a:schemeClr val="bg1"/>
                </a:solidFill>
              </a:rPr>
              <a:t>3.7.2	EJECUCIÓN VIDEO 174</a:t>
            </a:r>
          </a:p>
          <a:p>
            <a:pPr lvl="2">
              <a:lnSpc>
                <a:spcPct val="90000"/>
              </a:lnSpc>
            </a:pPr>
            <a:r>
              <a:rPr lang="es-ES" sz="1200" dirty="0">
                <a:solidFill>
                  <a:schemeClr val="bg1"/>
                </a:solidFill>
              </a:rPr>
              <a:t>3.7.3	EJECUCIÓN VIDEO 175</a:t>
            </a:r>
          </a:p>
          <a:p>
            <a:pPr lvl="2">
              <a:lnSpc>
                <a:spcPct val="90000"/>
              </a:lnSpc>
            </a:pPr>
            <a:r>
              <a:rPr lang="es-ES" sz="1200" dirty="0">
                <a:solidFill>
                  <a:schemeClr val="bg1"/>
                </a:solidFill>
              </a:rPr>
              <a:t>3.7.3	EJECUCIÓN VIDEO 176</a:t>
            </a:r>
          </a:p>
          <a:p>
            <a:pPr lvl="2">
              <a:lnSpc>
                <a:spcPct val="90000"/>
              </a:lnSpc>
            </a:pPr>
            <a:r>
              <a:rPr lang="es-ES" sz="1200" dirty="0">
                <a:solidFill>
                  <a:schemeClr val="bg1"/>
                </a:solidFill>
              </a:rPr>
              <a:t>3.7.3	EJECUCIÓN VIDEO 177</a:t>
            </a:r>
          </a:p>
          <a:p>
            <a:pPr lvl="2">
              <a:lnSpc>
                <a:spcPct val="90000"/>
              </a:lnSpc>
            </a:pPr>
            <a:r>
              <a:rPr lang="es-ES" sz="1200" dirty="0">
                <a:solidFill>
                  <a:schemeClr val="bg1"/>
                </a:solidFill>
              </a:rPr>
              <a:t>3.7.3	EJECUCIÓN VIDEO 178</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610809" y="6457890"/>
            <a:ext cx="581192" cy="400110"/>
          </a:xfrm>
          <a:prstGeom prst="rect">
            <a:avLst/>
          </a:prstGeom>
          <a:noFill/>
        </p:spPr>
        <p:txBody>
          <a:bodyPr wrap="square" rtlCol="0">
            <a:spAutoFit/>
          </a:bodyPr>
          <a:lstStyle/>
          <a:p>
            <a:r>
              <a:rPr lang="es-EC" sz="2000" dirty="0">
                <a:solidFill>
                  <a:schemeClr val="bg1"/>
                </a:solidFill>
              </a:rPr>
              <a:t>22</a:t>
            </a:r>
          </a:p>
        </p:txBody>
      </p:sp>
      <p:pic>
        <p:nvPicPr>
          <p:cNvPr id="5" name="Imagen 4" descr="Captura de pantalla con la imagen de una pantalla&#10;&#10;Descripción generada automáticamente">
            <a:extLst>
              <a:ext uri="{FF2B5EF4-FFF2-40B4-BE49-F238E27FC236}">
                <a16:creationId xmlns:a16="http://schemas.microsoft.com/office/drawing/2014/main" id="{6E89DB50-CE60-C70F-822E-317F60DEE4AE}"/>
              </a:ext>
            </a:extLst>
          </p:cNvPr>
          <p:cNvPicPr>
            <a:picLocks noChangeAspect="1"/>
          </p:cNvPicPr>
          <p:nvPr/>
        </p:nvPicPr>
        <p:blipFill>
          <a:blip r:embed="rId2"/>
          <a:stretch>
            <a:fillRect/>
          </a:stretch>
        </p:blipFill>
        <p:spPr>
          <a:xfrm>
            <a:off x="4102195" y="3815796"/>
            <a:ext cx="4709017" cy="1189341"/>
          </a:xfrm>
          <a:prstGeom prst="rect">
            <a:avLst/>
          </a:prstGeom>
          <a:ln w="88900" cap="sq" cmpd="thickThin">
            <a:solidFill>
              <a:srgbClr val="000000"/>
            </a:solidFill>
            <a:prstDash val="solid"/>
            <a:miter lim="800000"/>
          </a:ln>
          <a:effectLst>
            <a:innerShdw blurRad="76200">
              <a:srgbClr val="000000"/>
            </a:innerShdw>
          </a:effectLst>
        </p:spPr>
      </p:pic>
      <p:sp>
        <p:nvSpPr>
          <p:cNvPr id="6" name="Marcador de contenido 2">
            <a:extLst>
              <a:ext uri="{FF2B5EF4-FFF2-40B4-BE49-F238E27FC236}">
                <a16:creationId xmlns:a16="http://schemas.microsoft.com/office/drawing/2014/main" id="{7E541EDA-2872-0C45-4C22-B2AA735F727C}"/>
              </a:ext>
            </a:extLst>
          </p:cNvPr>
          <p:cNvSpPr txBox="1">
            <a:spLocks/>
          </p:cNvSpPr>
          <p:nvPr/>
        </p:nvSpPr>
        <p:spPr>
          <a:xfrm>
            <a:off x="9117367" y="17929"/>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OBJETIVOS</a:t>
            </a:r>
          </a:p>
          <a:p>
            <a:pPr>
              <a:lnSpc>
                <a:spcPct val="90000"/>
              </a:lnSpc>
            </a:pPr>
            <a:r>
              <a:rPr lang="es-ES" sz="900" dirty="0">
                <a:solidFill>
                  <a:schemeClr val="bg1"/>
                </a:solidFill>
              </a:rPr>
              <a:t>2	MARCO TEÓRICO</a:t>
            </a:r>
          </a:p>
          <a:p>
            <a:pPr lvl="1">
              <a:lnSpc>
                <a:spcPct val="90000"/>
              </a:lnSpc>
            </a:pPr>
            <a:r>
              <a:rPr lang="es-ES" sz="900" dirty="0">
                <a:solidFill>
                  <a:schemeClr val="bg1"/>
                </a:solidFill>
              </a:rPr>
              <a:t>2.1	HILOS</a:t>
            </a:r>
          </a:p>
          <a:p>
            <a:pPr lvl="2">
              <a:lnSpc>
                <a:spcPct val="90000"/>
              </a:lnSpc>
            </a:pPr>
            <a:r>
              <a:rPr lang="es-ES" sz="900" dirty="0">
                <a:solidFill>
                  <a:schemeClr val="bg1"/>
                </a:solidFill>
              </a:rPr>
              <a:t>2.1.1	HILOS CON .NET</a:t>
            </a:r>
          </a:p>
          <a:p>
            <a:pPr lvl="2">
              <a:lnSpc>
                <a:spcPct val="90000"/>
              </a:lnSpc>
            </a:pPr>
            <a:r>
              <a:rPr lang="es-ES" sz="900" dirty="0">
                <a:solidFill>
                  <a:schemeClr val="bg1"/>
                </a:solidFill>
              </a:rPr>
              <a:t>2.1.2	SINCRONIZACION</a:t>
            </a:r>
          </a:p>
          <a:p>
            <a:pPr lvl="1">
              <a:lnSpc>
                <a:spcPct val="90000"/>
              </a:lnSpc>
            </a:pPr>
            <a:r>
              <a:rPr lang="es-ES" sz="900" dirty="0">
                <a:solidFill>
                  <a:schemeClr val="bg1"/>
                </a:solidFill>
              </a:rPr>
              <a:t>2..2	GESTION DE HILOS</a:t>
            </a:r>
          </a:p>
          <a:p>
            <a:pPr lvl="1">
              <a:lnSpc>
                <a:spcPct val="90000"/>
              </a:lnSpc>
            </a:pPr>
            <a:r>
              <a:rPr lang="es-ES" sz="900" dirty="0">
                <a:solidFill>
                  <a:schemeClr val="bg1"/>
                </a:solidFill>
              </a:rPr>
              <a:t>2.3	PARALELISMO DE HILOS</a:t>
            </a:r>
          </a:p>
          <a:p>
            <a:pPr lvl="1">
              <a:lnSpc>
                <a:spcPct val="90000"/>
              </a:lnSpc>
            </a:pPr>
            <a:r>
              <a:rPr lang="es-ES" sz="900" dirty="0">
                <a:solidFill>
                  <a:schemeClr val="bg1"/>
                </a:solidFill>
              </a:rPr>
              <a:t>2.4	BLOQUEO DE HILOS</a:t>
            </a:r>
          </a:p>
          <a:p>
            <a:pPr lvl="1">
              <a:lnSpc>
                <a:spcPct val="90000"/>
              </a:lnSpc>
            </a:pPr>
            <a:r>
              <a:rPr lang="es-ES" sz="900" dirty="0">
                <a:solidFill>
                  <a:schemeClr val="bg1"/>
                </a:solidFill>
              </a:rPr>
              <a:t>2.5	PROGRAMACION ASINCRONA</a:t>
            </a:r>
          </a:p>
          <a:p>
            <a:pPr>
              <a:lnSpc>
                <a:spcPct val="90000"/>
              </a:lnSpc>
            </a:pPr>
            <a:r>
              <a:rPr lang="es-ES" sz="900" dirty="0">
                <a:solidFill>
                  <a:srgbClr val="FFFF00"/>
                </a:solidFill>
              </a:rPr>
              <a:t>3	DESARROLLO</a:t>
            </a:r>
          </a:p>
          <a:p>
            <a:pPr lvl="1">
              <a:lnSpc>
                <a:spcPct val="90000"/>
              </a:lnSpc>
            </a:pPr>
            <a:r>
              <a:rPr lang="es-ES" sz="900" dirty="0">
                <a:solidFill>
                  <a:srgbClr val="FFFF00"/>
                </a:solidFill>
              </a:rPr>
              <a:t>3.1	CODIFICACIÓN VIDEO 173</a:t>
            </a:r>
          </a:p>
          <a:p>
            <a:pPr lvl="1">
              <a:lnSpc>
                <a:spcPct val="90000"/>
              </a:lnSpc>
            </a:pPr>
            <a:r>
              <a:rPr lang="es-ES" sz="900" dirty="0">
                <a:solidFill>
                  <a:schemeClr val="bg1"/>
                </a:solidFill>
              </a:rPr>
              <a:t>3.2	CODIFICACIÓN VIDEO 174</a:t>
            </a:r>
          </a:p>
          <a:p>
            <a:pPr lvl="1">
              <a:lnSpc>
                <a:spcPct val="90000"/>
              </a:lnSpc>
            </a:pPr>
            <a:r>
              <a:rPr lang="es-ES" sz="900" dirty="0">
                <a:solidFill>
                  <a:schemeClr val="bg1"/>
                </a:solidFill>
              </a:rPr>
              <a:t>3.3	CODIFICACIÓN VIDEO 175</a:t>
            </a:r>
          </a:p>
          <a:p>
            <a:pPr lvl="1">
              <a:lnSpc>
                <a:spcPct val="90000"/>
              </a:lnSpc>
            </a:pPr>
            <a:r>
              <a:rPr lang="es-ES" sz="900" dirty="0">
                <a:solidFill>
                  <a:schemeClr val="bg1"/>
                </a:solidFill>
              </a:rPr>
              <a:t>3.4	CODIFICACIÓN VIDEO 176</a:t>
            </a:r>
          </a:p>
          <a:p>
            <a:pPr lvl="1">
              <a:lnSpc>
                <a:spcPct val="90000"/>
              </a:lnSpc>
            </a:pPr>
            <a:r>
              <a:rPr lang="es-ES" sz="900" dirty="0">
                <a:solidFill>
                  <a:schemeClr val="bg1"/>
                </a:solidFill>
              </a:rPr>
              <a:t>3.5	CODIFICACIÓN VIDEO 177</a:t>
            </a:r>
          </a:p>
          <a:p>
            <a:pPr lvl="1">
              <a:lnSpc>
                <a:spcPct val="90000"/>
              </a:lnSpc>
            </a:pPr>
            <a:r>
              <a:rPr lang="es-ES" sz="900" dirty="0">
                <a:solidFill>
                  <a:schemeClr val="bg1"/>
                </a:solidFill>
              </a:rPr>
              <a:t>3.6	CODIFICACIÓN VIDEO 178</a:t>
            </a:r>
          </a:p>
          <a:p>
            <a:pPr lvl="1">
              <a:lnSpc>
                <a:spcPct val="90000"/>
              </a:lnSpc>
            </a:pPr>
            <a:r>
              <a:rPr lang="es-ES" sz="900" dirty="0">
                <a:solidFill>
                  <a:schemeClr val="bg1"/>
                </a:solidFill>
              </a:rPr>
              <a:t>3.7	FUNCIONALIDAD</a:t>
            </a:r>
          </a:p>
          <a:p>
            <a:pPr lvl="2">
              <a:lnSpc>
                <a:spcPct val="90000"/>
              </a:lnSpc>
            </a:pPr>
            <a:r>
              <a:rPr lang="es-ES" sz="900" dirty="0">
                <a:solidFill>
                  <a:schemeClr val="bg1"/>
                </a:solidFill>
              </a:rPr>
              <a:t>3.7.1	EJECUCIÓN VIDEO 173</a:t>
            </a:r>
          </a:p>
          <a:p>
            <a:pPr lvl="2">
              <a:lnSpc>
                <a:spcPct val="90000"/>
              </a:lnSpc>
            </a:pPr>
            <a:r>
              <a:rPr lang="es-ES" sz="900" dirty="0">
                <a:solidFill>
                  <a:schemeClr val="bg1"/>
                </a:solidFill>
              </a:rPr>
              <a:t>3.7.2	EJECUCIÓN VIDEO 174</a:t>
            </a:r>
          </a:p>
          <a:p>
            <a:pPr lvl="2">
              <a:lnSpc>
                <a:spcPct val="90000"/>
              </a:lnSpc>
            </a:pPr>
            <a:r>
              <a:rPr lang="es-ES" sz="900" dirty="0">
                <a:solidFill>
                  <a:schemeClr val="bg1"/>
                </a:solidFill>
              </a:rPr>
              <a:t>3.7.3	EJECUCIÓN VIDEO 175</a:t>
            </a:r>
          </a:p>
          <a:p>
            <a:pPr lvl="2">
              <a:lnSpc>
                <a:spcPct val="90000"/>
              </a:lnSpc>
            </a:pPr>
            <a:r>
              <a:rPr lang="es-ES" sz="900" dirty="0">
                <a:solidFill>
                  <a:schemeClr val="bg1"/>
                </a:solidFill>
              </a:rPr>
              <a:t>3.7.4	EJECUCIÓN VIDEO 176</a:t>
            </a:r>
          </a:p>
          <a:p>
            <a:pPr lvl="2">
              <a:lnSpc>
                <a:spcPct val="90000"/>
              </a:lnSpc>
            </a:pPr>
            <a:r>
              <a:rPr lang="es-ES" sz="900" dirty="0">
                <a:solidFill>
                  <a:schemeClr val="bg1"/>
                </a:solidFill>
              </a:rPr>
              <a:t>3.7.5	EJECUCIÓN VIDEO 177</a:t>
            </a:r>
          </a:p>
          <a:p>
            <a:pPr lvl="2">
              <a:lnSpc>
                <a:spcPct val="90000"/>
              </a:lnSpc>
            </a:pPr>
            <a:r>
              <a:rPr lang="es-ES" sz="900" dirty="0">
                <a:solidFill>
                  <a:schemeClr val="bg1"/>
                </a:solidFill>
              </a:rPr>
              <a:t>3.7.6	EJECUCIÓN VIDEO 178</a:t>
            </a:r>
          </a:p>
          <a:p>
            <a:pPr>
              <a:lnSpc>
                <a:spcPct val="90000"/>
              </a:lnSpc>
            </a:pPr>
            <a:r>
              <a:rPr lang="es-ES" sz="900" dirty="0">
                <a:solidFill>
                  <a:schemeClr val="bg1"/>
                </a:solidFill>
              </a:rPr>
              <a:t>4	CONCLUSIONES</a:t>
            </a:r>
          </a:p>
          <a:p>
            <a:pPr>
              <a:lnSpc>
                <a:spcPct val="90000"/>
              </a:lnSpc>
            </a:pPr>
            <a:r>
              <a:rPr lang="es-ES" sz="900" dirty="0">
                <a:solidFill>
                  <a:schemeClr val="bg1"/>
                </a:solidFill>
              </a:rPr>
              <a:t>5	RECOMENDACIONES</a:t>
            </a:r>
          </a:p>
          <a:p>
            <a:pPr>
              <a:lnSpc>
                <a:spcPct val="90000"/>
              </a:lnSpc>
            </a:pPr>
            <a:r>
              <a:rPr lang="es-ES" sz="900" dirty="0">
                <a:solidFill>
                  <a:schemeClr val="bg1"/>
                </a:solidFill>
              </a:rPr>
              <a:t>6	BIBLIOGRAFÍA</a:t>
            </a:r>
          </a:p>
        </p:txBody>
      </p:sp>
      <p:sp>
        <p:nvSpPr>
          <p:cNvPr id="8" name="Marcador de número de diapositiva 7">
            <a:extLst>
              <a:ext uri="{FF2B5EF4-FFF2-40B4-BE49-F238E27FC236}">
                <a16:creationId xmlns:a16="http://schemas.microsoft.com/office/drawing/2014/main" id="{F48625D9-0FC0-756E-1DE6-7D8484507214}"/>
              </a:ext>
            </a:extLst>
          </p:cNvPr>
          <p:cNvSpPr>
            <a:spLocks noGrp="1"/>
          </p:cNvSpPr>
          <p:nvPr>
            <p:ph type="sldNum" sz="quarter" idx="12"/>
          </p:nvPr>
        </p:nvSpPr>
        <p:spPr>
          <a:xfrm>
            <a:off x="11084553" y="6457890"/>
            <a:ext cx="1052508" cy="365125"/>
          </a:xfrm>
        </p:spPr>
        <p:txBody>
          <a:bodyPr vert="horz" lIns="91440" tIns="45720" rIns="91440" bIns="45720" rtlCol="0" anchor="ctr"/>
          <a:lstStyle/>
          <a:p>
            <a:fld id="{D57F1E4F-1CFF-5643-939E-217C01CDF565}" type="slidenum">
              <a:rPr lang="en-US" sz="2800" b="1" smtClean="0">
                <a:solidFill>
                  <a:schemeClr val="bg1"/>
                </a:solidFill>
              </a:rPr>
              <a:pPr/>
              <a:t>27</a:t>
            </a:fld>
            <a:endParaRPr lang="en-US" sz="2800" b="1" dirty="0">
              <a:solidFill>
                <a:schemeClr val="bg1"/>
              </a:solidFill>
            </a:endParaRPr>
          </a:p>
        </p:txBody>
      </p:sp>
    </p:spTree>
    <p:extLst>
      <p:ext uri="{BB962C8B-B14F-4D97-AF65-F5344CB8AC3E}">
        <p14:creationId xmlns:p14="http://schemas.microsoft.com/office/powerpoint/2010/main" val="8685766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3.1	CODIFICACI</a:t>
            </a:r>
            <a:r>
              <a:rPr lang="es-EC" dirty="0" err="1"/>
              <a:t>ón</a:t>
            </a:r>
            <a:r>
              <a:rPr lang="es-EC" dirty="0"/>
              <a:t> VIDEO 173</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3074633" cy="4460936"/>
          </a:xfrm>
        </p:spPr>
        <p:txBody>
          <a:bodyPr>
            <a:normAutofit/>
          </a:bodyPr>
          <a:lstStyle/>
          <a:p>
            <a:r>
              <a:rPr lang="es-ES" dirty="0">
                <a:solidFill>
                  <a:schemeClr val="tx1"/>
                </a:solidFill>
              </a:rPr>
              <a:t>7.	Como último método se encuentra el de </a:t>
            </a:r>
            <a:r>
              <a:rPr lang="es-ES" dirty="0" err="1">
                <a:solidFill>
                  <a:schemeClr val="tx1"/>
                </a:solidFill>
              </a:rPr>
              <a:t>obtenerSaldoTotal</a:t>
            </a:r>
            <a:r>
              <a:rPr lang="es-ES" dirty="0">
                <a:solidFill>
                  <a:schemeClr val="tx1"/>
                </a:solidFill>
              </a:rPr>
              <a:t>() que se utiliza en el método antes descrito, este método sirve para obtener el saldo total que posee una cuenta y recibe como parámetro a un modelo de banco.</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rgbClr val="FFFF00"/>
                </a:solidFill>
              </a:rPr>
              <a:t>3	DESARROLLO</a:t>
            </a:r>
          </a:p>
          <a:p>
            <a:pPr lvl="1">
              <a:lnSpc>
                <a:spcPct val="90000"/>
              </a:lnSpc>
            </a:pPr>
            <a:r>
              <a:rPr lang="es-ES" sz="1200" dirty="0">
                <a:solidFill>
                  <a:srgbClr val="FFFF00"/>
                </a:solidFill>
              </a:rPr>
              <a:t>3.1	CODIFICACIÓN VIDEO 173</a:t>
            </a:r>
          </a:p>
          <a:p>
            <a:pPr lvl="1">
              <a:lnSpc>
                <a:spcPct val="90000"/>
              </a:lnSpc>
            </a:pPr>
            <a:r>
              <a:rPr lang="es-ES" sz="1200" dirty="0">
                <a:solidFill>
                  <a:schemeClr val="bg1"/>
                </a:solidFill>
              </a:rPr>
              <a:t>3.2	CODIFICACIÓN VIDEO 174</a:t>
            </a:r>
          </a:p>
          <a:p>
            <a:pPr lvl="1">
              <a:lnSpc>
                <a:spcPct val="90000"/>
              </a:lnSpc>
            </a:pPr>
            <a:r>
              <a:rPr lang="es-ES" sz="1200" dirty="0">
                <a:solidFill>
                  <a:schemeClr val="bg1"/>
                </a:solidFill>
              </a:rPr>
              <a:t>3.3	CODIFICACIÓN VIDEO 175</a:t>
            </a:r>
          </a:p>
          <a:p>
            <a:pPr lvl="1">
              <a:lnSpc>
                <a:spcPct val="90000"/>
              </a:lnSpc>
            </a:pPr>
            <a:r>
              <a:rPr lang="es-ES" sz="1200" dirty="0">
                <a:solidFill>
                  <a:schemeClr val="bg1"/>
                </a:solidFill>
              </a:rPr>
              <a:t>3.4	CODIFICACIÓN VIDEO 176</a:t>
            </a:r>
          </a:p>
          <a:p>
            <a:pPr lvl="1">
              <a:lnSpc>
                <a:spcPct val="90000"/>
              </a:lnSpc>
            </a:pPr>
            <a:r>
              <a:rPr lang="es-ES" sz="1200" dirty="0">
                <a:solidFill>
                  <a:schemeClr val="bg1"/>
                </a:solidFill>
              </a:rPr>
              <a:t>3.5	CODIFICACIÓN VIDEO 177</a:t>
            </a:r>
          </a:p>
          <a:p>
            <a:pPr lvl="1">
              <a:lnSpc>
                <a:spcPct val="90000"/>
              </a:lnSpc>
            </a:pPr>
            <a:r>
              <a:rPr lang="es-ES" sz="1200" dirty="0">
                <a:solidFill>
                  <a:schemeClr val="bg1"/>
                </a:solidFill>
              </a:rPr>
              <a:t>3.6	CODIFICACIÓN VIDEO 178</a:t>
            </a:r>
          </a:p>
          <a:p>
            <a:pPr lvl="1">
              <a:lnSpc>
                <a:spcPct val="90000"/>
              </a:lnSpc>
            </a:pPr>
            <a:r>
              <a:rPr lang="es-ES" sz="1200" dirty="0">
                <a:solidFill>
                  <a:schemeClr val="bg1"/>
                </a:solidFill>
              </a:rPr>
              <a:t>3.7	FUNCIONALIDAD</a:t>
            </a:r>
          </a:p>
          <a:p>
            <a:pPr lvl="2">
              <a:lnSpc>
                <a:spcPct val="90000"/>
              </a:lnSpc>
            </a:pPr>
            <a:r>
              <a:rPr lang="es-ES" sz="1200" dirty="0">
                <a:solidFill>
                  <a:schemeClr val="bg1"/>
                </a:solidFill>
              </a:rPr>
              <a:t>3.7.1	EJECUCIÓN VIDEO 173</a:t>
            </a:r>
          </a:p>
          <a:p>
            <a:pPr lvl="2">
              <a:lnSpc>
                <a:spcPct val="90000"/>
              </a:lnSpc>
            </a:pPr>
            <a:r>
              <a:rPr lang="es-ES" sz="1200" dirty="0">
                <a:solidFill>
                  <a:schemeClr val="bg1"/>
                </a:solidFill>
              </a:rPr>
              <a:t>3.7.2	EJECUCIÓN VIDEO 174</a:t>
            </a:r>
          </a:p>
          <a:p>
            <a:pPr lvl="2">
              <a:lnSpc>
                <a:spcPct val="90000"/>
              </a:lnSpc>
            </a:pPr>
            <a:r>
              <a:rPr lang="es-ES" sz="1200" dirty="0">
                <a:solidFill>
                  <a:schemeClr val="bg1"/>
                </a:solidFill>
              </a:rPr>
              <a:t>3.7.3	EJECUCIÓN VIDEO 175</a:t>
            </a:r>
          </a:p>
          <a:p>
            <a:pPr lvl="2">
              <a:lnSpc>
                <a:spcPct val="90000"/>
              </a:lnSpc>
            </a:pPr>
            <a:r>
              <a:rPr lang="es-ES" sz="1200" dirty="0">
                <a:solidFill>
                  <a:schemeClr val="bg1"/>
                </a:solidFill>
              </a:rPr>
              <a:t>3.7.3	EJECUCIÓN VIDEO 176</a:t>
            </a:r>
          </a:p>
          <a:p>
            <a:pPr lvl="2">
              <a:lnSpc>
                <a:spcPct val="90000"/>
              </a:lnSpc>
            </a:pPr>
            <a:r>
              <a:rPr lang="es-ES" sz="1200" dirty="0">
                <a:solidFill>
                  <a:schemeClr val="bg1"/>
                </a:solidFill>
              </a:rPr>
              <a:t>3.7.3	EJECUCIÓN VIDEO 177</a:t>
            </a:r>
          </a:p>
          <a:p>
            <a:pPr lvl="2">
              <a:lnSpc>
                <a:spcPct val="90000"/>
              </a:lnSpc>
            </a:pPr>
            <a:r>
              <a:rPr lang="es-ES" sz="1200" dirty="0">
                <a:solidFill>
                  <a:schemeClr val="bg1"/>
                </a:solidFill>
              </a:rPr>
              <a:t>3.7.3	EJECUCIÓN VIDEO 178</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610809" y="6457890"/>
            <a:ext cx="581192" cy="400110"/>
          </a:xfrm>
          <a:prstGeom prst="rect">
            <a:avLst/>
          </a:prstGeom>
          <a:noFill/>
        </p:spPr>
        <p:txBody>
          <a:bodyPr wrap="square" rtlCol="0">
            <a:spAutoFit/>
          </a:bodyPr>
          <a:lstStyle/>
          <a:p>
            <a:r>
              <a:rPr lang="es-EC" sz="2000" dirty="0">
                <a:solidFill>
                  <a:schemeClr val="bg1"/>
                </a:solidFill>
              </a:rPr>
              <a:t>23</a:t>
            </a:r>
          </a:p>
        </p:txBody>
      </p:sp>
      <p:pic>
        <p:nvPicPr>
          <p:cNvPr id="5" name="Imagen 4" descr="Texto&#10;&#10;Descripción generada automáticamente">
            <a:extLst>
              <a:ext uri="{FF2B5EF4-FFF2-40B4-BE49-F238E27FC236}">
                <a16:creationId xmlns:a16="http://schemas.microsoft.com/office/drawing/2014/main" id="{57C06483-752A-4D9C-C94D-4024E44C56AB}"/>
              </a:ext>
            </a:extLst>
          </p:cNvPr>
          <p:cNvPicPr>
            <a:picLocks noChangeAspect="1"/>
          </p:cNvPicPr>
          <p:nvPr/>
        </p:nvPicPr>
        <p:blipFill>
          <a:blip r:embed="rId2"/>
          <a:stretch>
            <a:fillRect/>
          </a:stretch>
        </p:blipFill>
        <p:spPr>
          <a:xfrm>
            <a:off x="4037678" y="3372660"/>
            <a:ext cx="4697836" cy="1769385"/>
          </a:xfrm>
          <a:prstGeom prst="rect">
            <a:avLst/>
          </a:prstGeom>
          <a:ln w="88900" cap="sq" cmpd="thickThin">
            <a:solidFill>
              <a:srgbClr val="000000"/>
            </a:solidFill>
            <a:prstDash val="solid"/>
            <a:miter lim="800000"/>
          </a:ln>
          <a:effectLst>
            <a:innerShdw blurRad="76200">
              <a:srgbClr val="000000"/>
            </a:innerShdw>
          </a:effectLst>
        </p:spPr>
      </p:pic>
      <p:sp>
        <p:nvSpPr>
          <p:cNvPr id="6" name="Marcador de contenido 2">
            <a:extLst>
              <a:ext uri="{FF2B5EF4-FFF2-40B4-BE49-F238E27FC236}">
                <a16:creationId xmlns:a16="http://schemas.microsoft.com/office/drawing/2014/main" id="{7F54F08F-D0E1-36F0-B344-C3003F39054C}"/>
              </a:ext>
            </a:extLst>
          </p:cNvPr>
          <p:cNvSpPr txBox="1">
            <a:spLocks/>
          </p:cNvSpPr>
          <p:nvPr/>
        </p:nvSpPr>
        <p:spPr>
          <a:xfrm>
            <a:off x="9165494" y="17929"/>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OBJETIVOS</a:t>
            </a:r>
          </a:p>
          <a:p>
            <a:pPr>
              <a:lnSpc>
                <a:spcPct val="90000"/>
              </a:lnSpc>
            </a:pPr>
            <a:r>
              <a:rPr lang="es-ES" sz="900" dirty="0">
                <a:solidFill>
                  <a:schemeClr val="bg1"/>
                </a:solidFill>
              </a:rPr>
              <a:t>2	MARCO TEÓRICO</a:t>
            </a:r>
          </a:p>
          <a:p>
            <a:pPr lvl="1">
              <a:lnSpc>
                <a:spcPct val="90000"/>
              </a:lnSpc>
            </a:pPr>
            <a:r>
              <a:rPr lang="es-ES" sz="900" dirty="0">
                <a:solidFill>
                  <a:schemeClr val="bg1"/>
                </a:solidFill>
              </a:rPr>
              <a:t>2.1	HILOS</a:t>
            </a:r>
          </a:p>
          <a:p>
            <a:pPr lvl="2">
              <a:lnSpc>
                <a:spcPct val="90000"/>
              </a:lnSpc>
            </a:pPr>
            <a:r>
              <a:rPr lang="es-ES" sz="900" dirty="0">
                <a:solidFill>
                  <a:schemeClr val="bg1"/>
                </a:solidFill>
              </a:rPr>
              <a:t>2.1.1	HILOS CON .NET</a:t>
            </a:r>
          </a:p>
          <a:p>
            <a:pPr lvl="2">
              <a:lnSpc>
                <a:spcPct val="90000"/>
              </a:lnSpc>
            </a:pPr>
            <a:r>
              <a:rPr lang="es-ES" sz="900" dirty="0">
                <a:solidFill>
                  <a:schemeClr val="bg1"/>
                </a:solidFill>
              </a:rPr>
              <a:t>2.1.2	SINCRONIZACION</a:t>
            </a:r>
          </a:p>
          <a:p>
            <a:pPr lvl="1">
              <a:lnSpc>
                <a:spcPct val="90000"/>
              </a:lnSpc>
            </a:pPr>
            <a:r>
              <a:rPr lang="es-ES" sz="900" dirty="0">
                <a:solidFill>
                  <a:schemeClr val="bg1"/>
                </a:solidFill>
              </a:rPr>
              <a:t>2..2	GESTION DE HILOS</a:t>
            </a:r>
          </a:p>
          <a:p>
            <a:pPr lvl="1">
              <a:lnSpc>
                <a:spcPct val="90000"/>
              </a:lnSpc>
            </a:pPr>
            <a:r>
              <a:rPr lang="es-ES" sz="900" dirty="0">
                <a:solidFill>
                  <a:schemeClr val="bg1"/>
                </a:solidFill>
              </a:rPr>
              <a:t>2.3	PARALELISMO DE HILOS</a:t>
            </a:r>
          </a:p>
          <a:p>
            <a:pPr lvl="1">
              <a:lnSpc>
                <a:spcPct val="90000"/>
              </a:lnSpc>
            </a:pPr>
            <a:r>
              <a:rPr lang="es-ES" sz="900" dirty="0">
                <a:solidFill>
                  <a:schemeClr val="bg1"/>
                </a:solidFill>
              </a:rPr>
              <a:t>2.4	BLOQUEO DE HILOS</a:t>
            </a:r>
          </a:p>
          <a:p>
            <a:pPr lvl="1">
              <a:lnSpc>
                <a:spcPct val="90000"/>
              </a:lnSpc>
            </a:pPr>
            <a:r>
              <a:rPr lang="es-ES" sz="900" dirty="0">
                <a:solidFill>
                  <a:schemeClr val="bg1"/>
                </a:solidFill>
              </a:rPr>
              <a:t>2.5	PROGRAMACION ASINCRONA</a:t>
            </a:r>
          </a:p>
          <a:p>
            <a:pPr>
              <a:lnSpc>
                <a:spcPct val="90000"/>
              </a:lnSpc>
            </a:pPr>
            <a:r>
              <a:rPr lang="es-ES" sz="900" dirty="0">
                <a:solidFill>
                  <a:srgbClr val="FFFF00"/>
                </a:solidFill>
              </a:rPr>
              <a:t>3	DESARROLLO</a:t>
            </a:r>
          </a:p>
          <a:p>
            <a:pPr lvl="1">
              <a:lnSpc>
                <a:spcPct val="90000"/>
              </a:lnSpc>
            </a:pPr>
            <a:r>
              <a:rPr lang="es-ES" sz="900" dirty="0">
                <a:solidFill>
                  <a:srgbClr val="FFFF00"/>
                </a:solidFill>
              </a:rPr>
              <a:t>3.1	CODIFICACIÓN VIDEO 173</a:t>
            </a:r>
          </a:p>
          <a:p>
            <a:pPr lvl="1">
              <a:lnSpc>
                <a:spcPct val="90000"/>
              </a:lnSpc>
            </a:pPr>
            <a:r>
              <a:rPr lang="es-ES" sz="900" dirty="0">
                <a:solidFill>
                  <a:schemeClr val="bg1"/>
                </a:solidFill>
              </a:rPr>
              <a:t>3.2	CODIFICACIÓN VIDEO 174</a:t>
            </a:r>
          </a:p>
          <a:p>
            <a:pPr lvl="1">
              <a:lnSpc>
                <a:spcPct val="90000"/>
              </a:lnSpc>
            </a:pPr>
            <a:r>
              <a:rPr lang="es-ES" sz="900" dirty="0">
                <a:solidFill>
                  <a:schemeClr val="bg1"/>
                </a:solidFill>
              </a:rPr>
              <a:t>3.3	CODIFICACIÓN VIDEO 175</a:t>
            </a:r>
          </a:p>
          <a:p>
            <a:pPr lvl="1">
              <a:lnSpc>
                <a:spcPct val="90000"/>
              </a:lnSpc>
            </a:pPr>
            <a:r>
              <a:rPr lang="es-ES" sz="900" dirty="0">
                <a:solidFill>
                  <a:schemeClr val="bg1"/>
                </a:solidFill>
              </a:rPr>
              <a:t>3.4	CODIFICACIÓN VIDEO 176</a:t>
            </a:r>
          </a:p>
          <a:p>
            <a:pPr lvl="1">
              <a:lnSpc>
                <a:spcPct val="90000"/>
              </a:lnSpc>
            </a:pPr>
            <a:r>
              <a:rPr lang="es-ES" sz="900" dirty="0">
                <a:solidFill>
                  <a:schemeClr val="bg1"/>
                </a:solidFill>
              </a:rPr>
              <a:t>3.5	CODIFICACIÓN VIDEO 177</a:t>
            </a:r>
          </a:p>
          <a:p>
            <a:pPr lvl="1">
              <a:lnSpc>
                <a:spcPct val="90000"/>
              </a:lnSpc>
            </a:pPr>
            <a:r>
              <a:rPr lang="es-ES" sz="900" dirty="0">
                <a:solidFill>
                  <a:schemeClr val="bg1"/>
                </a:solidFill>
              </a:rPr>
              <a:t>3.6	CODIFICACIÓN VIDEO 178</a:t>
            </a:r>
          </a:p>
          <a:p>
            <a:pPr lvl="1">
              <a:lnSpc>
                <a:spcPct val="90000"/>
              </a:lnSpc>
            </a:pPr>
            <a:r>
              <a:rPr lang="es-ES" sz="900" dirty="0">
                <a:solidFill>
                  <a:schemeClr val="bg1"/>
                </a:solidFill>
              </a:rPr>
              <a:t>3.7	FUNCIONALIDAD</a:t>
            </a:r>
          </a:p>
          <a:p>
            <a:pPr lvl="2">
              <a:lnSpc>
                <a:spcPct val="90000"/>
              </a:lnSpc>
            </a:pPr>
            <a:r>
              <a:rPr lang="es-ES" sz="900" dirty="0">
                <a:solidFill>
                  <a:schemeClr val="bg1"/>
                </a:solidFill>
              </a:rPr>
              <a:t>3.7.1	EJECUCIÓN VIDEO 173</a:t>
            </a:r>
          </a:p>
          <a:p>
            <a:pPr lvl="2">
              <a:lnSpc>
                <a:spcPct val="90000"/>
              </a:lnSpc>
            </a:pPr>
            <a:r>
              <a:rPr lang="es-ES" sz="900" dirty="0">
                <a:solidFill>
                  <a:schemeClr val="bg1"/>
                </a:solidFill>
              </a:rPr>
              <a:t>3.7.2	EJECUCIÓN VIDEO 174</a:t>
            </a:r>
          </a:p>
          <a:p>
            <a:pPr lvl="2">
              <a:lnSpc>
                <a:spcPct val="90000"/>
              </a:lnSpc>
            </a:pPr>
            <a:r>
              <a:rPr lang="es-ES" sz="900" dirty="0">
                <a:solidFill>
                  <a:schemeClr val="bg1"/>
                </a:solidFill>
              </a:rPr>
              <a:t>3.7.3	EJECUCIÓN VIDEO 175</a:t>
            </a:r>
          </a:p>
          <a:p>
            <a:pPr lvl="2">
              <a:lnSpc>
                <a:spcPct val="90000"/>
              </a:lnSpc>
            </a:pPr>
            <a:r>
              <a:rPr lang="es-ES" sz="900" dirty="0">
                <a:solidFill>
                  <a:schemeClr val="bg1"/>
                </a:solidFill>
              </a:rPr>
              <a:t>3.7.4	EJECUCIÓN VIDEO 176</a:t>
            </a:r>
          </a:p>
          <a:p>
            <a:pPr lvl="2">
              <a:lnSpc>
                <a:spcPct val="90000"/>
              </a:lnSpc>
            </a:pPr>
            <a:r>
              <a:rPr lang="es-ES" sz="900" dirty="0">
                <a:solidFill>
                  <a:schemeClr val="bg1"/>
                </a:solidFill>
              </a:rPr>
              <a:t>3.7.5	EJECUCIÓN VIDEO 177</a:t>
            </a:r>
          </a:p>
          <a:p>
            <a:pPr lvl="2">
              <a:lnSpc>
                <a:spcPct val="90000"/>
              </a:lnSpc>
            </a:pPr>
            <a:r>
              <a:rPr lang="es-ES" sz="900" dirty="0">
                <a:solidFill>
                  <a:schemeClr val="bg1"/>
                </a:solidFill>
              </a:rPr>
              <a:t>3.7.6	EJECUCIÓN VIDEO 178</a:t>
            </a:r>
          </a:p>
          <a:p>
            <a:pPr>
              <a:lnSpc>
                <a:spcPct val="90000"/>
              </a:lnSpc>
            </a:pPr>
            <a:r>
              <a:rPr lang="es-ES" sz="900" dirty="0">
                <a:solidFill>
                  <a:schemeClr val="bg1"/>
                </a:solidFill>
              </a:rPr>
              <a:t>4	CONCLUSIONES</a:t>
            </a:r>
          </a:p>
          <a:p>
            <a:pPr>
              <a:lnSpc>
                <a:spcPct val="90000"/>
              </a:lnSpc>
            </a:pPr>
            <a:r>
              <a:rPr lang="es-ES" sz="900" dirty="0">
                <a:solidFill>
                  <a:schemeClr val="bg1"/>
                </a:solidFill>
              </a:rPr>
              <a:t>5	RECOMENDACIONES</a:t>
            </a:r>
          </a:p>
          <a:p>
            <a:pPr>
              <a:lnSpc>
                <a:spcPct val="90000"/>
              </a:lnSpc>
            </a:pPr>
            <a:r>
              <a:rPr lang="es-ES" sz="900" dirty="0">
                <a:solidFill>
                  <a:schemeClr val="bg1"/>
                </a:solidFill>
              </a:rPr>
              <a:t>6	BIBLIOGRAFÍA</a:t>
            </a:r>
          </a:p>
        </p:txBody>
      </p:sp>
      <p:sp>
        <p:nvSpPr>
          <p:cNvPr id="8" name="Marcador de número de diapositiva 7">
            <a:extLst>
              <a:ext uri="{FF2B5EF4-FFF2-40B4-BE49-F238E27FC236}">
                <a16:creationId xmlns:a16="http://schemas.microsoft.com/office/drawing/2014/main" id="{50A9C076-A713-2153-F3D6-0E8622E0539F}"/>
              </a:ext>
            </a:extLst>
          </p:cNvPr>
          <p:cNvSpPr>
            <a:spLocks noGrp="1"/>
          </p:cNvSpPr>
          <p:nvPr>
            <p:ph type="sldNum" sz="quarter" idx="12"/>
          </p:nvPr>
        </p:nvSpPr>
        <p:spPr>
          <a:xfrm>
            <a:off x="11084553" y="6337206"/>
            <a:ext cx="1052508" cy="365125"/>
          </a:xfrm>
        </p:spPr>
        <p:txBody>
          <a:bodyPr vert="horz" lIns="91440" tIns="45720" rIns="91440" bIns="45720" rtlCol="0" anchor="ctr"/>
          <a:lstStyle/>
          <a:p>
            <a:fld id="{D57F1E4F-1CFF-5643-939E-217C01CDF565}" type="slidenum">
              <a:rPr lang="en-US" sz="2800" b="1" smtClean="0">
                <a:solidFill>
                  <a:schemeClr val="bg1"/>
                </a:solidFill>
              </a:rPr>
              <a:pPr/>
              <a:t>28</a:t>
            </a:fld>
            <a:endParaRPr lang="en-US" sz="2800" b="1" dirty="0">
              <a:solidFill>
                <a:schemeClr val="bg1"/>
              </a:solidFill>
            </a:endParaRPr>
          </a:p>
        </p:txBody>
      </p:sp>
    </p:spTree>
    <p:extLst>
      <p:ext uri="{BB962C8B-B14F-4D97-AF65-F5344CB8AC3E}">
        <p14:creationId xmlns:p14="http://schemas.microsoft.com/office/powerpoint/2010/main" val="27869239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3.2	CODIFICACI</a:t>
            </a:r>
            <a:r>
              <a:rPr lang="es-EC" dirty="0" err="1"/>
              <a:t>ón</a:t>
            </a:r>
            <a:r>
              <a:rPr lang="es-EC" dirty="0"/>
              <a:t> VIDEO 174</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2" y="3640941"/>
            <a:ext cx="3074633" cy="1380851"/>
          </a:xfrm>
        </p:spPr>
        <p:txBody>
          <a:bodyPr>
            <a:normAutofit/>
          </a:bodyPr>
          <a:lstStyle/>
          <a:p>
            <a:r>
              <a:rPr lang="es-ES" dirty="0">
                <a:solidFill>
                  <a:schemeClr val="tx1"/>
                </a:solidFill>
              </a:rPr>
              <a:t>1.	Se trabajará sobre el trabajo anterior y se agregaran funcionalidades.</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CODIFICACIÓN VIDEO 173</a:t>
            </a:r>
          </a:p>
          <a:p>
            <a:pPr lvl="1">
              <a:lnSpc>
                <a:spcPct val="90000"/>
              </a:lnSpc>
            </a:pPr>
            <a:r>
              <a:rPr lang="es-ES" sz="1200" dirty="0">
                <a:solidFill>
                  <a:srgbClr val="FFFF00"/>
                </a:solidFill>
              </a:rPr>
              <a:t>3.2	CODIFICACIÓN VIDEO 174</a:t>
            </a:r>
          </a:p>
          <a:p>
            <a:pPr lvl="1">
              <a:lnSpc>
                <a:spcPct val="90000"/>
              </a:lnSpc>
            </a:pPr>
            <a:r>
              <a:rPr lang="es-ES" sz="1200" dirty="0">
                <a:solidFill>
                  <a:schemeClr val="bg1"/>
                </a:solidFill>
              </a:rPr>
              <a:t>3.3	CODIFICACIÓN VIDEO 175</a:t>
            </a:r>
          </a:p>
          <a:p>
            <a:pPr lvl="1">
              <a:lnSpc>
                <a:spcPct val="90000"/>
              </a:lnSpc>
            </a:pPr>
            <a:r>
              <a:rPr lang="es-ES" sz="1200" dirty="0">
                <a:solidFill>
                  <a:schemeClr val="bg1"/>
                </a:solidFill>
              </a:rPr>
              <a:t>3.4	CODIFICACIÓN VIDEO 176</a:t>
            </a:r>
          </a:p>
          <a:p>
            <a:pPr lvl="1">
              <a:lnSpc>
                <a:spcPct val="90000"/>
              </a:lnSpc>
            </a:pPr>
            <a:r>
              <a:rPr lang="es-ES" sz="1200" dirty="0">
                <a:solidFill>
                  <a:schemeClr val="bg1"/>
                </a:solidFill>
              </a:rPr>
              <a:t>3.5	CODIFICACIÓN VIDEO 177</a:t>
            </a:r>
          </a:p>
          <a:p>
            <a:pPr lvl="1">
              <a:lnSpc>
                <a:spcPct val="90000"/>
              </a:lnSpc>
            </a:pPr>
            <a:r>
              <a:rPr lang="es-ES" sz="1200" dirty="0">
                <a:solidFill>
                  <a:schemeClr val="bg1"/>
                </a:solidFill>
              </a:rPr>
              <a:t>3.6	CODIFICACIÓN VIDEO 178</a:t>
            </a:r>
          </a:p>
          <a:p>
            <a:pPr lvl="1">
              <a:lnSpc>
                <a:spcPct val="90000"/>
              </a:lnSpc>
            </a:pPr>
            <a:r>
              <a:rPr lang="es-ES" sz="1200" dirty="0">
                <a:solidFill>
                  <a:schemeClr val="bg1"/>
                </a:solidFill>
              </a:rPr>
              <a:t>3.7	FUNCIONALIDAD</a:t>
            </a:r>
          </a:p>
          <a:p>
            <a:pPr lvl="2">
              <a:lnSpc>
                <a:spcPct val="90000"/>
              </a:lnSpc>
            </a:pPr>
            <a:r>
              <a:rPr lang="es-ES" sz="1200" dirty="0">
                <a:solidFill>
                  <a:schemeClr val="bg1"/>
                </a:solidFill>
              </a:rPr>
              <a:t>3.7.1	EJECUCIÓN VIDEO 173</a:t>
            </a:r>
          </a:p>
          <a:p>
            <a:pPr lvl="2">
              <a:lnSpc>
                <a:spcPct val="90000"/>
              </a:lnSpc>
            </a:pPr>
            <a:r>
              <a:rPr lang="es-ES" sz="1200" dirty="0">
                <a:solidFill>
                  <a:schemeClr val="bg1"/>
                </a:solidFill>
              </a:rPr>
              <a:t>3.7.2	EJECUCIÓN VIDEO 174</a:t>
            </a:r>
          </a:p>
          <a:p>
            <a:pPr lvl="2">
              <a:lnSpc>
                <a:spcPct val="90000"/>
              </a:lnSpc>
            </a:pPr>
            <a:r>
              <a:rPr lang="es-ES" sz="1200" dirty="0">
                <a:solidFill>
                  <a:schemeClr val="bg1"/>
                </a:solidFill>
              </a:rPr>
              <a:t>3.7.3	EJECUCIÓN VIDEO 175</a:t>
            </a:r>
          </a:p>
          <a:p>
            <a:pPr lvl="2">
              <a:lnSpc>
                <a:spcPct val="90000"/>
              </a:lnSpc>
            </a:pPr>
            <a:r>
              <a:rPr lang="es-ES" sz="1200" dirty="0">
                <a:solidFill>
                  <a:schemeClr val="bg1"/>
                </a:solidFill>
              </a:rPr>
              <a:t>3.7.3	EJECUCIÓN VIDEO 176</a:t>
            </a:r>
          </a:p>
          <a:p>
            <a:pPr lvl="2">
              <a:lnSpc>
                <a:spcPct val="90000"/>
              </a:lnSpc>
            </a:pPr>
            <a:r>
              <a:rPr lang="es-ES" sz="1200" dirty="0">
                <a:solidFill>
                  <a:schemeClr val="bg1"/>
                </a:solidFill>
              </a:rPr>
              <a:t>3.7.3	EJECUCIÓN VIDEO 177</a:t>
            </a:r>
          </a:p>
          <a:p>
            <a:pPr lvl="2">
              <a:lnSpc>
                <a:spcPct val="90000"/>
              </a:lnSpc>
            </a:pPr>
            <a:r>
              <a:rPr lang="es-ES" sz="1200" dirty="0">
                <a:solidFill>
                  <a:schemeClr val="bg1"/>
                </a:solidFill>
              </a:rPr>
              <a:t>3.7.3	EJECUCIÓN VIDEO 178</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610809" y="6457890"/>
            <a:ext cx="581192" cy="400110"/>
          </a:xfrm>
          <a:prstGeom prst="rect">
            <a:avLst/>
          </a:prstGeom>
          <a:noFill/>
        </p:spPr>
        <p:txBody>
          <a:bodyPr wrap="square" rtlCol="0">
            <a:spAutoFit/>
          </a:bodyPr>
          <a:lstStyle/>
          <a:p>
            <a:r>
              <a:rPr lang="en-US" sz="2000" dirty="0">
                <a:solidFill>
                  <a:schemeClr val="bg1"/>
                </a:solidFill>
              </a:rPr>
              <a:t>2</a:t>
            </a:r>
            <a:r>
              <a:rPr lang="es-EC" sz="2000" dirty="0">
                <a:solidFill>
                  <a:schemeClr val="bg1"/>
                </a:solidFill>
              </a:rPr>
              <a:t>4</a:t>
            </a:r>
          </a:p>
        </p:txBody>
      </p:sp>
      <p:pic>
        <p:nvPicPr>
          <p:cNvPr id="6" name="Imagen 5">
            <a:extLst>
              <a:ext uri="{FF2B5EF4-FFF2-40B4-BE49-F238E27FC236}">
                <a16:creationId xmlns:a16="http://schemas.microsoft.com/office/drawing/2014/main" id="{E160A29C-9DD9-13B9-052D-018919E5DFDF}"/>
              </a:ext>
            </a:extLst>
          </p:cNvPr>
          <p:cNvPicPr>
            <a:picLocks noChangeAspect="1"/>
          </p:cNvPicPr>
          <p:nvPr/>
        </p:nvPicPr>
        <p:blipFill>
          <a:blip r:embed="rId2"/>
          <a:stretch>
            <a:fillRect/>
          </a:stretch>
        </p:blipFill>
        <p:spPr>
          <a:xfrm>
            <a:off x="5037115" y="3048620"/>
            <a:ext cx="2438611" cy="2476715"/>
          </a:xfrm>
          <a:prstGeom prst="rect">
            <a:avLst/>
          </a:prstGeom>
        </p:spPr>
      </p:pic>
      <p:sp>
        <p:nvSpPr>
          <p:cNvPr id="5" name="Marcador de contenido 2">
            <a:extLst>
              <a:ext uri="{FF2B5EF4-FFF2-40B4-BE49-F238E27FC236}">
                <a16:creationId xmlns:a16="http://schemas.microsoft.com/office/drawing/2014/main" id="{41FE3046-A76C-604A-AB1E-9138656089C3}"/>
              </a:ext>
            </a:extLst>
          </p:cNvPr>
          <p:cNvSpPr txBox="1">
            <a:spLocks/>
          </p:cNvSpPr>
          <p:nvPr/>
        </p:nvSpPr>
        <p:spPr>
          <a:xfrm>
            <a:off x="9117367" y="17929"/>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OBJETIVOS</a:t>
            </a:r>
          </a:p>
          <a:p>
            <a:pPr>
              <a:lnSpc>
                <a:spcPct val="90000"/>
              </a:lnSpc>
            </a:pPr>
            <a:r>
              <a:rPr lang="es-ES" sz="900" dirty="0">
                <a:solidFill>
                  <a:schemeClr val="bg1"/>
                </a:solidFill>
              </a:rPr>
              <a:t>2	MARCO TEÓRICO</a:t>
            </a:r>
          </a:p>
          <a:p>
            <a:pPr lvl="1">
              <a:lnSpc>
                <a:spcPct val="90000"/>
              </a:lnSpc>
            </a:pPr>
            <a:r>
              <a:rPr lang="es-ES" sz="900" dirty="0">
                <a:solidFill>
                  <a:schemeClr val="bg1"/>
                </a:solidFill>
              </a:rPr>
              <a:t>2.1	HILOS</a:t>
            </a:r>
          </a:p>
          <a:p>
            <a:pPr lvl="2">
              <a:lnSpc>
                <a:spcPct val="90000"/>
              </a:lnSpc>
            </a:pPr>
            <a:r>
              <a:rPr lang="es-ES" sz="900" dirty="0">
                <a:solidFill>
                  <a:schemeClr val="bg1"/>
                </a:solidFill>
              </a:rPr>
              <a:t>2.1.1	HILOS CON .NET</a:t>
            </a:r>
          </a:p>
          <a:p>
            <a:pPr lvl="2">
              <a:lnSpc>
                <a:spcPct val="90000"/>
              </a:lnSpc>
            </a:pPr>
            <a:r>
              <a:rPr lang="es-ES" sz="900" dirty="0">
                <a:solidFill>
                  <a:schemeClr val="bg1"/>
                </a:solidFill>
              </a:rPr>
              <a:t>2.1.2	SINCRONIZACION</a:t>
            </a:r>
          </a:p>
          <a:p>
            <a:pPr lvl="1">
              <a:lnSpc>
                <a:spcPct val="90000"/>
              </a:lnSpc>
            </a:pPr>
            <a:r>
              <a:rPr lang="es-ES" sz="900" dirty="0">
                <a:solidFill>
                  <a:schemeClr val="bg1"/>
                </a:solidFill>
              </a:rPr>
              <a:t>2..2	GESTION DE HILOS</a:t>
            </a:r>
          </a:p>
          <a:p>
            <a:pPr lvl="1">
              <a:lnSpc>
                <a:spcPct val="90000"/>
              </a:lnSpc>
            </a:pPr>
            <a:r>
              <a:rPr lang="es-ES" sz="900" dirty="0">
                <a:solidFill>
                  <a:schemeClr val="bg1"/>
                </a:solidFill>
              </a:rPr>
              <a:t>2.3	PARALELISMO DE HILOS</a:t>
            </a:r>
          </a:p>
          <a:p>
            <a:pPr lvl="1">
              <a:lnSpc>
                <a:spcPct val="90000"/>
              </a:lnSpc>
            </a:pPr>
            <a:r>
              <a:rPr lang="es-ES" sz="900" dirty="0">
                <a:solidFill>
                  <a:schemeClr val="bg1"/>
                </a:solidFill>
              </a:rPr>
              <a:t>2.4	BLOQUEO DE HILOS</a:t>
            </a:r>
          </a:p>
          <a:p>
            <a:pPr lvl="1">
              <a:lnSpc>
                <a:spcPct val="90000"/>
              </a:lnSpc>
            </a:pPr>
            <a:r>
              <a:rPr lang="es-ES" sz="900" dirty="0">
                <a:solidFill>
                  <a:schemeClr val="bg1"/>
                </a:solidFill>
              </a:rPr>
              <a:t>2.5	PROGRAMACION ASINCRONA</a:t>
            </a:r>
          </a:p>
          <a:p>
            <a:pPr>
              <a:lnSpc>
                <a:spcPct val="90000"/>
              </a:lnSpc>
            </a:pPr>
            <a:r>
              <a:rPr lang="es-ES" sz="900" dirty="0">
                <a:solidFill>
                  <a:srgbClr val="FFFF00"/>
                </a:solidFill>
              </a:rPr>
              <a:t>3	DESARROLLO</a:t>
            </a:r>
          </a:p>
          <a:p>
            <a:pPr lvl="1">
              <a:lnSpc>
                <a:spcPct val="90000"/>
              </a:lnSpc>
            </a:pPr>
            <a:r>
              <a:rPr lang="es-ES" sz="900" dirty="0">
                <a:solidFill>
                  <a:schemeClr val="bg1"/>
                </a:solidFill>
              </a:rPr>
              <a:t>3.1	CODIFICACIÓN VIDEO 173</a:t>
            </a:r>
          </a:p>
          <a:p>
            <a:pPr lvl="1">
              <a:lnSpc>
                <a:spcPct val="90000"/>
              </a:lnSpc>
            </a:pPr>
            <a:r>
              <a:rPr lang="es-ES" sz="900" dirty="0">
                <a:solidFill>
                  <a:srgbClr val="FFFF00"/>
                </a:solidFill>
              </a:rPr>
              <a:t>3.2	CODIFICACIÓN VIDEO 174</a:t>
            </a:r>
          </a:p>
          <a:p>
            <a:pPr lvl="1">
              <a:lnSpc>
                <a:spcPct val="90000"/>
              </a:lnSpc>
            </a:pPr>
            <a:r>
              <a:rPr lang="es-ES" sz="900" dirty="0">
                <a:solidFill>
                  <a:schemeClr val="bg1"/>
                </a:solidFill>
              </a:rPr>
              <a:t>3.3	CODIFICACIÓN VIDEO 175</a:t>
            </a:r>
          </a:p>
          <a:p>
            <a:pPr lvl="1">
              <a:lnSpc>
                <a:spcPct val="90000"/>
              </a:lnSpc>
            </a:pPr>
            <a:r>
              <a:rPr lang="es-ES" sz="900" dirty="0">
                <a:solidFill>
                  <a:schemeClr val="bg1"/>
                </a:solidFill>
              </a:rPr>
              <a:t>3.4	CODIFICACIÓN VIDEO 176</a:t>
            </a:r>
          </a:p>
          <a:p>
            <a:pPr lvl="1">
              <a:lnSpc>
                <a:spcPct val="90000"/>
              </a:lnSpc>
            </a:pPr>
            <a:r>
              <a:rPr lang="es-ES" sz="900" dirty="0">
                <a:solidFill>
                  <a:schemeClr val="bg1"/>
                </a:solidFill>
              </a:rPr>
              <a:t>3.5	CODIFICACIÓN VIDEO 177</a:t>
            </a:r>
          </a:p>
          <a:p>
            <a:pPr lvl="1">
              <a:lnSpc>
                <a:spcPct val="90000"/>
              </a:lnSpc>
            </a:pPr>
            <a:r>
              <a:rPr lang="es-ES" sz="900" dirty="0">
                <a:solidFill>
                  <a:schemeClr val="bg1"/>
                </a:solidFill>
              </a:rPr>
              <a:t>3.6	CODIFICACIÓN VIDEO 178</a:t>
            </a:r>
          </a:p>
          <a:p>
            <a:pPr lvl="1">
              <a:lnSpc>
                <a:spcPct val="90000"/>
              </a:lnSpc>
            </a:pPr>
            <a:r>
              <a:rPr lang="es-ES" sz="900" dirty="0">
                <a:solidFill>
                  <a:schemeClr val="bg1"/>
                </a:solidFill>
              </a:rPr>
              <a:t>3.7	FUNCIONALIDAD</a:t>
            </a:r>
          </a:p>
          <a:p>
            <a:pPr lvl="2">
              <a:lnSpc>
                <a:spcPct val="90000"/>
              </a:lnSpc>
            </a:pPr>
            <a:r>
              <a:rPr lang="es-ES" sz="900" dirty="0">
                <a:solidFill>
                  <a:schemeClr val="bg1"/>
                </a:solidFill>
              </a:rPr>
              <a:t>3.7.1	EJECUCIÓN VIDEO 173</a:t>
            </a:r>
          </a:p>
          <a:p>
            <a:pPr lvl="2">
              <a:lnSpc>
                <a:spcPct val="90000"/>
              </a:lnSpc>
            </a:pPr>
            <a:r>
              <a:rPr lang="es-ES" sz="900" dirty="0">
                <a:solidFill>
                  <a:schemeClr val="bg1"/>
                </a:solidFill>
              </a:rPr>
              <a:t>3.7.2	EJECUCIÓN VIDEO 174</a:t>
            </a:r>
          </a:p>
          <a:p>
            <a:pPr lvl="2">
              <a:lnSpc>
                <a:spcPct val="90000"/>
              </a:lnSpc>
            </a:pPr>
            <a:r>
              <a:rPr lang="es-ES" sz="900" dirty="0">
                <a:solidFill>
                  <a:schemeClr val="bg1"/>
                </a:solidFill>
              </a:rPr>
              <a:t>3.7.3	EJECUCIÓN VIDEO 175</a:t>
            </a:r>
          </a:p>
          <a:p>
            <a:pPr lvl="2">
              <a:lnSpc>
                <a:spcPct val="90000"/>
              </a:lnSpc>
            </a:pPr>
            <a:r>
              <a:rPr lang="es-ES" sz="900" dirty="0">
                <a:solidFill>
                  <a:schemeClr val="bg1"/>
                </a:solidFill>
              </a:rPr>
              <a:t>3.7.4	EJECUCIÓN VIDEO 176</a:t>
            </a:r>
          </a:p>
          <a:p>
            <a:pPr lvl="2">
              <a:lnSpc>
                <a:spcPct val="90000"/>
              </a:lnSpc>
            </a:pPr>
            <a:r>
              <a:rPr lang="es-ES" sz="900" dirty="0">
                <a:solidFill>
                  <a:schemeClr val="bg1"/>
                </a:solidFill>
              </a:rPr>
              <a:t>3.7.5	EJECUCIÓN VIDEO 177</a:t>
            </a:r>
          </a:p>
          <a:p>
            <a:pPr lvl="2">
              <a:lnSpc>
                <a:spcPct val="90000"/>
              </a:lnSpc>
            </a:pPr>
            <a:r>
              <a:rPr lang="es-ES" sz="900" dirty="0">
                <a:solidFill>
                  <a:schemeClr val="bg1"/>
                </a:solidFill>
              </a:rPr>
              <a:t>3.7.6	EJECUCIÓN VIDEO 178</a:t>
            </a:r>
          </a:p>
          <a:p>
            <a:pPr>
              <a:lnSpc>
                <a:spcPct val="90000"/>
              </a:lnSpc>
            </a:pPr>
            <a:r>
              <a:rPr lang="es-ES" sz="900" dirty="0">
                <a:solidFill>
                  <a:schemeClr val="bg1"/>
                </a:solidFill>
              </a:rPr>
              <a:t>4	CONCLUSIONES</a:t>
            </a:r>
          </a:p>
          <a:p>
            <a:pPr>
              <a:lnSpc>
                <a:spcPct val="90000"/>
              </a:lnSpc>
            </a:pPr>
            <a:r>
              <a:rPr lang="es-ES" sz="900" dirty="0">
                <a:solidFill>
                  <a:schemeClr val="bg1"/>
                </a:solidFill>
              </a:rPr>
              <a:t>5	RECOMENDACIONES</a:t>
            </a:r>
          </a:p>
          <a:p>
            <a:pPr>
              <a:lnSpc>
                <a:spcPct val="90000"/>
              </a:lnSpc>
            </a:pPr>
            <a:r>
              <a:rPr lang="es-ES" sz="900" dirty="0">
                <a:solidFill>
                  <a:schemeClr val="bg1"/>
                </a:solidFill>
              </a:rPr>
              <a:t>6	BIBLIOGRAFÍA</a:t>
            </a:r>
          </a:p>
        </p:txBody>
      </p:sp>
      <p:sp>
        <p:nvSpPr>
          <p:cNvPr id="8" name="Marcador de número de diapositiva 7">
            <a:extLst>
              <a:ext uri="{FF2B5EF4-FFF2-40B4-BE49-F238E27FC236}">
                <a16:creationId xmlns:a16="http://schemas.microsoft.com/office/drawing/2014/main" id="{C83232DB-B7B3-D8C3-CDFE-E22E134FF7B2}"/>
              </a:ext>
            </a:extLst>
          </p:cNvPr>
          <p:cNvSpPr>
            <a:spLocks noGrp="1"/>
          </p:cNvSpPr>
          <p:nvPr>
            <p:ph type="sldNum" sz="quarter" idx="12"/>
          </p:nvPr>
        </p:nvSpPr>
        <p:spPr>
          <a:xfrm>
            <a:off x="11084554" y="6439961"/>
            <a:ext cx="1052508" cy="365125"/>
          </a:xfrm>
        </p:spPr>
        <p:txBody>
          <a:bodyPr vert="horz" lIns="91440" tIns="45720" rIns="91440" bIns="45720" rtlCol="0" anchor="ctr"/>
          <a:lstStyle/>
          <a:p>
            <a:fld id="{D57F1E4F-1CFF-5643-939E-217C01CDF565}" type="slidenum">
              <a:rPr lang="en-US" sz="2800" b="1" smtClean="0">
                <a:solidFill>
                  <a:schemeClr val="bg1"/>
                </a:solidFill>
              </a:rPr>
              <a:pPr/>
              <a:t>29</a:t>
            </a:fld>
            <a:endParaRPr lang="en-US" sz="2800" b="1" dirty="0">
              <a:solidFill>
                <a:schemeClr val="bg1"/>
              </a:solidFill>
            </a:endParaRPr>
          </a:p>
        </p:txBody>
      </p:sp>
    </p:spTree>
    <p:extLst>
      <p:ext uri="{BB962C8B-B14F-4D97-AF65-F5344CB8AC3E}">
        <p14:creationId xmlns:p14="http://schemas.microsoft.com/office/powerpoint/2010/main" val="450309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p:txBody>
          <a:bodyPr/>
          <a:lstStyle/>
          <a:p>
            <a:r>
              <a:rPr lang="es-ES" dirty="0"/>
              <a:t>1	OBJETIVOS</a:t>
            </a:r>
          </a:p>
        </p:txBody>
      </p:sp>
      <p:graphicFrame>
        <p:nvGraphicFramePr>
          <p:cNvPr id="7" name="Marcador de contenido 2">
            <a:extLst>
              <a:ext uri="{FF2B5EF4-FFF2-40B4-BE49-F238E27FC236}">
                <a16:creationId xmlns:a16="http://schemas.microsoft.com/office/drawing/2014/main" id="{0AAFBEA0-C6C4-489E-AB02-CDD8B089AE87}"/>
              </a:ext>
            </a:extLst>
          </p:cNvPr>
          <p:cNvGraphicFramePr>
            <a:graphicFrameLocks noGrp="1"/>
          </p:cNvGraphicFramePr>
          <p:nvPr>
            <p:ph idx="1"/>
            <p:extLst>
              <p:ext uri="{D42A27DB-BD31-4B8C-83A1-F6EECF244321}">
                <p14:modId xmlns:p14="http://schemas.microsoft.com/office/powerpoint/2010/main" val="3933069386"/>
              </p:ext>
            </p:extLst>
          </p:nvPr>
        </p:nvGraphicFramePr>
        <p:xfrm>
          <a:off x="581192" y="2180496"/>
          <a:ext cx="826984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CuadroTexto 9">
            <a:extLst>
              <a:ext uri="{FF2B5EF4-FFF2-40B4-BE49-F238E27FC236}">
                <a16:creationId xmlns:a16="http://schemas.microsoft.com/office/drawing/2014/main" id="{E8C681FB-C837-4CC5-ACFB-328816DC701B}"/>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3</a:t>
            </a:r>
          </a:p>
        </p:txBody>
      </p:sp>
      <p:sp>
        <p:nvSpPr>
          <p:cNvPr id="4" name="Marcador de contenido 2">
            <a:extLst>
              <a:ext uri="{FF2B5EF4-FFF2-40B4-BE49-F238E27FC236}">
                <a16:creationId xmlns:a16="http://schemas.microsoft.com/office/drawing/2014/main" id="{E9273D17-9FA0-DBD7-279B-0EB7C67531C4}"/>
              </a:ext>
            </a:extLst>
          </p:cNvPr>
          <p:cNvSpPr txBox="1">
            <a:spLocks/>
          </p:cNvSpPr>
          <p:nvPr/>
        </p:nvSpPr>
        <p:spPr>
          <a:xfrm>
            <a:off x="9117367" y="17929"/>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rgbClr val="FFFF00"/>
                </a:solidFill>
              </a:rPr>
              <a:t>1	OBJETIVOS</a:t>
            </a:r>
          </a:p>
          <a:p>
            <a:pPr>
              <a:lnSpc>
                <a:spcPct val="90000"/>
              </a:lnSpc>
            </a:pPr>
            <a:r>
              <a:rPr lang="es-ES" sz="900" dirty="0">
                <a:solidFill>
                  <a:schemeClr val="bg1"/>
                </a:solidFill>
              </a:rPr>
              <a:t>2	MARCO TEÓRICO</a:t>
            </a:r>
          </a:p>
          <a:p>
            <a:pPr lvl="1">
              <a:lnSpc>
                <a:spcPct val="90000"/>
              </a:lnSpc>
            </a:pPr>
            <a:r>
              <a:rPr lang="es-ES" sz="900" dirty="0">
                <a:solidFill>
                  <a:schemeClr val="bg1"/>
                </a:solidFill>
              </a:rPr>
              <a:t>2.1	HILOS</a:t>
            </a:r>
          </a:p>
          <a:p>
            <a:pPr lvl="2">
              <a:lnSpc>
                <a:spcPct val="90000"/>
              </a:lnSpc>
            </a:pPr>
            <a:r>
              <a:rPr lang="es-ES" sz="900" dirty="0">
                <a:solidFill>
                  <a:schemeClr val="bg1"/>
                </a:solidFill>
              </a:rPr>
              <a:t>2.1.1	HILOS CON .NET</a:t>
            </a:r>
          </a:p>
          <a:p>
            <a:pPr lvl="2">
              <a:lnSpc>
                <a:spcPct val="90000"/>
              </a:lnSpc>
            </a:pPr>
            <a:r>
              <a:rPr lang="es-ES" sz="900" dirty="0">
                <a:solidFill>
                  <a:schemeClr val="bg1"/>
                </a:solidFill>
              </a:rPr>
              <a:t>2.1.2	SINCRONIZACION</a:t>
            </a:r>
          </a:p>
          <a:p>
            <a:pPr lvl="1">
              <a:lnSpc>
                <a:spcPct val="90000"/>
              </a:lnSpc>
            </a:pPr>
            <a:r>
              <a:rPr lang="es-ES" sz="900" dirty="0">
                <a:solidFill>
                  <a:schemeClr val="bg1"/>
                </a:solidFill>
              </a:rPr>
              <a:t>2..2	GESTION DE HILOS</a:t>
            </a:r>
          </a:p>
          <a:p>
            <a:pPr lvl="1">
              <a:lnSpc>
                <a:spcPct val="90000"/>
              </a:lnSpc>
            </a:pPr>
            <a:r>
              <a:rPr lang="es-ES" sz="900" dirty="0">
                <a:solidFill>
                  <a:schemeClr val="bg1"/>
                </a:solidFill>
              </a:rPr>
              <a:t>2.3	PARALELISMO DE HILOS</a:t>
            </a:r>
          </a:p>
          <a:p>
            <a:pPr lvl="1">
              <a:lnSpc>
                <a:spcPct val="90000"/>
              </a:lnSpc>
            </a:pPr>
            <a:r>
              <a:rPr lang="es-ES" sz="900" dirty="0">
                <a:solidFill>
                  <a:schemeClr val="bg1"/>
                </a:solidFill>
              </a:rPr>
              <a:t>2.4	BLOQUEO DE HILOS</a:t>
            </a:r>
          </a:p>
          <a:p>
            <a:pPr lvl="1">
              <a:lnSpc>
                <a:spcPct val="90000"/>
              </a:lnSpc>
            </a:pPr>
            <a:r>
              <a:rPr lang="es-ES" sz="900" dirty="0">
                <a:solidFill>
                  <a:schemeClr val="bg1"/>
                </a:solidFill>
              </a:rPr>
              <a:t>2.5	PROGRAMACION ASINCRONA</a:t>
            </a:r>
          </a:p>
          <a:p>
            <a:pPr>
              <a:lnSpc>
                <a:spcPct val="90000"/>
              </a:lnSpc>
            </a:pPr>
            <a:r>
              <a:rPr lang="es-ES" sz="900" dirty="0">
                <a:solidFill>
                  <a:schemeClr val="bg1"/>
                </a:solidFill>
              </a:rPr>
              <a:t>3	DESARROLLO</a:t>
            </a:r>
          </a:p>
          <a:p>
            <a:pPr lvl="1">
              <a:lnSpc>
                <a:spcPct val="90000"/>
              </a:lnSpc>
            </a:pPr>
            <a:r>
              <a:rPr lang="es-ES" sz="900" dirty="0">
                <a:solidFill>
                  <a:schemeClr val="bg1"/>
                </a:solidFill>
              </a:rPr>
              <a:t>3.1	CODIFICACIÓN VIDEO 173</a:t>
            </a:r>
          </a:p>
          <a:p>
            <a:pPr lvl="1">
              <a:lnSpc>
                <a:spcPct val="90000"/>
              </a:lnSpc>
            </a:pPr>
            <a:r>
              <a:rPr lang="es-ES" sz="900" dirty="0">
                <a:solidFill>
                  <a:schemeClr val="bg1"/>
                </a:solidFill>
              </a:rPr>
              <a:t>3.2	CODIFICACIÓN VIDEO 174</a:t>
            </a:r>
          </a:p>
          <a:p>
            <a:pPr lvl="1">
              <a:lnSpc>
                <a:spcPct val="90000"/>
              </a:lnSpc>
            </a:pPr>
            <a:r>
              <a:rPr lang="es-ES" sz="900" dirty="0">
                <a:solidFill>
                  <a:schemeClr val="bg1"/>
                </a:solidFill>
              </a:rPr>
              <a:t>3.3	CODIFICACIÓN VIDEO 175</a:t>
            </a:r>
          </a:p>
          <a:p>
            <a:pPr lvl="1">
              <a:lnSpc>
                <a:spcPct val="90000"/>
              </a:lnSpc>
            </a:pPr>
            <a:r>
              <a:rPr lang="es-ES" sz="900" dirty="0">
                <a:solidFill>
                  <a:schemeClr val="bg1"/>
                </a:solidFill>
              </a:rPr>
              <a:t>3.4	CODIFICACIÓN VIDEO 176</a:t>
            </a:r>
          </a:p>
          <a:p>
            <a:pPr lvl="1">
              <a:lnSpc>
                <a:spcPct val="90000"/>
              </a:lnSpc>
            </a:pPr>
            <a:r>
              <a:rPr lang="es-ES" sz="900" dirty="0">
                <a:solidFill>
                  <a:schemeClr val="bg1"/>
                </a:solidFill>
              </a:rPr>
              <a:t>3.5	CODIFICACIÓN VIDEO 177</a:t>
            </a:r>
          </a:p>
          <a:p>
            <a:pPr lvl="1">
              <a:lnSpc>
                <a:spcPct val="90000"/>
              </a:lnSpc>
            </a:pPr>
            <a:r>
              <a:rPr lang="es-ES" sz="900" dirty="0">
                <a:solidFill>
                  <a:schemeClr val="bg1"/>
                </a:solidFill>
              </a:rPr>
              <a:t>3.6	CODIFICACIÓN VIDEO 178</a:t>
            </a:r>
          </a:p>
          <a:p>
            <a:pPr lvl="1">
              <a:lnSpc>
                <a:spcPct val="90000"/>
              </a:lnSpc>
            </a:pPr>
            <a:r>
              <a:rPr lang="es-ES" sz="900" dirty="0">
                <a:solidFill>
                  <a:schemeClr val="bg1"/>
                </a:solidFill>
              </a:rPr>
              <a:t>3.7	FUNCIONALIDAD</a:t>
            </a:r>
          </a:p>
          <a:p>
            <a:pPr lvl="2">
              <a:lnSpc>
                <a:spcPct val="90000"/>
              </a:lnSpc>
            </a:pPr>
            <a:r>
              <a:rPr lang="es-ES" sz="900" dirty="0">
                <a:solidFill>
                  <a:schemeClr val="bg1"/>
                </a:solidFill>
              </a:rPr>
              <a:t>3.7.1	EJECUCIÓN VIDEO 173</a:t>
            </a:r>
          </a:p>
          <a:p>
            <a:pPr lvl="2">
              <a:lnSpc>
                <a:spcPct val="90000"/>
              </a:lnSpc>
            </a:pPr>
            <a:r>
              <a:rPr lang="es-ES" sz="900" dirty="0">
                <a:solidFill>
                  <a:schemeClr val="bg1"/>
                </a:solidFill>
              </a:rPr>
              <a:t>3.7.2	EJECUCIÓN VIDEO 174</a:t>
            </a:r>
          </a:p>
          <a:p>
            <a:pPr lvl="2">
              <a:lnSpc>
                <a:spcPct val="90000"/>
              </a:lnSpc>
            </a:pPr>
            <a:r>
              <a:rPr lang="es-ES" sz="900" dirty="0">
                <a:solidFill>
                  <a:schemeClr val="bg1"/>
                </a:solidFill>
              </a:rPr>
              <a:t>3.7.3	EJECUCIÓN VIDEO 175</a:t>
            </a:r>
          </a:p>
          <a:p>
            <a:pPr lvl="2">
              <a:lnSpc>
                <a:spcPct val="90000"/>
              </a:lnSpc>
            </a:pPr>
            <a:r>
              <a:rPr lang="es-ES" sz="900" dirty="0">
                <a:solidFill>
                  <a:schemeClr val="bg1"/>
                </a:solidFill>
              </a:rPr>
              <a:t>3.7.4	EJECUCIÓN VIDEO 176</a:t>
            </a:r>
          </a:p>
          <a:p>
            <a:pPr lvl="2">
              <a:lnSpc>
                <a:spcPct val="90000"/>
              </a:lnSpc>
            </a:pPr>
            <a:r>
              <a:rPr lang="es-ES" sz="900" dirty="0">
                <a:solidFill>
                  <a:schemeClr val="bg1"/>
                </a:solidFill>
              </a:rPr>
              <a:t>3.7.5	EJECUCIÓN VIDEO 177</a:t>
            </a:r>
          </a:p>
          <a:p>
            <a:pPr lvl="2">
              <a:lnSpc>
                <a:spcPct val="90000"/>
              </a:lnSpc>
            </a:pPr>
            <a:r>
              <a:rPr lang="es-ES" sz="900" dirty="0">
                <a:solidFill>
                  <a:schemeClr val="bg1"/>
                </a:solidFill>
              </a:rPr>
              <a:t>3.7.6	EJECUCIÓN VIDEO 178</a:t>
            </a:r>
          </a:p>
          <a:p>
            <a:pPr>
              <a:lnSpc>
                <a:spcPct val="90000"/>
              </a:lnSpc>
            </a:pPr>
            <a:r>
              <a:rPr lang="es-ES" sz="900" dirty="0">
                <a:solidFill>
                  <a:schemeClr val="bg1"/>
                </a:solidFill>
              </a:rPr>
              <a:t>4	CONCLUSIONES</a:t>
            </a:r>
          </a:p>
          <a:p>
            <a:pPr>
              <a:lnSpc>
                <a:spcPct val="90000"/>
              </a:lnSpc>
            </a:pPr>
            <a:r>
              <a:rPr lang="es-ES" sz="900" dirty="0">
                <a:solidFill>
                  <a:schemeClr val="bg1"/>
                </a:solidFill>
              </a:rPr>
              <a:t>5	RECOMENDACIONES</a:t>
            </a:r>
          </a:p>
          <a:p>
            <a:pPr>
              <a:lnSpc>
                <a:spcPct val="90000"/>
              </a:lnSpc>
            </a:pPr>
            <a:r>
              <a:rPr lang="es-ES" sz="900" dirty="0">
                <a:solidFill>
                  <a:schemeClr val="bg1"/>
                </a:solidFill>
              </a:rPr>
              <a:t>6	BIBLIOGRAFÍA</a:t>
            </a:r>
          </a:p>
        </p:txBody>
      </p:sp>
      <p:sp>
        <p:nvSpPr>
          <p:cNvPr id="9" name="Marcador de número de diapositiva 8">
            <a:extLst>
              <a:ext uri="{FF2B5EF4-FFF2-40B4-BE49-F238E27FC236}">
                <a16:creationId xmlns:a16="http://schemas.microsoft.com/office/drawing/2014/main" id="{002F467E-1A65-FE56-877C-767F414A2141}"/>
              </a:ext>
            </a:extLst>
          </p:cNvPr>
          <p:cNvSpPr>
            <a:spLocks noGrp="1"/>
          </p:cNvSpPr>
          <p:nvPr>
            <p:ph type="sldNum" sz="quarter" idx="12"/>
          </p:nvPr>
        </p:nvSpPr>
        <p:spPr>
          <a:xfrm>
            <a:off x="10952329" y="6337206"/>
            <a:ext cx="1052508" cy="365125"/>
          </a:xfrm>
        </p:spPr>
        <p:txBody>
          <a:bodyPr/>
          <a:lstStyle/>
          <a:p>
            <a:fld id="{D57F1E4F-1CFF-5643-939E-217C01CDF565}" type="slidenum">
              <a:rPr lang="en-US" sz="2800" b="1" smtClean="0">
                <a:solidFill>
                  <a:schemeClr val="bg1"/>
                </a:solidFill>
              </a:rPr>
              <a:pPr/>
              <a:t>3</a:t>
            </a:fld>
            <a:endParaRPr lang="en-US" sz="2800" b="1">
              <a:solidFill>
                <a:schemeClr val="bg1"/>
              </a:solidFill>
            </a:endParaRPr>
          </a:p>
        </p:txBody>
      </p:sp>
    </p:spTree>
    <p:extLst>
      <p:ext uri="{BB962C8B-B14F-4D97-AF65-F5344CB8AC3E}">
        <p14:creationId xmlns:p14="http://schemas.microsoft.com/office/powerpoint/2010/main" val="42062597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3.2	CODIFICACI</a:t>
            </a:r>
            <a:r>
              <a:rPr lang="es-EC" dirty="0" err="1"/>
              <a:t>ón</a:t>
            </a:r>
            <a:r>
              <a:rPr lang="es-EC" dirty="0"/>
              <a:t> VIDEO 174</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3074633" cy="3975348"/>
          </a:xfrm>
        </p:spPr>
        <p:txBody>
          <a:bodyPr>
            <a:normAutofit/>
          </a:bodyPr>
          <a:lstStyle/>
          <a:p>
            <a:r>
              <a:rPr lang="es-ES" dirty="0">
                <a:solidFill>
                  <a:schemeClr val="tx1"/>
                </a:solidFill>
              </a:rPr>
              <a:t>2.	Se creará un nuevo controlador denominado </a:t>
            </a:r>
            <a:r>
              <a:rPr lang="es-ES" dirty="0" err="1">
                <a:solidFill>
                  <a:schemeClr val="tx1"/>
                </a:solidFill>
              </a:rPr>
              <a:t>TransferenciasControlador</a:t>
            </a:r>
            <a:r>
              <a:rPr lang="es-ES" dirty="0">
                <a:solidFill>
                  <a:schemeClr val="tx1"/>
                </a:solidFill>
              </a:rPr>
              <a:t> que además implementa el método </a:t>
            </a:r>
            <a:r>
              <a:rPr lang="es-ES" dirty="0" err="1">
                <a:solidFill>
                  <a:schemeClr val="tx1"/>
                </a:solidFill>
              </a:rPr>
              <a:t>Runnable</a:t>
            </a:r>
            <a:r>
              <a:rPr lang="es-ES" dirty="0">
                <a:solidFill>
                  <a:schemeClr val="tx1"/>
                </a:solidFill>
              </a:rPr>
              <a:t>, para ello se declaran variables de tipo modelo banco, controlador banco, un </a:t>
            </a:r>
            <a:r>
              <a:rPr lang="es-ES" dirty="0" err="1">
                <a:solidFill>
                  <a:schemeClr val="tx1"/>
                </a:solidFill>
              </a:rPr>
              <a:t>int</a:t>
            </a:r>
            <a:r>
              <a:rPr lang="es-ES" dirty="0">
                <a:solidFill>
                  <a:schemeClr val="tx1"/>
                </a:solidFill>
              </a:rPr>
              <a:t> con el número de cuenta de origen y un double con el número de valor máximo a transferir.</a:t>
            </a:r>
            <a:endParaRPr lang="en-US" dirty="0">
              <a:solidFill>
                <a:schemeClr val="tx1"/>
              </a:solidFill>
            </a:endParaRP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CODIFICACIÓN VIDEO 173</a:t>
            </a:r>
          </a:p>
          <a:p>
            <a:pPr lvl="1">
              <a:lnSpc>
                <a:spcPct val="90000"/>
              </a:lnSpc>
            </a:pPr>
            <a:r>
              <a:rPr lang="es-ES" sz="1200" dirty="0">
                <a:solidFill>
                  <a:srgbClr val="FFFF00"/>
                </a:solidFill>
              </a:rPr>
              <a:t>3.2	CODIFICACIÓN VIDEO 174</a:t>
            </a:r>
          </a:p>
          <a:p>
            <a:pPr lvl="1">
              <a:lnSpc>
                <a:spcPct val="90000"/>
              </a:lnSpc>
            </a:pPr>
            <a:r>
              <a:rPr lang="es-ES" sz="1200" dirty="0">
                <a:solidFill>
                  <a:schemeClr val="bg1"/>
                </a:solidFill>
              </a:rPr>
              <a:t>3.3	CODIFICACIÓN VIDEO 175</a:t>
            </a:r>
          </a:p>
          <a:p>
            <a:pPr lvl="1">
              <a:lnSpc>
                <a:spcPct val="90000"/>
              </a:lnSpc>
            </a:pPr>
            <a:r>
              <a:rPr lang="es-ES" sz="1200" dirty="0">
                <a:solidFill>
                  <a:schemeClr val="bg1"/>
                </a:solidFill>
              </a:rPr>
              <a:t>3.4	CODIFICACIÓN VIDEO 176</a:t>
            </a:r>
          </a:p>
          <a:p>
            <a:pPr lvl="1">
              <a:lnSpc>
                <a:spcPct val="90000"/>
              </a:lnSpc>
            </a:pPr>
            <a:r>
              <a:rPr lang="es-ES" sz="1200" dirty="0">
                <a:solidFill>
                  <a:schemeClr val="bg1"/>
                </a:solidFill>
              </a:rPr>
              <a:t>3.5	CODIFICACIÓN VIDEO 177</a:t>
            </a:r>
          </a:p>
          <a:p>
            <a:pPr lvl="1">
              <a:lnSpc>
                <a:spcPct val="90000"/>
              </a:lnSpc>
            </a:pPr>
            <a:r>
              <a:rPr lang="es-ES" sz="1200" dirty="0">
                <a:solidFill>
                  <a:schemeClr val="bg1"/>
                </a:solidFill>
              </a:rPr>
              <a:t>3.6	CODIFICACIÓN VIDEO 178</a:t>
            </a:r>
          </a:p>
          <a:p>
            <a:pPr lvl="1">
              <a:lnSpc>
                <a:spcPct val="90000"/>
              </a:lnSpc>
            </a:pPr>
            <a:r>
              <a:rPr lang="es-ES" sz="1200" dirty="0">
                <a:solidFill>
                  <a:schemeClr val="bg1"/>
                </a:solidFill>
              </a:rPr>
              <a:t>3.7	FUNCIONALIDAD</a:t>
            </a:r>
          </a:p>
          <a:p>
            <a:pPr lvl="2">
              <a:lnSpc>
                <a:spcPct val="90000"/>
              </a:lnSpc>
            </a:pPr>
            <a:r>
              <a:rPr lang="es-ES" sz="1200" dirty="0">
                <a:solidFill>
                  <a:schemeClr val="bg1"/>
                </a:solidFill>
              </a:rPr>
              <a:t>3.7.1	EJECUCIÓN VIDEO 173</a:t>
            </a:r>
          </a:p>
          <a:p>
            <a:pPr lvl="2">
              <a:lnSpc>
                <a:spcPct val="90000"/>
              </a:lnSpc>
            </a:pPr>
            <a:r>
              <a:rPr lang="es-ES" sz="1200" dirty="0">
                <a:solidFill>
                  <a:schemeClr val="bg1"/>
                </a:solidFill>
              </a:rPr>
              <a:t>3.7.2	EJECUCIÓN VIDEO 174</a:t>
            </a:r>
          </a:p>
          <a:p>
            <a:pPr lvl="2">
              <a:lnSpc>
                <a:spcPct val="90000"/>
              </a:lnSpc>
            </a:pPr>
            <a:r>
              <a:rPr lang="es-ES" sz="1200" dirty="0">
                <a:solidFill>
                  <a:schemeClr val="bg1"/>
                </a:solidFill>
              </a:rPr>
              <a:t>3.7.3	EJECUCIÓN VIDEO 175</a:t>
            </a:r>
          </a:p>
          <a:p>
            <a:pPr lvl="2">
              <a:lnSpc>
                <a:spcPct val="90000"/>
              </a:lnSpc>
            </a:pPr>
            <a:r>
              <a:rPr lang="es-ES" sz="1200" dirty="0">
                <a:solidFill>
                  <a:schemeClr val="bg1"/>
                </a:solidFill>
              </a:rPr>
              <a:t>3.7.3	EJECUCIÓN VIDEO 176</a:t>
            </a:r>
          </a:p>
          <a:p>
            <a:pPr lvl="2">
              <a:lnSpc>
                <a:spcPct val="90000"/>
              </a:lnSpc>
            </a:pPr>
            <a:r>
              <a:rPr lang="es-ES" sz="1200" dirty="0">
                <a:solidFill>
                  <a:schemeClr val="bg1"/>
                </a:solidFill>
              </a:rPr>
              <a:t>3.7.3	EJECUCIÓN VIDEO 177</a:t>
            </a:r>
          </a:p>
          <a:p>
            <a:pPr lvl="2">
              <a:lnSpc>
                <a:spcPct val="90000"/>
              </a:lnSpc>
            </a:pPr>
            <a:r>
              <a:rPr lang="es-ES" sz="1200" dirty="0">
                <a:solidFill>
                  <a:schemeClr val="bg1"/>
                </a:solidFill>
              </a:rPr>
              <a:t>3.7.3	EJECUCIÓN VIDEO 178</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610809" y="6457890"/>
            <a:ext cx="581192" cy="400110"/>
          </a:xfrm>
          <a:prstGeom prst="rect">
            <a:avLst/>
          </a:prstGeom>
          <a:noFill/>
        </p:spPr>
        <p:txBody>
          <a:bodyPr wrap="square" rtlCol="0">
            <a:spAutoFit/>
          </a:bodyPr>
          <a:lstStyle/>
          <a:p>
            <a:r>
              <a:rPr lang="es-EC" sz="2000" dirty="0">
                <a:solidFill>
                  <a:schemeClr val="bg1"/>
                </a:solidFill>
              </a:rPr>
              <a:t>25</a:t>
            </a:r>
          </a:p>
        </p:txBody>
      </p:sp>
      <p:pic>
        <p:nvPicPr>
          <p:cNvPr id="5" name="Imagen 4">
            <a:extLst>
              <a:ext uri="{FF2B5EF4-FFF2-40B4-BE49-F238E27FC236}">
                <a16:creationId xmlns:a16="http://schemas.microsoft.com/office/drawing/2014/main" id="{8DAA62E4-387E-C43D-39C7-3583A842F55F}"/>
              </a:ext>
            </a:extLst>
          </p:cNvPr>
          <p:cNvPicPr>
            <a:picLocks noChangeAspect="1"/>
          </p:cNvPicPr>
          <p:nvPr/>
        </p:nvPicPr>
        <p:blipFill>
          <a:blip r:embed="rId2"/>
          <a:stretch>
            <a:fillRect/>
          </a:stretch>
        </p:blipFill>
        <p:spPr>
          <a:xfrm>
            <a:off x="3949571" y="3496340"/>
            <a:ext cx="4586605" cy="1343660"/>
          </a:xfrm>
          <a:prstGeom prst="rect">
            <a:avLst/>
          </a:prstGeom>
          <a:ln w="88900" cap="sq" cmpd="thickThin">
            <a:solidFill>
              <a:srgbClr val="000000"/>
            </a:solidFill>
            <a:prstDash val="solid"/>
            <a:miter lim="800000"/>
          </a:ln>
          <a:effectLst>
            <a:innerShdw blurRad="76200">
              <a:srgbClr val="000000"/>
            </a:innerShdw>
          </a:effectLst>
        </p:spPr>
      </p:pic>
      <p:sp>
        <p:nvSpPr>
          <p:cNvPr id="6" name="Marcador de contenido 2">
            <a:extLst>
              <a:ext uri="{FF2B5EF4-FFF2-40B4-BE49-F238E27FC236}">
                <a16:creationId xmlns:a16="http://schemas.microsoft.com/office/drawing/2014/main" id="{F532B3F6-FED1-8A5D-341A-F24B4F4361D8}"/>
              </a:ext>
            </a:extLst>
          </p:cNvPr>
          <p:cNvSpPr txBox="1">
            <a:spLocks/>
          </p:cNvSpPr>
          <p:nvPr/>
        </p:nvSpPr>
        <p:spPr>
          <a:xfrm>
            <a:off x="9117367" y="17929"/>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OBJETIVOS</a:t>
            </a:r>
          </a:p>
          <a:p>
            <a:pPr>
              <a:lnSpc>
                <a:spcPct val="90000"/>
              </a:lnSpc>
            </a:pPr>
            <a:r>
              <a:rPr lang="es-ES" sz="900" dirty="0">
                <a:solidFill>
                  <a:schemeClr val="bg1"/>
                </a:solidFill>
              </a:rPr>
              <a:t>2	MARCO TEÓRICO</a:t>
            </a:r>
          </a:p>
          <a:p>
            <a:pPr lvl="1">
              <a:lnSpc>
                <a:spcPct val="90000"/>
              </a:lnSpc>
            </a:pPr>
            <a:r>
              <a:rPr lang="es-ES" sz="900" dirty="0">
                <a:solidFill>
                  <a:schemeClr val="bg1"/>
                </a:solidFill>
              </a:rPr>
              <a:t>2.1	HILOS</a:t>
            </a:r>
          </a:p>
          <a:p>
            <a:pPr lvl="2">
              <a:lnSpc>
                <a:spcPct val="90000"/>
              </a:lnSpc>
            </a:pPr>
            <a:r>
              <a:rPr lang="es-ES" sz="900" dirty="0">
                <a:solidFill>
                  <a:schemeClr val="bg1"/>
                </a:solidFill>
              </a:rPr>
              <a:t>2.1.1	HILOS CON .NET</a:t>
            </a:r>
          </a:p>
          <a:p>
            <a:pPr lvl="2">
              <a:lnSpc>
                <a:spcPct val="90000"/>
              </a:lnSpc>
            </a:pPr>
            <a:r>
              <a:rPr lang="es-ES" sz="900" dirty="0">
                <a:solidFill>
                  <a:schemeClr val="bg1"/>
                </a:solidFill>
              </a:rPr>
              <a:t>2.1.2	SINCRONIZACION</a:t>
            </a:r>
          </a:p>
          <a:p>
            <a:pPr lvl="1">
              <a:lnSpc>
                <a:spcPct val="90000"/>
              </a:lnSpc>
            </a:pPr>
            <a:r>
              <a:rPr lang="es-ES" sz="900" dirty="0">
                <a:solidFill>
                  <a:schemeClr val="bg1"/>
                </a:solidFill>
              </a:rPr>
              <a:t>2..2	GESTION DE HILOS</a:t>
            </a:r>
          </a:p>
          <a:p>
            <a:pPr lvl="1">
              <a:lnSpc>
                <a:spcPct val="90000"/>
              </a:lnSpc>
            </a:pPr>
            <a:r>
              <a:rPr lang="es-ES" sz="900" dirty="0">
                <a:solidFill>
                  <a:schemeClr val="bg1"/>
                </a:solidFill>
              </a:rPr>
              <a:t>2.3	PARALELISMO DE HILOS</a:t>
            </a:r>
          </a:p>
          <a:p>
            <a:pPr lvl="1">
              <a:lnSpc>
                <a:spcPct val="90000"/>
              </a:lnSpc>
            </a:pPr>
            <a:r>
              <a:rPr lang="es-ES" sz="900" dirty="0">
                <a:solidFill>
                  <a:schemeClr val="bg1"/>
                </a:solidFill>
              </a:rPr>
              <a:t>2.4	BLOQUEO DE HILOS</a:t>
            </a:r>
          </a:p>
          <a:p>
            <a:pPr lvl="1">
              <a:lnSpc>
                <a:spcPct val="90000"/>
              </a:lnSpc>
            </a:pPr>
            <a:r>
              <a:rPr lang="es-ES" sz="900" dirty="0">
                <a:solidFill>
                  <a:schemeClr val="bg1"/>
                </a:solidFill>
              </a:rPr>
              <a:t>2.5	PROGRAMACION ASINCRONA</a:t>
            </a:r>
          </a:p>
          <a:p>
            <a:pPr>
              <a:lnSpc>
                <a:spcPct val="90000"/>
              </a:lnSpc>
            </a:pPr>
            <a:r>
              <a:rPr lang="es-ES" sz="900" dirty="0">
                <a:solidFill>
                  <a:srgbClr val="FFFF00"/>
                </a:solidFill>
              </a:rPr>
              <a:t>3	DESARROLLO</a:t>
            </a:r>
          </a:p>
          <a:p>
            <a:pPr lvl="1">
              <a:lnSpc>
                <a:spcPct val="90000"/>
              </a:lnSpc>
            </a:pPr>
            <a:r>
              <a:rPr lang="es-ES" sz="900" dirty="0">
                <a:solidFill>
                  <a:schemeClr val="bg1"/>
                </a:solidFill>
              </a:rPr>
              <a:t>3.1	CODIFICACIÓN VIDEO 173</a:t>
            </a:r>
          </a:p>
          <a:p>
            <a:pPr lvl="1">
              <a:lnSpc>
                <a:spcPct val="90000"/>
              </a:lnSpc>
            </a:pPr>
            <a:r>
              <a:rPr lang="es-ES" sz="900" dirty="0">
                <a:solidFill>
                  <a:srgbClr val="FFFF00"/>
                </a:solidFill>
              </a:rPr>
              <a:t>3.2	CODIFICACIÓN VIDEO 174</a:t>
            </a:r>
          </a:p>
          <a:p>
            <a:pPr lvl="1">
              <a:lnSpc>
                <a:spcPct val="90000"/>
              </a:lnSpc>
            </a:pPr>
            <a:r>
              <a:rPr lang="es-ES" sz="900" dirty="0">
                <a:solidFill>
                  <a:schemeClr val="bg1"/>
                </a:solidFill>
              </a:rPr>
              <a:t>3.3	CODIFICACIÓN VIDEO 175</a:t>
            </a:r>
          </a:p>
          <a:p>
            <a:pPr lvl="1">
              <a:lnSpc>
                <a:spcPct val="90000"/>
              </a:lnSpc>
            </a:pPr>
            <a:r>
              <a:rPr lang="es-ES" sz="900" dirty="0">
                <a:solidFill>
                  <a:schemeClr val="bg1"/>
                </a:solidFill>
              </a:rPr>
              <a:t>3.4	CODIFICACIÓN VIDEO 176</a:t>
            </a:r>
          </a:p>
          <a:p>
            <a:pPr lvl="1">
              <a:lnSpc>
                <a:spcPct val="90000"/>
              </a:lnSpc>
            </a:pPr>
            <a:r>
              <a:rPr lang="es-ES" sz="900" dirty="0">
                <a:solidFill>
                  <a:schemeClr val="bg1"/>
                </a:solidFill>
              </a:rPr>
              <a:t>3.5	CODIFICACIÓN VIDEO 177</a:t>
            </a:r>
          </a:p>
          <a:p>
            <a:pPr lvl="1">
              <a:lnSpc>
                <a:spcPct val="90000"/>
              </a:lnSpc>
            </a:pPr>
            <a:r>
              <a:rPr lang="es-ES" sz="900" dirty="0">
                <a:solidFill>
                  <a:schemeClr val="bg1"/>
                </a:solidFill>
              </a:rPr>
              <a:t>3.6	CODIFICACIÓN VIDEO 178</a:t>
            </a:r>
          </a:p>
          <a:p>
            <a:pPr lvl="1">
              <a:lnSpc>
                <a:spcPct val="90000"/>
              </a:lnSpc>
            </a:pPr>
            <a:r>
              <a:rPr lang="es-ES" sz="900" dirty="0">
                <a:solidFill>
                  <a:schemeClr val="bg1"/>
                </a:solidFill>
              </a:rPr>
              <a:t>3.7	FUNCIONALIDAD</a:t>
            </a:r>
          </a:p>
          <a:p>
            <a:pPr lvl="2">
              <a:lnSpc>
                <a:spcPct val="90000"/>
              </a:lnSpc>
            </a:pPr>
            <a:r>
              <a:rPr lang="es-ES" sz="900" dirty="0">
                <a:solidFill>
                  <a:schemeClr val="bg1"/>
                </a:solidFill>
              </a:rPr>
              <a:t>3.7.1	EJECUCIÓN VIDEO 173</a:t>
            </a:r>
          </a:p>
          <a:p>
            <a:pPr lvl="2">
              <a:lnSpc>
                <a:spcPct val="90000"/>
              </a:lnSpc>
            </a:pPr>
            <a:r>
              <a:rPr lang="es-ES" sz="900" dirty="0">
                <a:solidFill>
                  <a:schemeClr val="bg1"/>
                </a:solidFill>
              </a:rPr>
              <a:t>3.7.2	EJECUCIÓN VIDEO 174</a:t>
            </a:r>
          </a:p>
          <a:p>
            <a:pPr lvl="2">
              <a:lnSpc>
                <a:spcPct val="90000"/>
              </a:lnSpc>
            </a:pPr>
            <a:r>
              <a:rPr lang="es-ES" sz="900" dirty="0">
                <a:solidFill>
                  <a:schemeClr val="bg1"/>
                </a:solidFill>
              </a:rPr>
              <a:t>3.7.3	EJECUCIÓN VIDEO 175</a:t>
            </a:r>
          </a:p>
          <a:p>
            <a:pPr lvl="2">
              <a:lnSpc>
                <a:spcPct val="90000"/>
              </a:lnSpc>
            </a:pPr>
            <a:r>
              <a:rPr lang="es-ES" sz="900" dirty="0">
                <a:solidFill>
                  <a:schemeClr val="bg1"/>
                </a:solidFill>
              </a:rPr>
              <a:t>3.7.4	EJECUCIÓN VIDEO 176</a:t>
            </a:r>
          </a:p>
          <a:p>
            <a:pPr lvl="2">
              <a:lnSpc>
                <a:spcPct val="90000"/>
              </a:lnSpc>
            </a:pPr>
            <a:r>
              <a:rPr lang="es-ES" sz="900" dirty="0">
                <a:solidFill>
                  <a:schemeClr val="bg1"/>
                </a:solidFill>
              </a:rPr>
              <a:t>3.7.5	EJECUCIÓN VIDEO 177</a:t>
            </a:r>
          </a:p>
          <a:p>
            <a:pPr lvl="2">
              <a:lnSpc>
                <a:spcPct val="90000"/>
              </a:lnSpc>
            </a:pPr>
            <a:r>
              <a:rPr lang="es-ES" sz="900" dirty="0">
                <a:solidFill>
                  <a:schemeClr val="bg1"/>
                </a:solidFill>
              </a:rPr>
              <a:t>3.7.6	EJECUCIÓN VIDEO 178</a:t>
            </a:r>
          </a:p>
          <a:p>
            <a:pPr>
              <a:lnSpc>
                <a:spcPct val="90000"/>
              </a:lnSpc>
            </a:pPr>
            <a:r>
              <a:rPr lang="es-ES" sz="900" dirty="0">
                <a:solidFill>
                  <a:schemeClr val="bg1"/>
                </a:solidFill>
              </a:rPr>
              <a:t>4	CONCLUSIONES</a:t>
            </a:r>
          </a:p>
          <a:p>
            <a:pPr>
              <a:lnSpc>
                <a:spcPct val="90000"/>
              </a:lnSpc>
            </a:pPr>
            <a:r>
              <a:rPr lang="es-ES" sz="900" dirty="0">
                <a:solidFill>
                  <a:schemeClr val="bg1"/>
                </a:solidFill>
              </a:rPr>
              <a:t>5	RECOMENDACIONES</a:t>
            </a:r>
          </a:p>
          <a:p>
            <a:pPr>
              <a:lnSpc>
                <a:spcPct val="90000"/>
              </a:lnSpc>
            </a:pPr>
            <a:r>
              <a:rPr lang="es-ES" sz="900" dirty="0">
                <a:solidFill>
                  <a:schemeClr val="bg1"/>
                </a:solidFill>
              </a:rPr>
              <a:t>6	BIBLIOGRAFÍA</a:t>
            </a:r>
          </a:p>
        </p:txBody>
      </p:sp>
      <p:sp>
        <p:nvSpPr>
          <p:cNvPr id="8" name="Marcador de número de diapositiva 7">
            <a:extLst>
              <a:ext uri="{FF2B5EF4-FFF2-40B4-BE49-F238E27FC236}">
                <a16:creationId xmlns:a16="http://schemas.microsoft.com/office/drawing/2014/main" id="{7649FFD6-78B8-67AC-F1BC-61A2EBD782ED}"/>
              </a:ext>
            </a:extLst>
          </p:cNvPr>
          <p:cNvSpPr>
            <a:spLocks noGrp="1"/>
          </p:cNvSpPr>
          <p:nvPr>
            <p:ph type="sldNum" sz="quarter" idx="12"/>
          </p:nvPr>
        </p:nvSpPr>
        <p:spPr>
          <a:xfrm>
            <a:off x="11139492" y="6439961"/>
            <a:ext cx="1052508" cy="365125"/>
          </a:xfrm>
        </p:spPr>
        <p:txBody>
          <a:bodyPr vert="horz" lIns="91440" tIns="45720" rIns="91440" bIns="45720" rtlCol="0" anchor="ctr"/>
          <a:lstStyle/>
          <a:p>
            <a:fld id="{D57F1E4F-1CFF-5643-939E-217C01CDF565}" type="slidenum">
              <a:rPr lang="en-US" sz="2800" b="1" smtClean="0">
                <a:solidFill>
                  <a:schemeClr val="bg1"/>
                </a:solidFill>
              </a:rPr>
              <a:pPr/>
              <a:t>30</a:t>
            </a:fld>
            <a:endParaRPr lang="en-US" sz="2800" b="1">
              <a:solidFill>
                <a:schemeClr val="bg1"/>
              </a:solidFill>
            </a:endParaRPr>
          </a:p>
        </p:txBody>
      </p:sp>
    </p:spTree>
    <p:extLst>
      <p:ext uri="{BB962C8B-B14F-4D97-AF65-F5344CB8AC3E}">
        <p14:creationId xmlns:p14="http://schemas.microsoft.com/office/powerpoint/2010/main" val="41596777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3.2	CODIFICACI</a:t>
            </a:r>
            <a:r>
              <a:rPr lang="es-EC" dirty="0" err="1"/>
              <a:t>ón</a:t>
            </a:r>
            <a:r>
              <a:rPr lang="es-EC" dirty="0"/>
              <a:t> VIDEO 174</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3074633" cy="3975348"/>
          </a:xfrm>
        </p:spPr>
        <p:txBody>
          <a:bodyPr>
            <a:normAutofit/>
          </a:bodyPr>
          <a:lstStyle/>
          <a:p>
            <a:r>
              <a:rPr lang="es-ES" dirty="0">
                <a:solidFill>
                  <a:schemeClr val="tx1"/>
                </a:solidFill>
              </a:rPr>
              <a:t>3.	Además, en el método run se debe escribir las condiciones para realizar las transferencias, asignando para efectos de la practica un valor al azar multiplicado por 100 para elegir la cuenta de destino y una cantidad a transferir que de igual manera es un al azar multiplicado por el valor máximo permitido.</a:t>
            </a:r>
            <a:endParaRPr lang="en-US" dirty="0">
              <a:solidFill>
                <a:schemeClr val="tx1"/>
              </a:solidFill>
            </a:endParaRP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CODIFICACIÓN VIDEO 173</a:t>
            </a:r>
          </a:p>
          <a:p>
            <a:pPr lvl="1">
              <a:lnSpc>
                <a:spcPct val="90000"/>
              </a:lnSpc>
            </a:pPr>
            <a:r>
              <a:rPr lang="es-ES" sz="1200" dirty="0">
                <a:solidFill>
                  <a:srgbClr val="FFFF00"/>
                </a:solidFill>
              </a:rPr>
              <a:t>3.2	CODIFICACIÓN VIDEO 174</a:t>
            </a:r>
          </a:p>
          <a:p>
            <a:pPr lvl="1">
              <a:lnSpc>
                <a:spcPct val="90000"/>
              </a:lnSpc>
            </a:pPr>
            <a:r>
              <a:rPr lang="es-ES" sz="1200" dirty="0">
                <a:solidFill>
                  <a:schemeClr val="bg1"/>
                </a:solidFill>
              </a:rPr>
              <a:t>3.3	CODIFICACIÓN VIDEO 175</a:t>
            </a:r>
          </a:p>
          <a:p>
            <a:pPr lvl="1">
              <a:lnSpc>
                <a:spcPct val="90000"/>
              </a:lnSpc>
            </a:pPr>
            <a:r>
              <a:rPr lang="es-ES" sz="1200" dirty="0">
                <a:solidFill>
                  <a:schemeClr val="bg1"/>
                </a:solidFill>
              </a:rPr>
              <a:t>3.4	CODIFICACIÓN VIDEO 176</a:t>
            </a:r>
          </a:p>
          <a:p>
            <a:pPr lvl="1">
              <a:lnSpc>
                <a:spcPct val="90000"/>
              </a:lnSpc>
            </a:pPr>
            <a:r>
              <a:rPr lang="es-ES" sz="1200" dirty="0">
                <a:solidFill>
                  <a:schemeClr val="bg1"/>
                </a:solidFill>
              </a:rPr>
              <a:t>3.5	CODIFICACIÓN VIDEO 177</a:t>
            </a:r>
          </a:p>
          <a:p>
            <a:pPr lvl="1">
              <a:lnSpc>
                <a:spcPct val="90000"/>
              </a:lnSpc>
            </a:pPr>
            <a:r>
              <a:rPr lang="es-ES" sz="1200" dirty="0">
                <a:solidFill>
                  <a:schemeClr val="bg1"/>
                </a:solidFill>
              </a:rPr>
              <a:t>3.6	CODIFICACIÓN VIDEO 178</a:t>
            </a:r>
          </a:p>
          <a:p>
            <a:pPr lvl="1">
              <a:lnSpc>
                <a:spcPct val="90000"/>
              </a:lnSpc>
            </a:pPr>
            <a:r>
              <a:rPr lang="es-ES" sz="1200" dirty="0">
                <a:solidFill>
                  <a:schemeClr val="bg1"/>
                </a:solidFill>
              </a:rPr>
              <a:t>3.7	FUNCIONALIDAD</a:t>
            </a:r>
          </a:p>
          <a:p>
            <a:pPr lvl="2">
              <a:lnSpc>
                <a:spcPct val="90000"/>
              </a:lnSpc>
            </a:pPr>
            <a:r>
              <a:rPr lang="es-ES" sz="1200" dirty="0">
                <a:solidFill>
                  <a:schemeClr val="bg1"/>
                </a:solidFill>
              </a:rPr>
              <a:t>3.7.1	EJECUCIÓN VIDEO 173</a:t>
            </a:r>
          </a:p>
          <a:p>
            <a:pPr lvl="2">
              <a:lnSpc>
                <a:spcPct val="90000"/>
              </a:lnSpc>
            </a:pPr>
            <a:r>
              <a:rPr lang="es-ES" sz="1200" dirty="0">
                <a:solidFill>
                  <a:schemeClr val="bg1"/>
                </a:solidFill>
              </a:rPr>
              <a:t>3.7.2	EJECUCIÓN VIDEO 174</a:t>
            </a:r>
          </a:p>
          <a:p>
            <a:pPr lvl="2">
              <a:lnSpc>
                <a:spcPct val="90000"/>
              </a:lnSpc>
            </a:pPr>
            <a:r>
              <a:rPr lang="es-ES" sz="1200" dirty="0">
                <a:solidFill>
                  <a:schemeClr val="bg1"/>
                </a:solidFill>
              </a:rPr>
              <a:t>3.7.3	EJECUCIÓN VIDEO 175</a:t>
            </a:r>
          </a:p>
          <a:p>
            <a:pPr lvl="2">
              <a:lnSpc>
                <a:spcPct val="90000"/>
              </a:lnSpc>
            </a:pPr>
            <a:r>
              <a:rPr lang="es-ES" sz="1200" dirty="0">
                <a:solidFill>
                  <a:schemeClr val="bg1"/>
                </a:solidFill>
              </a:rPr>
              <a:t>3.7.3	EJECUCIÓN VIDEO 176</a:t>
            </a:r>
          </a:p>
          <a:p>
            <a:pPr lvl="2">
              <a:lnSpc>
                <a:spcPct val="90000"/>
              </a:lnSpc>
            </a:pPr>
            <a:r>
              <a:rPr lang="es-ES" sz="1200" dirty="0">
                <a:solidFill>
                  <a:schemeClr val="bg1"/>
                </a:solidFill>
              </a:rPr>
              <a:t>3.7.3	EJECUCIÓN VIDEO 177</a:t>
            </a:r>
          </a:p>
          <a:p>
            <a:pPr lvl="2">
              <a:lnSpc>
                <a:spcPct val="90000"/>
              </a:lnSpc>
            </a:pPr>
            <a:r>
              <a:rPr lang="es-ES" sz="1200" dirty="0">
                <a:solidFill>
                  <a:schemeClr val="bg1"/>
                </a:solidFill>
              </a:rPr>
              <a:t>3.7.3	EJECUCIÓN VIDEO 178</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610809" y="6457890"/>
            <a:ext cx="581192" cy="400110"/>
          </a:xfrm>
          <a:prstGeom prst="rect">
            <a:avLst/>
          </a:prstGeom>
          <a:noFill/>
        </p:spPr>
        <p:txBody>
          <a:bodyPr wrap="square" rtlCol="0">
            <a:spAutoFit/>
          </a:bodyPr>
          <a:lstStyle/>
          <a:p>
            <a:r>
              <a:rPr lang="es-EC" sz="2000" dirty="0">
                <a:solidFill>
                  <a:schemeClr val="bg1"/>
                </a:solidFill>
              </a:rPr>
              <a:t>26</a:t>
            </a:r>
          </a:p>
        </p:txBody>
      </p:sp>
      <p:pic>
        <p:nvPicPr>
          <p:cNvPr id="5" name="Imagen 4" descr="Texto&#10;&#10;Descripción generada automáticamente">
            <a:extLst>
              <a:ext uri="{FF2B5EF4-FFF2-40B4-BE49-F238E27FC236}">
                <a16:creationId xmlns:a16="http://schemas.microsoft.com/office/drawing/2014/main" id="{D0CE9A6C-A0F9-5A9A-8A07-882BD46FF2E1}"/>
              </a:ext>
            </a:extLst>
          </p:cNvPr>
          <p:cNvPicPr>
            <a:picLocks noChangeAspect="1"/>
          </p:cNvPicPr>
          <p:nvPr/>
        </p:nvPicPr>
        <p:blipFill>
          <a:blip r:embed="rId2"/>
          <a:stretch>
            <a:fillRect/>
          </a:stretch>
        </p:blipFill>
        <p:spPr>
          <a:xfrm>
            <a:off x="4018681" y="3183285"/>
            <a:ext cx="4735830" cy="1969770"/>
          </a:xfrm>
          <a:prstGeom prst="rect">
            <a:avLst/>
          </a:prstGeom>
          <a:ln w="88900" cap="sq" cmpd="thickThin">
            <a:solidFill>
              <a:srgbClr val="000000"/>
            </a:solidFill>
            <a:prstDash val="solid"/>
            <a:miter lim="800000"/>
          </a:ln>
          <a:effectLst>
            <a:innerShdw blurRad="76200">
              <a:srgbClr val="000000"/>
            </a:innerShdw>
          </a:effectLst>
        </p:spPr>
      </p:pic>
      <p:sp>
        <p:nvSpPr>
          <p:cNvPr id="6" name="Marcador de contenido 2">
            <a:extLst>
              <a:ext uri="{FF2B5EF4-FFF2-40B4-BE49-F238E27FC236}">
                <a16:creationId xmlns:a16="http://schemas.microsoft.com/office/drawing/2014/main" id="{18032ACF-0EE6-9E5B-CF90-CE130D10586B}"/>
              </a:ext>
            </a:extLst>
          </p:cNvPr>
          <p:cNvSpPr txBox="1">
            <a:spLocks/>
          </p:cNvSpPr>
          <p:nvPr/>
        </p:nvSpPr>
        <p:spPr>
          <a:xfrm>
            <a:off x="9117367" y="17929"/>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OBJETIVOS</a:t>
            </a:r>
          </a:p>
          <a:p>
            <a:pPr>
              <a:lnSpc>
                <a:spcPct val="90000"/>
              </a:lnSpc>
            </a:pPr>
            <a:r>
              <a:rPr lang="es-ES" sz="900" dirty="0">
                <a:solidFill>
                  <a:schemeClr val="bg1"/>
                </a:solidFill>
              </a:rPr>
              <a:t>2	MARCO TEÓRICO</a:t>
            </a:r>
          </a:p>
          <a:p>
            <a:pPr lvl="1">
              <a:lnSpc>
                <a:spcPct val="90000"/>
              </a:lnSpc>
            </a:pPr>
            <a:r>
              <a:rPr lang="es-ES" sz="900" dirty="0">
                <a:solidFill>
                  <a:schemeClr val="bg1"/>
                </a:solidFill>
              </a:rPr>
              <a:t>2.1	HILOS</a:t>
            </a:r>
          </a:p>
          <a:p>
            <a:pPr lvl="2">
              <a:lnSpc>
                <a:spcPct val="90000"/>
              </a:lnSpc>
            </a:pPr>
            <a:r>
              <a:rPr lang="es-ES" sz="900" dirty="0">
                <a:solidFill>
                  <a:schemeClr val="bg1"/>
                </a:solidFill>
              </a:rPr>
              <a:t>2.1.1	HILOS CON .NET</a:t>
            </a:r>
          </a:p>
          <a:p>
            <a:pPr lvl="2">
              <a:lnSpc>
                <a:spcPct val="90000"/>
              </a:lnSpc>
            </a:pPr>
            <a:r>
              <a:rPr lang="es-ES" sz="900" dirty="0">
                <a:solidFill>
                  <a:schemeClr val="bg1"/>
                </a:solidFill>
              </a:rPr>
              <a:t>2.1.2	SINCRONIZACION</a:t>
            </a:r>
          </a:p>
          <a:p>
            <a:pPr lvl="1">
              <a:lnSpc>
                <a:spcPct val="90000"/>
              </a:lnSpc>
            </a:pPr>
            <a:r>
              <a:rPr lang="es-ES" sz="900" dirty="0">
                <a:solidFill>
                  <a:schemeClr val="bg1"/>
                </a:solidFill>
              </a:rPr>
              <a:t>2..2	GESTION DE HILOS</a:t>
            </a:r>
          </a:p>
          <a:p>
            <a:pPr lvl="1">
              <a:lnSpc>
                <a:spcPct val="90000"/>
              </a:lnSpc>
            </a:pPr>
            <a:r>
              <a:rPr lang="es-ES" sz="900" dirty="0">
                <a:solidFill>
                  <a:schemeClr val="bg1"/>
                </a:solidFill>
              </a:rPr>
              <a:t>2.3	PARALELISMO DE HILOS</a:t>
            </a:r>
          </a:p>
          <a:p>
            <a:pPr lvl="1">
              <a:lnSpc>
                <a:spcPct val="90000"/>
              </a:lnSpc>
            </a:pPr>
            <a:r>
              <a:rPr lang="es-ES" sz="900" dirty="0">
                <a:solidFill>
                  <a:schemeClr val="bg1"/>
                </a:solidFill>
              </a:rPr>
              <a:t>2.4	BLOQUEO DE HILOS</a:t>
            </a:r>
          </a:p>
          <a:p>
            <a:pPr lvl="1">
              <a:lnSpc>
                <a:spcPct val="90000"/>
              </a:lnSpc>
            </a:pPr>
            <a:r>
              <a:rPr lang="es-ES" sz="900" dirty="0">
                <a:solidFill>
                  <a:schemeClr val="bg1"/>
                </a:solidFill>
              </a:rPr>
              <a:t>2.5	PROGRAMACION ASINCRONA</a:t>
            </a:r>
          </a:p>
          <a:p>
            <a:pPr>
              <a:lnSpc>
                <a:spcPct val="90000"/>
              </a:lnSpc>
            </a:pPr>
            <a:r>
              <a:rPr lang="es-ES" sz="900" dirty="0">
                <a:solidFill>
                  <a:srgbClr val="FFFF00"/>
                </a:solidFill>
              </a:rPr>
              <a:t>3	DESARROLLO</a:t>
            </a:r>
          </a:p>
          <a:p>
            <a:pPr lvl="1">
              <a:lnSpc>
                <a:spcPct val="90000"/>
              </a:lnSpc>
            </a:pPr>
            <a:r>
              <a:rPr lang="es-ES" sz="900" dirty="0">
                <a:solidFill>
                  <a:schemeClr val="bg1"/>
                </a:solidFill>
              </a:rPr>
              <a:t>3.1	CODIFICACIÓN VIDEO 173</a:t>
            </a:r>
          </a:p>
          <a:p>
            <a:pPr lvl="1">
              <a:lnSpc>
                <a:spcPct val="90000"/>
              </a:lnSpc>
            </a:pPr>
            <a:r>
              <a:rPr lang="es-ES" sz="900" dirty="0">
                <a:solidFill>
                  <a:srgbClr val="FFFF00"/>
                </a:solidFill>
              </a:rPr>
              <a:t>3.2	CODIFICACIÓN VIDEO 174</a:t>
            </a:r>
          </a:p>
          <a:p>
            <a:pPr lvl="1">
              <a:lnSpc>
                <a:spcPct val="90000"/>
              </a:lnSpc>
            </a:pPr>
            <a:r>
              <a:rPr lang="es-ES" sz="900" dirty="0">
                <a:solidFill>
                  <a:schemeClr val="bg1"/>
                </a:solidFill>
              </a:rPr>
              <a:t>3.3	CODIFICACIÓN VIDEO 175</a:t>
            </a:r>
          </a:p>
          <a:p>
            <a:pPr lvl="1">
              <a:lnSpc>
                <a:spcPct val="90000"/>
              </a:lnSpc>
            </a:pPr>
            <a:r>
              <a:rPr lang="es-ES" sz="900" dirty="0">
                <a:solidFill>
                  <a:schemeClr val="bg1"/>
                </a:solidFill>
              </a:rPr>
              <a:t>3.4	CODIFICACIÓN VIDEO 176</a:t>
            </a:r>
          </a:p>
          <a:p>
            <a:pPr lvl="1">
              <a:lnSpc>
                <a:spcPct val="90000"/>
              </a:lnSpc>
            </a:pPr>
            <a:r>
              <a:rPr lang="es-ES" sz="900" dirty="0">
                <a:solidFill>
                  <a:schemeClr val="bg1"/>
                </a:solidFill>
              </a:rPr>
              <a:t>3.5	CODIFICACIÓN VIDEO 177</a:t>
            </a:r>
          </a:p>
          <a:p>
            <a:pPr lvl="1">
              <a:lnSpc>
                <a:spcPct val="90000"/>
              </a:lnSpc>
            </a:pPr>
            <a:r>
              <a:rPr lang="es-ES" sz="900" dirty="0">
                <a:solidFill>
                  <a:schemeClr val="bg1"/>
                </a:solidFill>
              </a:rPr>
              <a:t>3.6	CODIFICACIÓN VIDEO 178</a:t>
            </a:r>
          </a:p>
          <a:p>
            <a:pPr lvl="1">
              <a:lnSpc>
                <a:spcPct val="90000"/>
              </a:lnSpc>
            </a:pPr>
            <a:r>
              <a:rPr lang="es-ES" sz="900" dirty="0">
                <a:solidFill>
                  <a:schemeClr val="bg1"/>
                </a:solidFill>
              </a:rPr>
              <a:t>3.7	FUNCIONALIDAD</a:t>
            </a:r>
          </a:p>
          <a:p>
            <a:pPr lvl="2">
              <a:lnSpc>
                <a:spcPct val="90000"/>
              </a:lnSpc>
            </a:pPr>
            <a:r>
              <a:rPr lang="es-ES" sz="900" dirty="0">
                <a:solidFill>
                  <a:schemeClr val="bg1"/>
                </a:solidFill>
              </a:rPr>
              <a:t>3.7.1	EJECUCIÓN VIDEO 173</a:t>
            </a:r>
          </a:p>
          <a:p>
            <a:pPr lvl="2">
              <a:lnSpc>
                <a:spcPct val="90000"/>
              </a:lnSpc>
            </a:pPr>
            <a:r>
              <a:rPr lang="es-ES" sz="900" dirty="0">
                <a:solidFill>
                  <a:schemeClr val="bg1"/>
                </a:solidFill>
              </a:rPr>
              <a:t>3.7.2	EJECUCIÓN VIDEO 174</a:t>
            </a:r>
          </a:p>
          <a:p>
            <a:pPr lvl="2">
              <a:lnSpc>
                <a:spcPct val="90000"/>
              </a:lnSpc>
            </a:pPr>
            <a:r>
              <a:rPr lang="es-ES" sz="900" dirty="0">
                <a:solidFill>
                  <a:schemeClr val="bg1"/>
                </a:solidFill>
              </a:rPr>
              <a:t>3.7.3	EJECUCIÓN VIDEO 175</a:t>
            </a:r>
          </a:p>
          <a:p>
            <a:pPr lvl="2">
              <a:lnSpc>
                <a:spcPct val="90000"/>
              </a:lnSpc>
            </a:pPr>
            <a:r>
              <a:rPr lang="es-ES" sz="900" dirty="0">
                <a:solidFill>
                  <a:schemeClr val="bg1"/>
                </a:solidFill>
              </a:rPr>
              <a:t>3.7.4	EJECUCIÓN VIDEO 176</a:t>
            </a:r>
          </a:p>
          <a:p>
            <a:pPr lvl="2">
              <a:lnSpc>
                <a:spcPct val="90000"/>
              </a:lnSpc>
            </a:pPr>
            <a:r>
              <a:rPr lang="es-ES" sz="900" dirty="0">
                <a:solidFill>
                  <a:schemeClr val="bg1"/>
                </a:solidFill>
              </a:rPr>
              <a:t>3.7.5	EJECUCIÓN VIDEO 177</a:t>
            </a:r>
          </a:p>
          <a:p>
            <a:pPr lvl="2">
              <a:lnSpc>
                <a:spcPct val="90000"/>
              </a:lnSpc>
            </a:pPr>
            <a:r>
              <a:rPr lang="es-ES" sz="900" dirty="0">
                <a:solidFill>
                  <a:schemeClr val="bg1"/>
                </a:solidFill>
              </a:rPr>
              <a:t>3.7.6	EJECUCIÓN VIDEO 178</a:t>
            </a:r>
          </a:p>
          <a:p>
            <a:pPr>
              <a:lnSpc>
                <a:spcPct val="90000"/>
              </a:lnSpc>
            </a:pPr>
            <a:r>
              <a:rPr lang="es-ES" sz="900" dirty="0">
                <a:solidFill>
                  <a:schemeClr val="bg1"/>
                </a:solidFill>
              </a:rPr>
              <a:t>4	CONCLUSIONES</a:t>
            </a:r>
          </a:p>
          <a:p>
            <a:pPr>
              <a:lnSpc>
                <a:spcPct val="90000"/>
              </a:lnSpc>
            </a:pPr>
            <a:r>
              <a:rPr lang="es-ES" sz="900" dirty="0">
                <a:solidFill>
                  <a:schemeClr val="bg1"/>
                </a:solidFill>
              </a:rPr>
              <a:t>5	RECOMENDACIONES</a:t>
            </a:r>
          </a:p>
          <a:p>
            <a:pPr>
              <a:lnSpc>
                <a:spcPct val="90000"/>
              </a:lnSpc>
            </a:pPr>
            <a:r>
              <a:rPr lang="es-ES" sz="900" dirty="0">
                <a:solidFill>
                  <a:schemeClr val="bg1"/>
                </a:solidFill>
              </a:rPr>
              <a:t>6	BIBLIOGRAFÍA</a:t>
            </a:r>
          </a:p>
        </p:txBody>
      </p:sp>
      <p:sp>
        <p:nvSpPr>
          <p:cNvPr id="8" name="Marcador de número de diapositiva 7">
            <a:extLst>
              <a:ext uri="{FF2B5EF4-FFF2-40B4-BE49-F238E27FC236}">
                <a16:creationId xmlns:a16="http://schemas.microsoft.com/office/drawing/2014/main" id="{24631BC9-EDEE-F158-67A9-01C281DACFC4}"/>
              </a:ext>
            </a:extLst>
          </p:cNvPr>
          <p:cNvSpPr>
            <a:spLocks noGrp="1"/>
          </p:cNvSpPr>
          <p:nvPr>
            <p:ph type="sldNum" sz="quarter" idx="12"/>
          </p:nvPr>
        </p:nvSpPr>
        <p:spPr>
          <a:xfrm>
            <a:off x="11084554" y="6439961"/>
            <a:ext cx="1052508" cy="365125"/>
          </a:xfrm>
        </p:spPr>
        <p:txBody>
          <a:bodyPr vert="horz" lIns="91440" tIns="45720" rIns="91440" bIns="45720" rtlCol="0" anchor="ctr"/>
          <a:lstStyle/>
          <a:p>
            <a:fld id="{D57F1E4F-1CFF-5643-939E-217C01CDF565}" type="slidenum">
              <a:rPr lang="en-US" sz="2800" b="1" smtClean="0">
                <a:solidFill>
                  <a:schemeClr val="bg1"/>
                </a:solidFill>
              </a:rPr>
              <a:pPr/>
              <a:t>31</a:t>
            </a:fld>
            <a:endParaRPr lang="en-US" sz="2800" b="1" dirty="0">
              <a:solidFill>
                <a:schemeClr val="bg1"/>
              </a:solidFill>
            </a:endParaRPr>
          </a:p>
        </p:txBody>
      </p:sp>
    </p:spTree>
    <p:extLst>
      <p:ext uri="{BB962C8B-B14F-4D97-AF65-F5344CB8AC3E}">
        <p14:creationId xmlns:p14="http://schemas.microsoft.com/office/powerpoint/2010/main" val="32467658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3.2	CODIFICACI</a:t>
            </a:r>
            <a:r>
              <a:rPr lang="es-EC" dirty="0" err="1"/>
              <a:t>ón</a:t>
            </a:r>
            <a:r>
              <a:rPr lang="es-EC" dirty="0"/>
              <a:t> VIDEO 174</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3074633" cy="3975348"/>
          </a:xfrm>
        </p:spPr>
        <p:txBody>
          <a:bodyPr>
            <a:normAutofit fontScale="92500" lnSpcReduction="10000"/>
          </a:bodyPr>
          <a:lstStyle/>
          <a:p>
            <a:r>
              <a:rPr lang="es-ES" dirty="0">
                <a:solidFill>
                  <a:schemeClr val="tx1"/>
                </a:solidFill>
              </a:rPr>
              <a:t>4.	Dentro la función principal se declara un modelo de banco, un controlador de banco al cual se le envía la función </a:t>
            </a:r>
            <a:r>
              <a:rPr lang="es-ES" dirty="0" err="1">
                <a:solidFill>
                  <a:schemeClr val="tx1"/>
                </a:solidFill>
              </a:rPr>
              <a:t>acreditarSaldoCuentas</a:t>
            </a:r>
            <a:r>
              <a:rPr lang="es-ES" dirty="0">
                <a:solidFill>
                  <a:schemeClr val="tx1"/>
                </a:solidFill>
              </a:rPr>
              <a:t> y se le pasa el parámetro del banco con el que se va a trabajar y el saldo que va a tener las cuentas, luego se le pasa un ciclo </a:t>
            </a:r>
            <a:r>
              <a:rPr lang="es-ES" dirty="0" err="1">
                <a:solidFill>
                  <a:schemeClr val="tx1"/>
                </a:solidFill>
              </a:rPr>
              <a:t>for</a:t>
            </a:r>
            <a:r>
              <a:rPr lang="es-ES" dirty="0">
                <a:solidFill>
                  <a:schemeClr val="tx1"/>
                </a:solidFill>
              </a:rPr>
              <a:t> declarando un controlador de transferencia con el modelo de banco, controlador de banco, cuenta de origen y un valor máximo.</a:t>
            </a:r>
            <a:endParaRPr lang="en-US" dirty="0">
              <a:solidFill>
                <a:schemeClr val="tx1"/>
              </a:solidFill>
            </a:endParaRP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CODIFICACIÓN VIDEO 173</a:t>
            </a:r>
          </a:p>
          <a:p>
            <a:pPr lvl="1">
              <a:lnSpc>
                <a:spcPct val="90000"/>
              </a:lnSpc>
            </a:pPr>
            <a:r>
              <a:rPr lang="es-ES" sz="1200" dirty="0">
                <a:solidFill>
                  <a:srgbClr val="FFFF00"/>
                </a:solidFill>
              </a:rPr>
              <a:t>3.2	CODIFICACIÓN VIDEO 174</a:t>
            </a:r>
          </a:p>
          <a:p>
            <a:pPr lvl="1">
              <a:lnSpc>
                <a:spcPct val="90000"/>
              </a:lnSpc>
            </a:pPr>
            <a:r>
              <a:rPr lang="es-ES" sz="1200" dirty="0">
                <a:solidFill>
                  <a:schemeClr val="bg1"/>
                </a:solidFill>
              </a:rPr>
              <a:t>3.3	CODIFICACIÓN VIDEO 175</a:t>
            </a:r>
          </a:p>
          <a:p>
            <a:pPr lvl="1">
              <a:lnSpc>
                <a:spcPct val="90000"/>
              </a:lnSpc>
            </a:pPr>
            <a:r>
              <a:rPr lang="es-ES" sz="1200" dirty="0">
                <a:solidFill>
                  <a:schemeClr val="bg1"/>
                </a:solidFill>
              </a:rPr>
              <a:t>3.4	CODIFICACIÓN VIDEO 176</a:t>
            </a:r>
          </a:p>
          <a:p>
            <a:pPr lvl="1">
              <a:lnSpc>
                <a:spcPct val="90000"/>
              </a:lnSpc>
            </a:pPr>
            <a:r>
              <a:rPr lang="es-ES" sz="1200" dirty="0">
                <a:solidFill>
                  <a:schemeClr val="bg1"/>
                </a:solidFill>
              </a:rPr>
              <a:t>3.5	CODIFICACIÓN VIDEO 177</a:t>
            </a:r>
          </a:p>
          <a:p>
            <a:pPr lvl="1">
              <a:lnSpc>
                <a:spcPct val="90000"/>
              </a:lnSpc>
            </a:pPr>
            <a:r>
              <a:rPr lang="es-ES" sz="1200" dirty="0">
                <a:solidFill>
                  <a:schemeClr val="bg1"/>
                </a:solidFill>
              </a:rPr>
              <a:t>3.6	CODIFICACIÓN VIDEO 178</a:t>
            </a:r>
          </a:p>
          <a:p>
            <a:pPr lvl="1">
              <a:lnSpc>
                <a:spcPct val="90000"/>
              </a:lnSpc>
            </a:pPr>
            <a:r>
              <a:rPr lang="es-ES" sz="1200" dirty="0">
                <a:solidFill>
                  <a:schemeClr val="bg1"/>
                </a:solidFill>
              </a:rPr>
              <a:t>3.7	FUNCIONALIDAD</a:t>
            </a:r>
          </a:p>
          <a:p>
            <a:pPr lvl="2">
              <a:lnSpc>
                <a:spcPct val="90000"/>
              </a:lnSpc>
            </a:pPr>
            <a:r>
              <a:rPr lang="es-ES" sz="1200" dirty="0">
                <a:solidFill>
                  <a:schemeClr val="bg1"/>
                </a:solidFill>
              </a:rPr>
              <a:t>3.7.1	EJECUCIÓN VIDEO 173</a:t>
            </a:r>
          </a:p>
          <a:p>
            <a:pPr lvl="2">
              <a:lnSpc>
                <a:spcPct val="90000"/>
              </a:lnSpc>
            </a:pPr>
            <a:r>
              <a:rPr lang="es-ES" sz="1200" dirty="0">
                <a:solidFill>
                  <a:schemeClr val="bg1"/>
                </a:solidFill>
              </a:rPr>
              <a:t>3.7.2	EJECUCIÓN VIDEO 174</a:t>
            </a:r>
          </a:p>
          <a:p>
            <a:pPr lvl="2">
              <a:lnSpc>
                <a:spcPct val="90000"/>
              </a:lnSpc>
            </a:pPr>
            <a:r>
              <a:rPr lang="es-ES" sz="1200" dirty="0">
                <a:solidFill>
                  <a:schemeClr val="bg1"/>
                </a:solidFill>
              </a:rPr>
              <a:t>3.7.3	EJECUCIÓN VIDEO 175</a:t>
            </a:r>
          </a:p>
          <a:p>
            <a:pPr lvl="2">
              <a:lnSpc>
                <a:spcPct val="90000"/>
              </a:lnSpc>
            </a:pPr>
            <a:r>
              <a:rPr lang="es-ES" sz="1200" dirty="0">
                <a:solidFill>
                  <a:schemeClr val="bg1"/>
                </a:solidFill>
              </a:rPr>
              <a:t>3.7.3	EJECUCIÓN VIDEO 176</a:t>
            </a:r>
          </a:p>
          <a:p>
            <a:pPr lvl="2">
              <a:lnSpc>
                <a:spcPct val="90000"/>
              </a:lnSpc>
            </a:pPr>
            <a:r>
              <a:rPr lang="es-ES" sz="1200" dirty="0">
                <a:solidFill>
                  <a:schemeClr val="bg1"/>
                </a:solidFill>
              </a:rPr>
              <a:t>3.7.3	EJECUCIÓN VIDEO 177</a:t>
            </a:r>
          </a:p>
          <a:p>
            <a:pPr lvl="2">
              <a:lnSpc>
                <a:spcPct val="90000"/>
              </a:lnSpc>
            </a:pPr>
            <a:r>
              <a:rPr lang="es-ES" sz="1200" dirty="0">
                <a:solidFill>
                  <a:schemeClr val="bg1"/>
                </a:solidFill>
              </a:rPr>
              <a:t>3.7.3	EJECUCIÓN VIDEO 178</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610809" y="6457890"/>
            <a:ext cx="581192" cy="400110"/>
          </a:xfrm>
          <a:prstGeom prst="rect">
            <a:avLst/>
          </a:prstGeom>
          <a:noFill/>
        </p:spPr>
        <p:txBody>
          <a:bodyPr wrap="square" rtlCol="0">
            <a:spAutoFit/>
          </a:bodyPr>
          <a:lstStyle/>
          <a:p>
            <a:r>
              <a:rPr lang="es-EC" sz="2000" dirty="0">
                <a:solidFill>
                  <a:schemeClr val="bg1"/>
                </a:solidFill>
              </a:rPr>
              <a:t>27</a:t>
            </a:r>
          </a:p>
        </p:txBody>
      </p:sp>
      <p:pic>
        <p:nvPicPr>
          <p:cNvPr id="6" name="Imagen 5">
            <a:extLst>
              <a:ext uri="{FF2B5EF4-FFF2-40B4-BE49-F238E27FC236}">
                <a16:creationId xmlns:a16="http://schemas.microsoft.com/office/drawing/2014/main" id="{2AB94418-7CBE-47FC-C1E9-3A41CA7A1880}"/>
              </a:ext>
            </a:extLst>
          </p:cNvPr>
          <p:cNvPicPr>
            <a:picLocks noChangeAspect="1"/>
          </p:cNvPicPr>
          <p:nvPr/>
        </p:nvPicPr>
        <p:blipFill>
          <a:blip r:embed="rId2"/>
          <a:stretch>
            <a:fillRect/>
          </a:stretch>
        </p:blipFill>
        <p:spPr>
          <a:xfrm>
            <a:off x="3981216" y="3252563"/>
            <a:ext cx="4810760" cy="2068830"/>
          </a:xfrm>
          <a:prstGeom prst="rect">
            <a:avLst/>
          </a:prstGeom>
          <a:ln w="88900" cap="sq" cmpd="thickThin">
            <a:solidFill>
              <a:srgbClr val="000000"/>
            </a:solidFill>
            <a:prstDash val="solid"/>
            <a:miter lim="800000"/>
          </a:ln>
          <a:effectLst>
            <a:innerShdw blurRad="76200">
              <a:srgbClr val="000000"/>
            </a:innerShdw>
          </a:effectLst>
        </p:spPr>
      </p:pic>
      <p:sp>
        <p:nvSpPr>
          <p:cNvPr id="5" name="Marcador de contenido 2">
            <a:extLst>
              <a:ext uri="{FF2B5EF4-FFF2-40B4-BE49-F238E27FC236}">
                <a16:creationId xmlns:a16="http://schemas.microsoft.com/office/drawing/2014/main" id="{64C4AF1F-2C94-1503-F1B5-DE5E4B268EBC}"/>
              </a:ext>
            </a:extLst>
          </p:cNvPr>
          <p:cNvSpPr txBox="1">
            <a:spLocks/>
          </p:cNvSpPr>
          <p:nvPr/>
        </p:nvSpPr>
        <p:spPr>
          <a:xfrm>
            <a:off x="9117367" y="17929"/>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OBJETIVOS</a:t>
            </a:r>
          </a:p>
          <a:p>
            <a:pPr>
              <a:lnSpc>
                <a:spcPct val="90000"/>
              </a:lnSpc>
            </a:pPr>
            <a:r>
              <a:rPr lang="es-ES" sz="900" dirty="0">
                <a:solidFill>
                  <a:schemeClr val="bg1"/>
                </a:solidFill>
              </a:rPr>
              <a:t>2	MARCO TEÓRICO</a:t>
            </a:r>
          </a:p>
          <a:p>
            <a:pPr lvl="1">
              <a:lnSpc>
                <a:spcPct val="90000"/>
              </a:lnSpc>
            </a:pPr>
            <a:r>
              <a:rPr lang="es-ES" sz="900" dirty="0">
                <a:solidFill>
                  <a:schemeClr val="bg1"/>
                </a:solidFill>
              </a:rPr>
              <a:t>2.1	HILOS</a:t>
            </a:r>
          </a:p>
          <a:p>
            <a:pPr lvl="2">
              <a:lnSpc>
                <a:spcPct val="90000"/>
              </a:lnSpc>
            </a:pPr>
            <a:r>
              <a:rPr lang="es-ES" sz="900" dirty="0">
                <a:solidFill>
                  <a:schemeClr val="bg1"/>
                </a:solidFill>
              </a:rPr>
              <a:t>2.1.1	HILOS CON .NET</a:t>
            </a:r>
          </a:p>
          <a:p>
            <a:pPr lvl="2">
              <a:lnSpc>
                <a:spcPct val="90000"/>
              </a:lnSpc>
            </a:pPr>
            <a:r>
              <a:rPr lang="es-ES" sz="900" dirty="0">
                <a:solidFill>
                  <a:schemeClr val="bg1"/>
                </a:solidFill>
              </a:rPr>
              <a:t>2.1.2	SINCRONIZACION</a:t>
            </a:r>
          </a:p>
          <a:p>
            <a:pPr lvl="1">
              <a:lnSpc>
                <a:spcPct val="90000"/>
              </a:lnSpc>
            </a:pPr>
            <a:r>
              <a:rPr lang="es-ES" sz="900" dirty="0">
                <a:solidFill>
                  <a:schemeClr val="bg1"/>
                </a:solidFill>
              </a:rPr>
              <a:t>2..2	GESTION DE HILOS</a:t>
            </a:r>
          </a:p>
          <a:p>
            <a:pPr lvl="1">
              <a:lnSpc>
                <a:spcPct val="90000"/>
              </a:lnSpc>
            </a:pPr>
            <a:r>
              <a:rPr lang="es-ES" sz="900" dirty="0">
                <a:solidFill>
                  <a:schemeClr val="bg1"/>
                </a:solidFill>
              </a:rPr>
              <a:t>2.3	PARALELISMO DE HILOS</a:t>
            </a:r>
          </a:p>
          <a:p>
            <a:pPr lvl="1">
              <a:lnSpc>
                <a:spcPct val="90000"/>
              </a:lnSpc>
            </a:pPr>
            <a:r>
              <a:rPr lang="es-ES" sz="900" dirty="0">
                <a:solidFill>
                  <a:schemeClr val="bg1"/>
                </a:solidFill>
              </a:rPr>
              <a:t>2.4	BLOQUEO DE HILOS</a:t>
            </a:r>
          </a:p>
          <a:p>
            <a:pPr lvl="1">
              <a:lnSpc>
                <a:spcPct val="90000"/>
              </a:lnSpc>
            </a:pPr>
            <a:r>
              <a:rPr lang="es-ES" sz="900" dirty="0">
                <a:solidFill>
                  <a:schemeClr val="bg1"/>
                </a:solidFill>
              </a:rPr>
              <a:t>2.5	PROGRAMACION ASINCRONA</a:t>
            </a:r>
          </a:p>
          <a:p>
            <a:pPr>
              <a:lnSpc>
                <a:spcPct val="90000"/>
              </a:lnSpc>
            </a:pPr>
            <a:r>
              <a:rPr lang="es-ES" sz="900" dirty="0">
                <a:solidFill>
                  <a:srgbClr val="FFFF00"/>
                </a:solidFill>
              </a:rPr>
              <a:t>3	DESARROLLO</a:t>
            </a:r>
          </a:p>
          <a:p>
            <a:pPr lvl="1">
              <a:lnSpc>
                <a:spcPct val="90000"/>
              </a:lnSpc>
            </a:pPr>
            <a:r>
              <a:rPr lang="es-ES" sz="900" dirty="0">
                <a:solidFill>
                  <a:schemeClr val="bg1"/>
                </a:solidFill>
              </a:rPr>
              <a:t>3.1	CODIFICACIÓN VIDEO 173</a:t>
            </a:r>
          </a:p>
          <a:p>
            <a:pPr lvl="1">
              <a:lnSpc>
                <a:spcPct val="90000"/>
              </a:lnSpc>
            </a:pPr>
            <a:r>
              <a:rPr lang="es-ES" sz="900" dirty="0">
                <a:solidFill>
                  <a:srgbClr val="FFFF00"/>
                </a:solidFill>
              </a:rPr>
              <a:t>3.2	CODIFICACIÓN VIDEO 174</a:t>
            </a:r>
          </a:p>
          <a:p>
            <a:pPr lvl="1">
              <a:lnSpc>
                <a:spcPct val="90000"/>
              </a:lnSpc>
            </a:pPr>
            <a:r>
              <a:rPr lang="es-ES" sz="900" dirty="0">
                <a:solidFill>
                  <a:schemeClr val="bg1"/>
                </a:solidFill>
              </a:rPr>
              <a:t>3.3	CODIFICACIÓN VIDEO 175</a:t>
            </a:r>
          </a:p>
          <a:p>
            <a:pPr lvl="1">
              <a:lnSpc>
                <a:spcPct val="90000"/>
              </a:lnSpc>
            </a:pPr>
            <a:r>
              <a:rPr lang="es-ES" sz="900" dirty="0">
                <a:solidFill>
                  <a:schemeClr val="bg1"/>
                </a:solidFill>
              </a:rPr>
              <a:t>3.4	CODIFICACIÓN VIDEO 176</a:t>
            </a:r>
          </a:p>
          <a:p>
            <a:pPr lvl="1">
              <a:lnSpc>
                <a:spcPct val="90000"/>
              </a:lnSpc>
            </a:pPr>
            <a:r>
              <a:rPr lang="es-ES" sz="900" dirty="0">
                <a:solidFill>
                  <a:schemeClr val="bg1"/>
                </a:solidFill>
              </a:rPr>
              <a:t>3.5	CODIFICACIÓN VIDEO 177</a:t>
            </a:r>
          </a:p>
          <a:p>
            <a:pPr lvl="1">
              <a:lnSpc>
                <a:spcPct val="90000"/>
              </a:lnSpc>
            </a:pPr>
            <a:r>
              <a:rPr lang="es-ES" sz="900" dirty="0">
                <a:solidFill>
                  <a:schemeClr val="bg1"/>
                </a:solidFill>
              </a:rPr>
              <a:t>3.6	CODIFICACIÓN VIDEO 178</a:t>
            </a:r>
          </a:p>
          <a:p>
            <a:pPr lvl="1">
              <a:lnSpc>
                <a:spcPct val="90000"/>
              </a:lnSpc>
            </a:pPr>
            <a:r>
              <a:rPr lang="es-ES" sz="900" dirty="0">
                <a:solidFill>
                  <a:schemeClr val="bg1"/>
                </a:solidFill>
              </a:rPr>
              <a:t>3.7	FUNCIONALIDAD</a:t>
            </a:r>
          </a:p>
          <a:p>
            <a:pPr lvl="2">
              <a:lnSpc>
                <a:spcPct val="90000"/>
              </a:lnSpc>
            </a:pPr>
            <a:r>
              <a:rPr lang="es-ES" sz="900" dirty="0">
                <a:solidFill>
                  <a:schemeClr val="bg1"/>
                </a:solidFill>
              </a:rPr>
              <a:t>3.7.1	EJECUCIÓN VIDEO 173</a:t>
            </a:r>
          </a:p>
          <a:p>
            <a:pPr lvl="2">
              <a:lnSpc>
                <a:spcPct val="90000"/>
              </a:lnSpc>
            </a:pPr>
            <a:r>
              <a:rPr lang="es-ES" sz="900" dirty="0">
                <a:solidFill>
                  <a:schemeClr val="bg1"/>
                </a:solidFill>
              </a:rPr>
              <a:t>3.7.2	EJECUCIÓN VIDEO 174</a:t>
            </a:r>
          </a:p>
          <a:p>
            <a:pPr lvl="2">
              <a:lnSpc>
                <a:spcPct val="90000"/>
              </a:lnSpc>
            </a:pPr>
            <a:r>
              <a:rPr lang="es-ES" sz="900" dirty="0">
                <a:solidFill>
                  <a:schemeClr val="bg1"/>
                </a:solidFill>
              </a:rPr>
              <a:t>3.7.3	EJECUCIÓN VIDEO 175</a:t>
            </a:r>
          </a:p>
          <a:p>
            <a:pPr lvl="2">
              <a:lnSpc>
                <a:spcPct val="90000"/>
              </a:lnSpc>
            </a:pPr>
            <a:r>
              <a:rPr lang="es-ES" sz="900" dirty="0">
                <a:solidFill>
                  <a:schemeClr val="bg1"/>
                </a:solidFill>
              </a:rPr>
              <a:t>3.7.4	EJECUCIÓN VIDEO 176</a:t>
            </a:r>
          </a:p>
          <a:p>
            <a:pPr lvl="2">
              <a:lnSpc>
                <a:spcPct val="90000"/>
              </a:lnSpc>
            </a:pPr>
            <a:r>
              <a:rPr lang="es-ES" sz="900" dirty="0">
                <a:solidFill>
                  <a:schemeClr val="bg1"/>
                </a:solidFill>
              </a:rPr>
              <a:t>3.7.5	EJECUCIÓN VIDEO 177</a:t>
            </a:r>
          </a:p>
          <a:p>
            <a:pPr lvl="2">
              <a:lnSpc>
                <a:spcPct val="90000"/>
              </a:lnSpc>
            </a:pPr>
            <a:r>
              <a:rPr lang="es-ES" sz="900" dirty="0">
                <a:solidFill>
                  <a:schemeClr val="bg1"/>
                </a:solidFill>
              </a:rPr>
              <a:t>3.7.6	EJECUCIÓN VIDEO 178</a:t>
            </a:r>
          </a:p>
          <a:p>
            <a:pPr>
              <a:lnSpc>
                <a:spcPct val="90000"/>
              </a:lnSpc>
            </a:pPr>
            <a:r>
              <a:rPr lang="es-ES" sz="900" dirty="0">
                <a:solidFill>
                  <a:schemeClr val="bg1"/>
                </a:solidFill>
              </a:rPr>
              <a:t>4	CONCLUSIONES</a:t>
            </a:r>
          </a:p>
          <a:p>
            <a:pPr>
              <a:lnSpc>
                <a:spcPct val="90000"/>
              </a:lnSpc>
            </a:pPr>
            <a:r>
              <a:rPr lang="es-ES" sz="900" dirty="0">
                <a:solidFill>
                  <a:schemeClr val="bg1"/>
                </a:solidFill>
              </a:rPr>
              <a:t>5	RECOMENDACIONES</a:t>
            </a:r>
          </a:p>
          <a:p>
            <a:pPr>
              <a:lnSpc>
                <a:spcPct val="90000"/>
              </a:lnSpc>
            </a:pPr>
            <a:r>
              <a:rPr lang="es-ES" sz="900" dirty="0">
                <a:solidFill>
                  <a:schemeClr val="bg1"/>
                </a:solidFill>
              </a:rPr>
              <a:t>6	BIBLIOGRAFÍA</a:t>
            </a:r>
          </a:p>
        </p:txBody>
      </p:sp>
      <p:sp>
        <p:nvSpPr>
          <p:cNvPr id="8" name="Marcador de número de diapositiva 7">
            <a:extLst>
              <a:ext uri="{FF2B5EF4-FFF2-40B4-BE49-F238E27FC236}">
                <a16:creationId xmlns:a16="http://schemas.microsoft.com/office/drawing/2014/main" id="{C19023DC-7D81-D09A-5DE1-68509BD78CFE}"/>
              </a:ext>
            </a:extLst>
          </p:cNvPr>
          <p:cNvSpPr>
            <a:spLocks noGrp="1"/>
          </p:cNvSpPr>
          <p:nvPr>
            <p:ph type="sldNum" sz="quarter" idx="12"/>
          </p:nvPr>
        </p:nvSpPr>
        <p:spPr>
          <a:xfrm>
            <a:off x="11084554" y="6439961"/>
            <a:ext cx="1052508" cy="365125"/>
          </a:xfrm>
        </p:spPr>
        <p:txBody>
          <a:bodyPr vert="horz" lIns="91440" tIns="45720" rIns="91440" bIns="45720" rtlCol="0" anchor="ctr"/>
          <a:lstStyle/>
          <a:p>
            <a:fld id="{D57F1E4F-1CFF-5643-939E-217C01CDF565}" type="slidenum">
              <a:rPr lang="en-US" sz="2800" b="1" smtClean="0">
                <a:solidFill>
                  <a:schemeClr val="bg1"/>
                </a:solidFill>
              </a:rPr>
              <a:pPr/>
              <a:t>32</a:t>
            </a:fld>
            <a:endParaRPr lang="en-US" sz="2800" b="1" dirty="0">
              <a:solidFill>
                <a:schemeClr val="bg1"/>
              </a:solidFill>
            </a:endParaRPr>
          </a:p>
        </p:txBody>
      </p:sp>
    </p:spTree>
    <p:extLst>
      <p:ext uri="{BB962C8B-B14F-4D97-AF65-F5344CB8AC3E}">
        <p14:creationId xmlns:p14="http://schemas.microsoft.com/office/powerpoint/2010/main" val="21156549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3.2	CODIFICACI</a:t>
            </a:r>
            <a:r>
              <a:rPr lang="es-EC" dirty="0" err="1"/>
              <a:t>ón</a:t>
            </a:r>
            <a:r>
              <a:rPr lang="es-EC" dirty="0"/>
              <a:t> VIDEO 174</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8193839" cy="3975348"/>
          </a:xfrm>
        </p:spPr>
        <p:txBody>
          <a:bodyPr>
            <a:normAutofit/>
          </a:bodyPr>
          <a:lstStyle/>
          <a:p>
            <a:r>
              <a:rPr lang="es-ES" dirty="0">
                <a:solidFill>
                  <a:schemeClr val="tx1"/>
                </a:solidFill>
              </a:rPr>
              <a:t>5.	Al momento de ejecutar este proyecto se puede observar que las transacciones fueron realizadas correctamente, sin embargo, existe un problema ya que los hilos no se encuentran sincronizados por lo que en el saldo total existe un desfase ya que como ingresan varios hilos a la vez, dos o más hilos pueden estar realizando una transferencia a la misma cuenta y por lo tanto descontar un valor que no toma en cuenta la función para obtener valores, lo cual se resuelve en la siguiente práctica..</a:t>
            </a:r>
            <a:endParaRPr lang="en-US" dirty="0">
              <a:solidFill>
                <a:schemeClr val="tx1"/>
              </a:solidFill>
            </a:endParaRP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CODIFICACIÓN VIDEO 173</a:t>
            </a:r>
          </a:p>
          <a:p>
            <a:pPr lvl="1">
              <a:lnSpc>
                <a:spcPct val="90000"/>
              </a:lnSpc>
            </a:pPr>
            <a:r>
              <a:rPr lang="es-ES" sz="1200" dirty="0">
                <a:solidFill>
                  <a:srgbClr val="FFFF00"/>
                </a:solidFill>
              </a:rPr>
              <a:t>3.2	CODIFICACIÓN VIDEO 174</a:t>
            </a:r>
          </a:p>
          <a:p>
            <a:pPr lvl="1">
              <a:lnSpc>
                <a:spcPct val="90000"/>
              </a:lnSpc>
            </a:pPr>
            <a:r>
              <a:rPr lang="es-ES" sz="1200" dirty="0">
                <a:solidFill>
                  <a:schemeClr val="bg1"/>
                </a:solidFill>
              </a:rPr>
              <a:t>3.3	CODIFICACIÓN VIDEO 175</a:t>
            </a:r>
          </a:p>
          <a:p>
            <a:pPr lvl="1">
              <a:lnSpc>
                <a:spcPct val="90000"/>
              </a:lnSpc>
            </a:pPr>
            <a:r>
              <a:rPr lang="es-ES" sz="1200" dirty="0">
                <a:solidFill>
                  <a:schemeClr val="bg1"/>
                </a:solidFill>
              </a:rPr>
              <a:t>3.4	CODIFICACIÓN VIDEO 176</a:t>
            </a:r>
          </a:p>
          <a:p>
            <a:pPr lvl="1">
              <a:lnSpc>
                <a:spcPct val="90000"/>
              </a:lnSpc>
            </a:pPr>
            <a:r>
              <a:rPr lang="es-ES" sz="1200" dirty="0">
                <a:solidFill>
                  <a:schemeClr val="bg1"/>
                </a:solidFill>
              </a:rPr>
              <a:t>3.5	CODIFICACIÓN VIDEO 177</a:t>
            </a:r>
          </a:p>
          <a:p>
            <a:pPr lvl="1">
              <a:lnSpc>
                <a:spcPct val="90000"/>
              </a:lnSpc>
            </a:pPr>
            <a:r>
              <a:rPr lang="es-ES" sz="1200" dirty="0">
                <a:solidFill>
                  <a:schemeClr val="bg1"/>
                </a:solidFill>
              </a:rPr>
              <a:t>3.6	CODIFICACIÓN VIDEO 178</a:t>
            </a:r>
          </a:p>
          <a:p>
            <a:pPr lvl="1">
              <a:lnSpc>
                <a:spcPct val="90000"/>
              </a:lnSpc>
            </a:pPr>
            <a:r>
              <a:rPr lang="es-ES" sz="1200" dirty="0">
                <a:solidFill>
                  <a:schemeClr val="bg1"/>
                </a:solidFill>
              </a:rPr>
              <a:t>3.7	FUNCIONALIDAD</a:t>
            </a:r>
          </a:p>
          <a:p>
            <a:pPr lvl="2">
              <a:lnSpc>
                <a:spcPct val="90000"/>
              </a:lnSpc>
            </a:pPr>
            <a:r>
              <a:rPr lang="es-ES" sz="1200" dirty="0">
                <a:solidFill>
                  <a:schemeClr val="bg1"/>
                </a:solidFill>
              </a:rPr>
              <a:t>3.7.1	EJECUCIÓN VIDEO 173</a:t>
            </a:r>
          </a:p>
          <a:p>
            <a:pPr lvl="2">
              <a:lnSpc>
                <a:spcPct val="90000"/>
              </a:lnSpc>
            </a:pPr>
            <a:r>
              <a:rPr lang="es-ES" sz="1200" dirty="0">
                <a:solidFill>
                  <a:schemeClr val="bg1"/>
                </a:solidFill>
              </a:rPr>
              <a:t>3.7.2	EJECUCIÓN VIDEO 174</a:t>
            </a:r>
          </a:p>
          <a:p>
            <a:pPr lvl="2">
              <a:lnSpc>
                <a:spcPct val="90000"/>
              </a:lnSpc>
            </a:pPr>
            <a:r>
              <a:rPr lang="es-ES" sz="1200" dirty="0">
                <a:solidFill>
                  <a:schemeClr val="bg1"/>
                </a:solidFill>
              </a:rPr>
              <a:t>3.7.3	EJECUCIÓN VIDEO 175</a:t>
            </a:r>
          </a:p>
          <a:p>
            <a:pPr lvl="2">
              <a:lnSpc>
                <a:spcPct val="90000"/>
              </a:lnSpc>
            </a:pPr>
            <a:r>
              <a:rPr lang="es-ES" sz="1200" dirty="0">
                <a:solidFill>
                  <a:schemeClr val="bg1"/>
                </a:solidFill>
              </a:rPr>
              <a:t>3.7.3	EJECUCIÓN VIDEO 176</a:t>
            </a:r>
          </a:p>
          <a:p>
            <a:pPr lvl="2">
              <a:lnSpc>
                <a:spcPct val="90000"/>
              </a:lnSpc>
            </a:pPr>
            <a:r>
              <a:rPr lang="es-ES" sz="1200" dirty="0">
                <a:solidFill>
                  <a:schemeClr val="bg1"/>
                </a:solidFill>
              </a:rPr>
              <a:t>3.7.3	EJECUCIÓN VIDEO 177</a:t>
            </a:r>
          </a:p>
          <a:p>
            <a:pPr lvl="2">
              <a:lnSpc>
                <a:spcPct val="90000"/>
              </a:lnSpc>
            </a:pPr>
            <a:r>
              <a:rPr lang="es-ES" sz="1200" dirty="0">
                <a:solidFill>
                  <a:schemeClr val="bg1"/>
                </a:solidFill>
              </a:rPr>
              <a:t>3.7.3	EJECUCIÓN VIDEO 178</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610809" y="6457890"/>
            <a:ext cx="581192" cy="400110"/>
          </a:xfrm>
          <a:prstGeom prst="rect">
            <a:avLst/>
          </a:prstGeom>
          <a:noFill/>
        </p:spPr>
        <p:txBody>
          <a:bodyPr wrap="square" rtlCol="0">
            <a:spAutoFit/>
          </a:bodyPr>
          <a:lstStyle/>
          <a:p>
            <a:r>
              <a:rPr lang="es-EC" sz="2000" dirty="0">
                <a:solidFill>
                  <a:schemeClr val="bg1"/>
                </a:solidFill>
              </a:rPr>
              <a:t>28</a:t>
            </a:r>
          </a:p>
        </p:txBody>
      </p:sp>
      <p:sp>
        <p:nvSpPr>
          <p:cNvPr id="5" name="Marcador de contenido 2">
            <a:extLst>
              <a:ext uri="{FF2B5EF4-FFF2-40B4-BE49-F238E27FC236}">
                <a16:creationId xmlns:a16="http://schemas.microsoft.com/office/drawing/2014/main" id="{4ED80B2C-C063-9180-3333-FE35BF870E6C}"/>
              </a:ext>
            </a:extLst>
          </p:cNvPr>
          <p:cNvSpPr txBox="1">
            <a:spLocks/>
          </p:cNvSpPr>
          <p:nvPr/>
        </p:nvSpPr>
        <p:spPr>
          <a:xfrm>
            <a:off x="9117367" y="17929"/>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OBJETIVOS</a:t>
            </a:r>
          </a:p>
          <a:p>
            <a:pPr>
              <a:lnSpc>
                <a:spcPct val="90000"/>
              </a:lnSpc>
            </a:pPr>
            <a:r>
              <a:rPr lang="es-ES" sz="900" dirty="0">
                <a:solidFill>
                  <a:schemeClr val="bg1"/>
                </a:solidFill>
              </a:rPr>
              <a:t>2	MARCO TEÓRICO</a:t>
            </a:r>
          </a:p>
          <a:p>
            <a:pPr lvl="1">
              <a:lnSpc>
                <a:spcPct val="90000"/>
              </a:lnSpc>
            </a:pPr>
            <a:r>
              <a:rPr lang="es-ES" sz="900" dirty="0">
                <a:solidFill>
                  <a:schemeClr val="bg1"/>
                </a:solidFill>
              </a:rPr>
              <a:t>2.1	HILOS</a:t>
            </a:r>
          </a:p>
          <a:p>
            <a:pPr lvl="2">
              <a:lnSpc>
                <a:spcPct val="90000"/>
              </a:lnSpc>
            </a:pPr>
            <a:r>
              <a:rPr lang="es-ES" sz="900" dirty="0">
                <a:solidFill>
                  <a:schemeClr val="bg1"/>
                </a:solidFill>
              </a:rPr>
              <a:t>2.1.1	HILOS CON .NET</a:t>
            </a:r>
          </a:p>
          <a:p>
            <a:pPr lvl="2">
              <a:lnSpc>
                <a:spcPct val="90000"/>
              </a:lnSpc>
            </a:pPr>
            <a:r>
              <a:rPr lang="es-ES" sz="900" dirty="0">
                <a:solidFill>
                  <a:schemeClr val="bg1"/>
                </a:solidFill>
              </a:rPr>
              <a:t>2.1.2	SINCRONIZACION</a:t>
            </a:r>
          </a:p>
          <a:p>
            <a:pPr lvl="1">
              <a:lnSpc>
                <a:spcPct val="90000"/>
              </a:lnSpc>
            </a:pPr>
            <a:r>
              <a:rPr lang="es-ES" sz="900" dirty="0">
                <a:solidFill>
                  <a:schemeClr val="bg1"/>
                </a:solidFill>
              </a:rPr>
              <a:t>2..2	GESTION DE HILOS</a:t>
            </a:r>
          </a:p>
          <a:p>
            <a:pPr lvl="1">
              <a:lnSpc>
                <a:spcPct val="90000"/>
              </a:lnSpc>
            </a:pPr>
            <a:r>
              <a:rPr lang="es-ES" sz="900" dirty="0">
                <a:solidFill>
                  <a:schemeClr val="bg1"/>
                </a:solidFill>
              </a:rPr>
              <a:t>2.3	PARALELISMO DE HILOS</a:t>
            </a:r>
          </a:p>
          <a:p>
            <a:pPr lvl="1">
              <a:lnSpc>
                <a:spcPct val="90000"/>
              </a:lnSpc>
            </a:pPr>
            <a:r>
              <a:rPr lang="es-ES" sz="900" dirty="0">
                <a:solidFill>
                  <a:schemeClr val="bg1"/>
                </a:solidFill>
              </a:rPr>
              <a:t>2.4	BLOQUEO DE HILOS</a:t>
            </a:r>
          </a:p>
          <a:p>
            <a:pPr lvl="1">
              <a:lnSpc>
                <a:spcPct val="90000"/>
              </a:lnSpc>
            </a:pPr>
            <a:r>
              <a:rPr lang="es-ES" sz="900" dirty="0">
                <a:solidFill>
                  <a:schemeClr val="bg1"/>
                </a:solidFill>
              </a:rPr>
              <a:t>2.5	PROGRAMACION ASINCRONA</a:t>
            </a:r>
          </a:p>
          <a:p>
            <a:pPr>
              <a:lnSpc>
                <a:spcPct val="90000"/>
              </a:lnSpc>
            </a:pPr>
            <a:r>
              <a:rPr lang="es-ES" sz="900" dirty="0">
                <a:solidFill>
                  <a:srgbClr val="FFFF00"/>
                </a:solidFill>
              </a:rPr>
              <a:t>3	DESARROLLO</a:t>
            </a:r>
          </a:p>
          <a:p>
            <a:pPr lvl="1">
              <a:lnSpc>
                <a:spcPct val="90000"/>
              </a:lnSpc>
            </a:pPr>
            <a:r>
              <a:rPr lang="es-ES" sz="900" dirty="0">
                <a:solidFill>
                  <a:schemeClr val="bg1"/>
                </a:solidFill>
              </a:rPr>
              <a:t>3.1	CODIFICACIÓN VIDEO 173</a:t>
            </a:r>
          </a:p>
          <a:p>
            <a:pPr lvl="1">
              <a:lnSpc>
                <a:spcPct val="90000"/>
              </a:lnSpc>
            </a:pPr>
            <a:r>
              <a:rPr lang="es-ES" sz="900" dirty="0">
                <a:solidFill>
                  <a:srgbClr val="FFFF00"/>
                </a:solidFill>
              </a:rPr>
              <a:t>3.2	CODIFICACIÓN VIDEO 174</a:t>
            </a:r>
          </a:p>
          <a:p>
            <a:pPr lvl="1">
              <a:lnSpc>
                <a:spcPct val="90000"/>
              </a:lnSpc>
            </a:pPr>
            <a:r>
              <a:rPr lang="es-ES" sz="900" dirty="0">
                <a:solidFill>
                  <a:schemeClr val="bg1"/>
                </a:solidFill>
              </a:rPr>
              <a:t>3.3	CODIFICACIÓN VIDEO 175</a:t>
            </a:r>
          </a:p>
          <a:p>
            <a:pPr lvl="1">
              <a:lnSpc>
                <a:spcPct val="90000"/>
              </a:lnSpc>
            </a:pPr>
            <a:r>
              <a:rPr lang="es-ES" sz="900" dirty="0">
                <a:solidFill>
                  <a:schemeClr val="bg1"/>
                </a:solidFill>
              </a:rPr>
              <a:t>3.4	CODIFICACIÓN VIDEO 176</a:t>
            </a:r>
          </a:p>
          <a:p>
            <a:pPr lvl="1">
              <a:lnSpc>
                <a:spcPct val="90000"/>
              </a:lnSpc>
            </a:pPr>
            <a:r>
              <a:rPr lang="es-ES" sz="900" dirty="0">
                <a:solidFill>
                  <a:schemeClr val="bg1"/>
                </a:solidFill>
              </a:rPr>
              <a:t>3.5	CODIFICACIÓN VIDEO 177</a:t>
            </a:r>
          </a:p>
          <a:p>
            <a:pPr lvl="1">
              <a:lnSpc>
                <a:spcPct val="90000"/>
              </a:lnSpc>
            </a:pPr>
            <a:r>
              <a:rPr lang="es-ES" sz="900" dirty="0">
                <a:solidFill>
                  <a:schemeClr val="bg1"/>
                </a:solidFill>
              </a:rPr>
              <a:t>3.6	CODIFICACIÓN VIDEO 178</a:t>
            </a:r>
          </a:p>
          <a:p>
            <a:pPr lvl="1">
              <a:lnSpc>
                <a:spcPct val="90000"/>
              </a:lnSpc>
            </a:pPr>
            <a:r>
              <a:rPr lang="es-ES" sz="900" dirty="0">
                <a:solidFill>
                  <a:schemeClr val="bg1"/>
                </a:solidFill>
              </a:rPr>
              <a:t>3.7	FUNCIONALIDAD</a:t>
            </a:r>
          </a:p>
          <a:p>
            <a:pPr lvl="2">
              <a:lnSpc>
                <a:spcPct val="90000"/>
              </a:lnSpc>
            </a:pPr>
            <a:r>
              <a:rPr lang="es-ES" sz="900" dirty="0">
                <a:solidFill>
                  <a:schemeClr val="bg1"/>
                </a:solidFill>
              </a:rPr>
              <a:t>3.7.1	EJECUCIÓN VIDEO 173</a:t>
            </a:r>
          </a:p>
          <a:p>
            <a:pPr lvl="2">
              <a:lnSpc>
                <a:spcPct val="90000"/>
              </a:lnSpc>
            </a:pPr>
            <a:r>
              <a:rPr lang="es-ES" sz="900" dirty="0">
                <a:solidFill>
                  <a:schemeClr val="bg1"/>
                </a:solidFill>
              </a:rPr>
              <a:t>3.7.2	EJECUCIÓN VIDEO 174</a:t>
            </a:r>
          </a:p>
          <a:p>
            <a:pPr lvl="2">
              <a:lnSpc>
                <a:spcPct val="90000"/>
              </a:lnSpc>
            </a:pPr>
            <a:r>
              <a:rPr lang="es-ES" sz="900" dirty="0">
                <a:solidFill>
                  <a:schemeClr val="bg1"/>
                </a:solidFill>
              </a:rPr>
              <a:t>3.7.3	EJECUCIÓN VIDEO 175</a:t>
            </a:r>
          </a:p>
          <a:p>
            <a:pPr lvl="2">
              <a:lnSpc>
                <a:spcPct val="90000"/>
              </a:lnSpc>
            </a:pPr>
            <a:r>
              <a:rPr lang="es-ES" sz="900" dirty="0">
                <a:solidFill>
                  <a:schemeClr val="bg1"/>
                </a:solidFill>
              </a:rPr>
              <a:t>3.7.4	EJECUCIÓN VIDEO 176</a:t>
            </a:r>
          </a:p>
          <a:p>
            <a:pPr lvl="2">
              <a:lnSpc>
                <a:spcPct val="90000"/>
              </a:lnSpc>
            </a:pPr>
            <a:r>
              <a:rPr lang="es-ES" sz="900" dirty="0">
                <a:solidFill>
                  <a:schemeClr val="bg1"/>
                </a:solidFill>
              </a:rPr>
              <a:t>3.7.5	EJECUCIÓN VIDEO 177</a:t>
            </a:r>
          </a:p>
          <a:p>
            <a:pPr lvl="2">
              <a:lnSpc>
                <a:spcPct val="90000"/>
              </a:lnSpc>
            </a:pPr>
            <a:r>
              <a:rPr lang="es-ES" sz="900" dirty="0">
                <a:solidFill>
                  <a:schemeClr val="bg1"/>
                </a:solidFill>
              </a:rPr>
              <a:t>3.7.6	EJECUCIÓN VIDEO 178</a:t>
            </a:r>
          </a:p>
          <a:p>
            <a:pPr>
              <a:lnSpc>
                <a:spcPct val="90000"/>
              </a:lnSpc>
            </a:pPr>
            <a:r>
              <a:rPr lang="es-ES" sz="900" dirty="0">
                <a:solidFill>
                  <a:schemeClr val="bg1"/>
                </a:solidFill>
              </a:rPr>
              <a:t>4	CONCLUSIONES</a:t>
            </a:r>
          </a:p>
          <a:p>
            <a:pPr>
              <a:lnSpc>
                <a:spcPct val="90000"/>
              </a:lnSpc>
            </a:pPr>
            <a:r>
              <a:rPr lang="es-ES" sz="900" dirty="0">
                <a:solidFill>
                  <a:schemeClr val="bg1"/>
                </a:solidFill>
              </a:rPr>
              <a:t>5	RECOMENDACIONES</a:t>
            </a:r>
          </a:p>
          <a:p>
            <a:pPr>
              <a:lnSpc>
                <a:spcPct val="90000"/>
              </a:lnSpc>
            </a:pPr>
            <a:r>
              <a:rPr lang="es-ES" sz="900" dirty="0">
                <a:solidFill>
                  <a:schemeClr val="bg1"/>
                </a:solidFill>
              </a:rPr>
              <a:t>6	BIBLIOGRAFÍA</a:t>
            </a:r>
          </a:p>
        </p:txBody>
      </p:sp>
      <p:sp>
        <p:nvSpPr>
          <p:cNvPr id="7" name="Marcador de número de diapositiva 6">
            <a:extLst>
              <a:ext uri="{FF2B5EF4-FFF2-40B4-BE49-F238E27FC236}">
                <a16:creationId xmlns:a16="http://schemas.microsoft.com/office/drawing/2014/main" id="{D9637796-2638-7043-646B-54E26A1BF3FC}"/>
              </a:ext>
            </a:extLst>
          </p:cNvPr>
          <p:cNvSpPr>
            <a:spLocks noGrp="1"/>
          </p:cNvSpPr>
          <p:nvPr>
            <p:ph type="sldNum" sz="quarter" idx="12"/>
          </p:nvPr>
        </p:nvSpPr>
        <p:spPr>
          <a:xfrm>
            <a:off x="11084554" y="6439961"/>
            <a:ext cx="1052508" cy="365125"/>
          </a:xfrm>
        </p:spPr>
        <p:txBody>
          <a:bodyPr vert="horz" lIns="91440" tIns="45720" rIns="91440" bIns="45720" rtlCol="0" anchor="ctr"/>
          <a:lstStyle/>
          <a:p>
            <a:fld id="{D57F1E4F-1CFF-5643-939E-217C01CDF565}" type="slidenum">
              <a:rPr lang="en-US" sz="2800" b="1" smtClean="0">
                <a:solidFill>
                  <a:schemeClr val="bg1"/>
                </a:solidFill>
              </a:rPr>
              <a:pPr/>
              <a:t>33</a:t>
            </a:fld>
            <a:endParaRPr lang="en-US" sz="2800" b="1" dirty="0">
              <a:solidFill>
                <a:schemeClr val="bg1"/>
              </a:solidFill>
            </a:endParaRPr>
          </a:p>
        </p:txBody>
      </p:sp>
    </p:spTree>
    <p:extLst>
      <p:ext uri="{BB962C8B-B14F-4D97-AF65-F5344CB8AC3E}">
        <p14:creationId xmlns:p14="http://schemas.microsoft.com/office/powerpoint/2010/main" val="4774667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3.3	CODIFICACI</a:t>
            </a:r>
            <a:r>
              <a:rPr lang="es-EC" dirty="0" err="1"/>
              <a:t>ón</a:t>
            </a:r>
            <a:r>
              <a:rPr lang="es-EC" dirty="0"/>
              <a:t> VIDEO 175</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2" y="2067034"/>
            <a:ext cx="3349611" cy="4439888"/>
          </a:xfrm>
        </p:spPr>
        <p:txBody>
          <a:bodyPr>
            <a:normAutofit lnSpcReduction="10000"/>
          </a:bodyPr>
          <a:lstStyle/>
          <a:p>
            <a:r>
              <a:rPr lang="es-ES" dirty="0">
                <a:solidFill>
                  <a:schemeClr val="tx1"/>
                </a:solidFill>
              </a:rPr>
              <a:t>1.	Para la práctica, se trabajará sobre el proyecto ya realizado, a diferencia de que para corregir el error que se dio en la práctica anterior se hará uso de la función </a:t>
            </a:r>
            <a:r>
              <a:rPr lang="es-ES" dirty="0" err="1">
                <a:solidFill>
                  <a:schemeClr val="tx1"/>
                </a:solidFill>
              </a:rPr>
              <a:t>lock</a:t>
            </a:r>
            <a:r>
              <a:rPr lang="es-ES" dirty="0">
                <a:solidFill>
                  <a:schemeClr val="tx1"/>
                </a:solidFill>
              </a:rPr>
              <a:t> que sirve para bloquear y desbloquear líneas de código con la finalidad de que sean accedidas solo por un hilo a la vez, entonces en nuestro proyecto tiene la función de evitar que varios hilos accedan al mismo tiempo y eliminar errores de dinero entre cuentas.</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CODIFICACIÓN VIDEO 173</a:t>
            </a:r>
          </a:p>
          <a:p>
            <a:pPr lvl="1">
              <a:lnSpc>
                <a:spcPct val="90000"/>
              </a:lnSpc>
            </a:pPr>
            <a:r>
              <a:rPr lang="es-ES" sz="1200" dirty="0">
                <a:solidFill>
                  <a:schemeClr val="bg1"/>
                </a:solidFill>
              </a:rPr>
              <a:t>3.2	CODIFICACIÓN VIDEO 174</a:t>
            </a:r>
          </a:p>
          <a:p>
            <a:pPr lvl="1">
              <a:lnSpc>
                <a:spcPct val="90000"/>
              </a:lnSpc>
            </a:pPr>
            <a:r>
              <a:rPr lang="es-ES" sz="1200" dirty="0">
                <a:solidFill>
                  <a:srgbClr val="FFFF00"/>
                </a:solidFill>
              </a:rPr>
              <a:t>3.3	CODIFICACIÓN VIDEO 175</a:t>
            </a:r>
          </a:p>
          <a:p>
            <a:pPr lvl="1">
              <a:lnSpc>
                <a:spcPct val="90000"/>
              </a:lnSpc>
            </a:pPr>
            <a:r>
              <a:rPr lang="es-ES" sz="1200" dirty="0">
                <a:solidFill>
                  <a:schemeClr val="bg1"/>
                </a:solidFill>
              </a:rPr>
              <a:t>3.4	CODIFICACIÓN VIDEO 176</a:t>
            </a:r>
          </a:p>
          <a:p>
            <a:pPr lvl="1">
              <a:lnSpc>
                <a:spcPct val="90000"/>
              </a:lnSpc>
            </a:pPr>
            <a:r>
              <a:rPr lang="es-ES" sz="1200" dirty="0">
                <a:solidFill>
                  <a:schemeClr val="bg1"/>
                </a:solidFill>
              </a:rPr>
              <a:t>3.5	CODIFICACIÓN VIDEO 177</a:t>
            </a:r>
          </a:p>
          <a:p>
            <a:pPr lvl="1">
              <a:lnSpc>
                <a:spcPct val="90000"/>
              </a:lnSpc>
            </a:pPr>
            <a:r>
              <a:rPr lang="es-ES" sz="1200" dirty="0">
                <a:solidFill>
                  <a:schemeClr val="bg1"/>
                </a:solidFill>
              </a:rPr>
              <a:t>3.6	CODIFICACIÓN VIDEO 178</a:t>
            </a:r>
          </a:p>
          <a:p>
            <a:pPr lvl="1">
              <a:lnSpc>
                <a:spcPct val="90000"/>
              </a:lnSpc>
            </a:pPr>
            <a:r>
              <a:rPr lang="es-ES" sz="1200" dirty="0">
                <a:solidFill>
                  <a:schemeClr val="bg1"/>
                </a:solidFill>
              </a:rPr>
              <a:t>3.7	FUNCIONALIDAD</a:t>
            </a:r>
          </a:p>
          <a:p>
            <a:pPr lvl="2">
              <a:lnSpc>
                <a:spcPct val="90000"/>
              </a:lnSpc>
            </a:pPr>
            <a:r>
              <a:rPr lang="es-ES" sz="1200" dirty="0">
                <a:solidFill>
                  <a:schemeClr val="bg1"/>
                </a:solidFill>
              </a:rPr>
              <a:t>3.7.1	EJECUCIÓN VIDEO 173</a:t>
            </a:r>
          </a:p>
          <a:p>
            <a:pPr lvl="2">
              <a:lnSpc>
                <a:spcPct val="90000"/>
              </a:lnSpc>
            </a:pPr>
            <a:r>
              <a:rPr lang="es-ES" sz="1200" dirty="0">
                <a:solidFill>
                  <a:schemeClr val="bg1"/>
                </a:solidFill>
              </a:rPr>
              <a:t>3.7.2	EJECUCIÓN VIDEO 174</a:t>
            </a:r>
          </a:p>
          <a:p>
            <a:pPr lvl="2">
              <a:lnSpc>
                <a:spcPct val="90000"/>
              </a:lnSpc>
            </a:pPr>
            <a:r>
              <a:rPr lang="es-ES" sz="1200" dirty="0">
                <a:solidFill>
                  <a:schemeClr val="bg1"/>
                </a:solidFill>
              </a:rPr>
              <a:t>3.7.3	EJECUCIÓN VIDEO 175</a:t>
            </a:r>
          </a:p>
          <a:p>
            <a:pPr lvl="2">
              <a:lnSpc>
                <a:spcPct val="90000"/>
              </a:lnSpc>
            </a:pPr>
            <a:r>
              <a:rPr lang="es-ES" sz="1200" dirty="0">
                <a:solidFill>
                  <a:schemeClr val="bg1"/>
                </a:solidFill>
              </a:rPr>
              <a:t>3.7.3	EJECUCIÓN VIDEO 176</a:t>
            </a:r>
          </a:p>
          <a:p>
            <a:pPr lvl="2">
              <a:lnSpc>
                <a:spcPct val="90000"/>
              </a:lnSpc>
            </a:pPr>
            <a:r>
              <a:rPr lang="es-ES" sz="1200" dirty="0">
                <a:solidFill>
                  <a:schemeClr val="bg1"/>
                </a:solidFill>
              </a:rPr>
              <a:t>3.7.3	EJECUCIÓN VIDEO 177</a:t>
            </a:r>
          </a:p>
          <a:p>
            <a:pPr lvl="2">
              <a:lnSpc>
                <a:spcPct val="90000"/>
              </a:lnSpc>
            </a:pPr>
            <a:r>
              <a:rPr lang="es-ES" sz="1200" dirty="0">
                <a:solidFill>
                  <a:schemeClr val="bg1"/>
                </a:solidFill>
              </a:rPr>
              <a:t>3.7.3	EJECUCIÓN VIDEO 178</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610809" y="6457890"/>
            <a:ext cx="581192" cy="400110"/>
          </a:xfrm>
          <a:prstGeom prst="rect">
            <a:avLst/>
          </a:prstGeom>
          <a:noFill/>
        </p:spPr>
        <p:txBody>
          <a:bodyPr wrap="square" rtlCol="0">
            <a:spAutoFit/>
          </a:bodyPr>
          <a:lstStyle/>
          <a:p>
            <a:r>
              <a:rPr lang="es-EC" sz="2000" dirty="0">
                <a:solidFill>
                  <a:schemeClr val="bg1"/>
                </a:solidFill>
              </a:rPr>
              <a:t>29</a:t>
            </a:r>
          </a:p>
        </p:txBody>
      </p:sp>
      <p:pic>
        <p:nvPicPr>
          <p:cNvPr id="7" name="Imagen 6">
            <a:extLst>
              <a:ext uri="{FF2B5EF4-FFF2-40B4-BE49-F238E27FC236}">
                <a16:creationId xmlns:a16="http://schemas.microsoft.com/office/drawing/2014/main" id="{71D1156C-10F1-6CAC-2CED-C03017802FAF}"/>
              </a:ext>
            </a:extLst>
          </p:cNvPr>
          <p:cNvPicPr>
            <a:picLocks noChangeAspect="1"/>
          </p:cNvPicPr>
          <p:nvPr/>
        </p:nvPicPr>
        <p:blipFill>
          <a:blip r:embed="rId2"/>
          <a:stretch>
            <a:fillRect/>
          </a:stretch>
        </p:blipFill>
        <p:spPr>
          <a:xfrm>
            <a:off x="5281917" y="3025758"/>
            <a:ext cx="2484335" cy="2522439"/>
          </a:xfrm>
          <a:prstGeom prst="rect">
            <a:avLst/>
          </a:prstGeom>
        </p:spPr>
      </p:pic>
      <p:sp>
        <p:nvSpPr>
          <p:cNvPr id="5" name="Marcador de contenido 2">
            <a:extLst>
              <a:ext uri="{FF2B5EF4-FFF2-40B4-BE49-F238E27FC236}">
                <a16:creationId xmlns:a16="http://schemas.microsoft.com/office/drawing/2014/main" id="{298628DF-8914-552C-78BA-AAA9AD0C471A}"/>
              </a:ext>
            </a:extLst>
          </p:cNvPr>
          <p:cNvSpPr txBox="1">
            <a:spLocks/>
          </p:cNvSpPr>
          <p:nvPr/>
        </p:nvSpPr>
        <p:spPr>
          <a:xfrm>
            <a:off x="9117367" y="17929"/>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OBJETIVOS</a:t>
            </a:r>
          </a:p>
          <a:p>
            <a:pPr>
              <a:lnSpc>
                <a:spcPct val="90000"/>
              </a:lnSpc>
            </a:pPr>
            <a:r>
              <a:rPr lang="es-ES" sz="900" dirty="0">
                <a:solidFill>
                  <a:schemeClr val="bg1"/>
                </a:solidFill>
              </a:rPr>
              <a:t>2	MARCO TEÓRICO</a:t>
            </a:r>
          </a:p>
          <a:p>
            <a:pPr lvl="1">
              <a:lnSpc>
                <a:spcPct val="90000"/>
              </a:lnSpc>
            </a:pPr>
            <a:r>
              <a:rPr lang="es-ES" sz="900" dirty="0">
                <a:solidFill>
                  <a:schemeClr val="bg1"/>
                </a:solidFill>
              </a:rPr>
              <a:t>2.1	HILOS</a:t>
            </a:r>
          </a:p>
          <a:p>
            <a:pPr lvl="2">
              <a:lnSpc>
                <a:spcPct val="90000"/>
              </a:lnSpc>
            </a:pPr>
            <a:r>
              <a:rPr lang="es-ES" sz="900" dirty="0">
                <a:solidFill>
                  <a:schemeClr val="bg1"/>
                </a:solidFill>
              </a:rPr>
              <a:t>2.1.1	HILOS CON .NET</a:t>
            </a:r>
          </a:p>
          <a:p>
            <a:pPr lvl="2">
              <a:lnSpc>
                <a:spcPct val="90000"/>
              </a:lnSpc>
            </a:pPr>
            <a:r>
              <a:rPr lang="es-ES" sz="900" dirty="0">
                <a:solidFill>
                  <a:schemeClr val="bg1"/>
                </a:solidFill>
              </a:rPr>
              <a:t>2.1.2	SINCRONIZACION</a:t>
            </a:r>
          </a:p>
          <a:p>
            <a:pPr lvl="1">
              <a:lnSpc>
                <a:spcPct val="90000"/>
              </a:lnSpc>
            </a:pPr>
            <a:r>
              <a:rPr lang="es-ES" sz="900" dirty="0">
                <a:solidFill>
                  <a:schemeClr val="bg1"/>
                </a:solidFill>
              </a:rPr>
              <a:t>2..2	GESTION DE HILOS</a:t>
            </a:r>
          </a:p>
          <a:p>
            <a:pPr lvl="1">
              <a:lnSpc>
                <a:spcPct val="90000"/>
              </a:lnSpc>
            </a:pPr>
            <a:r>
              <a:rPr lang="es-ES" sz="900" dirty="0">
                <a:solidFill>
                  <a:schemeClr val="bg1"/>
                </a:solidFill>
              </a:rPr>
              <a:t>2.3	PARALELISMO DE HILOS</a:t>
            </a:r>
          </a:p>
          <a:p>
            <a:pPr lvl="1">
              <a:lnSpc>
                <a:spcPct val="90000"/>
              </a:lnSpc>
            </a:pPr>
            <a:r>
              <a:rPr lang="es-ES" sz="900" dirty="0">
                <a:solidFill>
                  <a:schemeClr val="bg1"/>
                </a:solidFill>
              </a:rPr>
              <a:t>2.4	BLOQUEO DE HILOS</a:t>
            </a:r>
          </a:p>
          <a:p>
            <a:pPr lvl="1">
              <a:lnSpc>
                <a:spcPct val="90000"/>
              </a:lnSpc>
            </a:pPr>
            <a:r>
              <a:rPr lang="es-ES" sz="900" dirty="0">
                <a:solidFill>
                  <a:schemeClr val="bg1"/>
                </a:solidFill>
              </a:rPr>
              <a:t>2.5	PROGRAMACION ASINCRONA</a:t>
            </a:r>
          </a:p>
          <a:p>
            <a:pPr>
              <a:lnSpc>
                <a:spcPct val="90000"/>
              </a:lnSpc>
            </a:pPr>
            <a:r>
              <a:rPr lang="es-ES" sz="900" dirty="0">
                <a:solidFill>
                  <a:srgbClr val="FFFF00"/>
                </a:solidFill>
              </a:rPr>
              <a:t>3	DESARROLLO</a:t>
            </a:r>
          </a:p>
          <a:p>
            <a:pPr lvl="1">
              <a:lnSpc>
                <a:spcPct val="90000"/>
              </a:lnSpc>
            </a:pPr>
            <a:r>
              <a:rPr lang="es-ES" sz="900" dirty="0">
                <a:solidFill>
                  <a:schemeClr val="bg1"/>
                </a:solidFill>
              </a:rPr>
              <a:t>3.1	CODIFICACIÓN VIDEO 173</a:t>
            </a:r>
          </a:p>
          <a:p>
            <a:pPr lvl="1">
              <a:lnSpc>
                <a:spcPct val="90000"/>
              </a:lnSpc>
            </a:pPr>
            <a:r>
              <a:rPr lang="es-ES" sz="900" dirty="0">
                <a:solidFill>
                  <a:schemeClr val="bg1"/>
                </a:solidFill>
              </a:rPr>
              <a:t>3.2	CODIFICACIÓN VIDEO 174</a:t>
            </a:r>
          </a:p>
          <a:p>
            <a:pPr lvl="1">
              <a:lnSpc>
                <a:spcPct val="90000"/>
              </a:lnSpc>
            </a:pPr>
            <a:r>
              <a:rPr lang="es-ES" sz="900" dirty="0">
                <a:solidFill>
                  <a:srgbClr val="FFFF00"/>
                </a:solidFill>
              </a:rPr>
              <a:t>3.3	CODIFICACIÓN VIDEO 175</a:t>
            </a:r>
          </a:p>
          <a:p>
            <a:pPr lvl="1">
              <a:lnSpc>
                <a:spcPct val="90000"/>
              </a:lnSpc>
            </a:pPr>
            <a:r>
              <a:rPr lang="es-ES" sz="900" dirty="0">
                <a:solidFill>
                  <a:schemeClr val="bg1"/>
                </a:solidFill>
              </a:rPr>
              <a:t>3.4	CODIFICACIÓN VIDEO 176</a:t>
            </a:r>
          </a:p>
          <a:p>
            <a:pPr lvl="1">
              <a:lnSpc>
                <a:spcPct val="90000"/>
              </a:lnSpc>
            </a:pPr>
            <a:r>
              <a:rPr lang="es-ES" sz="900" dirty="0">
                <a:solidFill>
                  <a:schemeClr val="bg1"/>
                </a:solidFill>
              </a:rPr>
              <a:t>3.5	CODIFICACIÓN VIDEO 177</a:t>
            </a:r>
          </a:p>
          <a:p>
            <a:pPr lvl="1">
              <a:lnSpc>
                <a:spcPct val="90000"/>
              </a:lnSpc>
            </a:pPr>
            <a:r>
              <a:rPr lang="es-ES" sz="900" dirty="0">
                <a:solidFill>
                  <a:schemeClr val="bg1"/>
                </a:solidFill>
              </a:rPr>
              <a:t>3.6	CODIFICACIÓN VIDEO 178</a:t>
            </a:r>
          </a:p>
          <a:p>
            <a:pPr lvl="1">
              <a:lnSpc>
                <a:spcPct val="90000"/>
              </a:lnSpc>
            </a:pPr>
            <a:r>
              <a:rPr lang="es-ES" sz="900" dirty="0">
                <a:solidFill>
                  <a:schemeClr val="bg1"/>
                </a:solidFill>
              </a:rPr>
              <a:t>3.7	FUNCIONALIDAD</a:t>
            </a:r>
          </a:p>
          <a:p>
            <a:pPr lvl="2">
              <a:lnSpc>
                <a:spcPct val="90000"/>
              </a:lnSpc>
            </a:pPr>
            <a:r>
              <a:rPr lang="es-ES" sz="900" dirty="0">
                <a:solidFill>
                  <a:schemeClr val="bg1"/>
                </a:solidFill>
              </a:rPr>
              <a:t>3.7.1	EJECUCIÓN VIDEO 173</a:t>
            </a:r>
          </a:p>
          <a:p>
            <a:pPr lvl="2">
              <a:lnSpc>
                <a:spcPct val="90000"/>
              </a:lnSpc>
            </a:pPr>
            <a:r>
              <a:rPr lang="es-ES" sz="900" dirty="0">
                <a:solidFill>
                  <a:schemeClr val="bg1"/>
                </a:solidFill>
              </a:rPr>
              <a:t>3.7.2	EJECUCIÓN VIDEO 174</a:t>
            </a:r>
          </a:p>
          <a:p>
            <a:pPr lvl="2">
              <a:lnSpc>
                <a:spcPct val="90000"/>
              </a:lnSpc>
            </a:pPr>
            <a:r>
              <a:rPr lang="es-ES" sz="900" dirty="0">
                <a:solidFill>
                  <a:schemeClr val="bg1"/>
                </a:solidFill>
              </a:rPr>
              <a:t>3.7.3	EJECUCIÓN VIDEO 175</a:t>
            </a:r>
          </a:p>
          <a:p>
            <a:pPr lvl="2">
              <a:lnSpc>
                <a:spcPct val="90000"/>
              </a:lnSpc>
            </a:pPr>
            <a:r>
              <a:rPr lang="es-ES" sz="900" dirty="0">
                <a:solidFill>
                  <a:schemeClr val="bg1"/>
                </a:solidFill>
              </a:rPr>
              <a:t>3.7.4	EJECUCIÓN VIDEO 176</a:t>
            </a:r>
          </a:p>
          <a:p>
            <a:pPr lvl="2">
              <a:lnSpc>
                <a:spcPct val="90000"/>
              </a:lnSpc>
            </a:pPr>
            <a:r>
              <a:rPr lang="es-ES" sz="900" dirty="0">
                <a:solidFill>
                  <a:schemeClr val="bg1"/>
                </a:solidFill>
              </a:rPr>
              <a:t>3.7.5	EJECUCIÓN VIDEO 177</a:t>
            </a:r>
          </a:p>
          <a:p>
            <a:pPr lvl="2">
              <a:lnSpc>
                <a:spcPct val="90000"/>
              </a:lnSpc>
            </a:pPr>
            <a:r>
              <a:rPr lang="es-ES" sz="900" dirty="0">
                <a:solidFill>
                  <a:schemeClr val="bg1"/>
                </a:solidFill>
              </a:rPr>
              <a:t>3.7.6	EJECUCIÓN VIDEO 178</a:t>
            </a:r>
          </a:p>
          <a:p>
            <a:pPr>
              <a:lnSpc>
                <a:spcPct val="90000"/>
              </a:lnSpc>
            </a:pPr>
            <a:r>
              <a:rPr lang="es-ES" sz="900" dirty="0">
                <a:solidFill>
                  <a:schemeClr val="bg1"/>
                </a:solidFill>
              </a:rPr>
              <a:t>4	CONCLUSIONES</a:t>
            </a:r>
          </a:p>
          <a:p>
            <a:pPr>
              <a:lnSpc>
                <a:spcPct val="90000"/>
              </a:lnSpc>
            </a:pPr>
            <a:r>
              <a:rPr lang="es-ES" sz="900" dirty="0">
                <a:solidFill>
                  <a:schemeClr val="bg1"/>
                </a:solidFill>
              </a:rPr>
              <a:t>5	RECOMENDACIONES</a:t>
            </a:r>
          </a:p>
          <a:p>
            <a:pPr>
              <a:lnSpc>
                <a:spcPct val="90000"/>
              </a:lnSpc>
            </a:pPr>
            <a:r>
              <a:rPr lang="es-ES" sz="900" dirty="0">
                <a:solidFill>
                  <a:schemeClr val="bg1"/>
                </a:solidFill>
              </a:rPr>
              <a:t>6	BIBLIOGRAFÍA</a:t>
            </a:r>
          </a:p>
        </p:txBody>
      </p:sp>
      <p:sp>
        <p:nvSpPr>
          <p:cNvPr id="8" name="Marcador de número de diapositiva 7">
            <a:extLst>
              <a:ext uri="{FF2B5EF4-FFF2-40B4-BE49-F238E27FC236}">
                <a16:creationId xmlns:a16="http://schemas.microsoft.com/office/drawing/2014/main" id="{121A480E-DE94-01CC-EAE8-06C2BDEB1D61}"/>
              </a:ext>
            </a:extLst>
          </p:cNvPr>
          <p:cNvSpPr>
            <a:spLocks noGrp="1"/>
          </p:cNvSpPr>
          <p:nvPr>
            <p:ph type="sldNum" sz="quarter" idx="12"/>
          </p:nvPr>
        </p:nvSpPr>
        <p:spPr>
          <a:xfrm>
            <a:off x="11084554" y="6439961"/>
            <a:ext cx="1052508" cy="365125"/>
          </a:xfrm>
        </p:spPr>
        <p:txBody>
          <a:bodyPr vert="horz" lIns="91440" tIns="45720" rIns="91440" bIns="45720" rtlCol="0" anchor="ctr"/>
          <a:lstStyle/>
          <a:p>
            <a:fld id="{D57F1E4F-1CFF-5643-939E-217C01CDF565}" type="slidenum">
              <a:rPr lang="en-US" sz="2800" b="1" smtClean="0">
                <a:solidFill>
                  <a:schemeClr val="bg1"/>
                </a:solidFill>
              </a:rPr>
              <a:pPr/>
              <a:t>34</a:t>
            </a:fld>
            <a:endParaRPr lang="en-US" sz="2800" b="1" dirty="0">
              <a:solidFill>
                <a:schemeClr val="bg1"/>
              </a:solidFill>
            </a:endParaRPr>
          </a:p>
        </p:txBody>
      </p:sp>
    </p:spTree>
    <p:extLst>
      <p:ext uri="{BB962C8B-B14F-4D97-AF65-F5344CB8AC3E}">
        <p14:creationId xmlns:p14="http://schemas.microsoft.com/office/powerpoint/2010/main" val="33954178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3.3	CODIFICACI</a:t>
            </a:r>
            <a:r>
              <a:rPr lang="es-EC" dirty="0" err="1"/>
              <a:t>ón</a:t>
            </a:r>
            <a:r>
              <a:rPr lang="es-EC" dirty="0"/>
              <a:t> VIDEO 175</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418997" y="2455126"/>
            <a:ext cx="3236828" cy="3263594"/>
          </a:xfrm>
        </p:spPr>
        <p:txBody>
          <a:bodyPr>
            <a:normAutofit/>
          </a:bodyPr>
          <a:lstStyle/>
          <a:p>
            <a:r>
              <a:rPr lang="es-ES" dirty="0">
                <a:solidFill>
                  <a:schemeClr val="tx1"/>
                </a:solidFill>
              </a:rPr>
              <a:t>2.	El cambio más significativo que se realiza es hacer uso de la función antes mencionada dentro del método </a:t>
            </a:r>
            <a:r>
              <a:rPr lang="es-ES" dirty="0" err="1">
                <a:solidFill>
                  <a:schemeClr val="tx1"/>
                </a:solidFill>
              </a:rPr>
              <a:t>transferirEntreCuentas</a:t>
            </a:r>
            <a:r>
              <a:rPr lang="es-ES" dirty="0">
                <a:solidFill>
                  <a:schemeClr val="tx1"/>
                </a:solidFill>
              </a:rPr>
              <a:t> y crear un </a:t>
            </a:r>
            <a:r>
              <a:rPr lang="es-ES" dirty="0" err="1">
                <a:solidFill>
                  <a:schemeClr val="tx1"/>
                </a:solidFill>
              </a:rPr>
              <a:t>lock</a:t>
            </a:r>
            <a:r>
              <a:rPr lang="es-ES" dirty="0">
                <a:solidFill>
                  <a:schemeClr val="tx1"/>
                </a:solidFill>
              </a:rPr>
              <a:t>(</a:t>
            </a:r>
            <a:r>
              <a:rPr lang="es-ES" dirty="0" err="1">
                <a:solidFill>
                  <a:schemeClr val="tx1"/>
                </a:solidFill>
              </a:rPr>
              <a:t>cierreBanco</a:t>
            </a:r>
            <a:r>
              <a:rPr lang="es-ES" dirty="0">
                <a:solidFill>
                  <a:schemeClr val="tx1"/>
                </a:solidFill>
              </a:rPr>
              <a:t>) al inicio de este.</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CODIFICACIÓN VIDEO 173</a:t>
            </a:r>
          </a:p>
          <a:p>
            <a:pPr lvl="1">
              <a:lnSpc>
                <a:spcPct val="90000"/>
              </a:lnSpc>
            </a:pPr>
            <a:r>
              <a:rPr lang="es-ES" sz="1200" dirty="0">
                <a:solidFill>
                  <a:schemeClr val="bg1"/>
                </a:solidFill>
              </a:rPr>
              <a:t>3.2	CODIFICACIÓN VIDEO 174</a:t>
            </a:r>
          </a:p>
          <a:p>
            <a:pPr lvl="1">
              <a:lnSpc>
                <a:spcPct val="90000"/>
              </a:lnSpc>
            </a:pPr>
            <a:r>
              <a:rPr lang="es-ES" sz="1200" dirty="0">
                <a:solidFill>
                  <a:srgbClr val="FFFF00"/>
                </a:solidFill>
              </a:rPr>
              <a:t>3.3	CODIFICACIÓN VIDEO 175</a:t>
            </a:r>
          </a:p>
          <a:p>
            <a:pPr lvl="1">
              <a:lnSpc>
                <a:spcPct val="90000"/>
              </a:lnSpc>
            </a:pPr>
            <a:r>
              <a:rPr lang="es-ES" sz="1200" dirty="0">
                <a:solidFill>
                  <a:schemeClr val="bg1"/>
                </a:solidFill>
              </a:rPr>
              <a:t>3.4	CODIFICACIÓN VIDEO 176</a:t>
            </a:r>
          </a:p>
          <a:p>
            <a:pPr lvl="1">
              <a:lnSpc>
                <a:spcPct val="90000"/>
              </a:lnSpc>
            </a:pPr>
            <a:r>
              <a:rPr lang="es-ES" sz="1200" dirty="0">
                <a:solidFill>
                  <a:schemeClr val="bg1"/>
                </a:solidFill>
              </a:rPr>
              <a:t>3.5	CODIFICACIÓN VIDEO 177</a:t>
            </a:r>
          </a:p>
          <a:p>
            <a:pPr lvl="1">
              <a:lnSpc>
                <a:spcPct val="90000"/>
              </a:lnSpc>
            </a:pPr>
            <a:r>
              <a:rPr lang="es-ES" sz="1200" dirty="0">
                <a:solidFill>
                  <a:schemeClr val="bg1"/>
                </a:solidFill>
              </a:rPr>
              <a:t>3.6	CODIFICACIÓN VIDEO 178</a:t>
            </a:r>
          </a:p>
          <a:p>
            <a:pPr lvl="1">
              <a:lnSpc>
                <a:spcPct val="90000"/>
              </a:lnSpc>
            </a:pPr>
            <a:r>
              <a:rPr lang="es-ES" sz="1200" dirty="0">
                <a:solidFill>
                  <a:schemeClr val="bg1"/>
                </a:solidFill>
              </a:rPr>
              <a:t>3.7	FUNCIONALIDAD</a:t>
            </a:r>
          </a:p>
          <a:p>
            <a:pPr lvl="2">
              <a:lnSpc>
                <a:spcPct val="90000"/>
              </a:lnSpc>
            </a:pPr>
            <a:r>
              <a:rPr lang="es-ES" sz="1200" dirty="0">
                <a:solidFill>
                  <a:schemeClr val="bg1"/>
                </a:solidFill>
              </a:rPr>
              <a:t>3.7.1	EJECUCIÓN VIDEO 173</a:t>
            </a:r>
          </a:p>
          <a:p>
            <a:pPr lvl="2">
              <a:lnSpc>
                <a:spcPct val="90000"/>
              </a:lnSpc>
            </a:pPr>
            <a:r>
              <a:rPr lang="es-ES" sz="1200" dirty="0">
                <a:solidFill>
                  <a:schemeClr val="bg1"/>
                </a:solidFill>
              </a:rPr>
              <a:t>3.7.2	EJECUCIÓN VIDEO 174</a:t>
            </a:r>
          </a:p>
          <a:p>
            <a:pPr lvl="2">
              <a:lnSpc>
                <a:spcPct val="90000"/>
              </a:lnSpc>
            </a:pPr>
            <a:r>
              <a:rPr lang="es-ES" sz="1200" dirty="0">
                <a:solidFill>
                  <a:schemeClr val="bg1"/>
                </a:solidFill>
              </a:rPr>
              <a:t>3.7.3	EJECUCIÓN VIDEO 175</a:t>
            </a:r>
          </a:p>
          <a:p>
            <a:pPr lvl="2">
              <a:lnSpc>
                <a:spcPct val="90000"/>
              </a:lnSpc>
            </a:pPr>
            <a:r>
              <a:rPr lang="es-ES" sz="1200" dirty="0">
                <a:solidFill>
                  <a:schemeClr val="bg1"/>
                </a:solidFill>
              </a:rPr>
              <a:t>3.7.3	EJECUCIÓN VIDEO 176</a:t>
            </a:r>
          </a:p>
          <a:p>
            <a:pPr lvl="2">
              <a:lnSpc>
                <a:spcPct val="90000"/>
              </a:lnSpc>
            </a:pPr>
            <a:r>
              <a:rPr lang="es-ES" sz="1200" dirty="0">
                <a:solidFill>
                  <a:schemeClr val="bg1"/>
                </a:solidFill>
              </a:rPr>
              <a:t>3.7.3	EJECUCIÓN VIDEO 177</a:t>
            </a:r>
          </a:p>
          <a:p>
            <a:pPr lvl="2">
              <a:lnSpc>
                <a:spcPct val="90000"/>
              </a:lnSpc>
            </a:pPr>
            <a:r>
              <a:rPr lang="es-ES" sz="1200" dirty="0">
                <a:solidFill>
                  <a:schemeClr val="bg1"/>
                </a:solidFill>
              </a:rPr>
              <a:t>3.7.3	EJECUCIÓN VIDEO 178</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610809" y="6457890"/>
            <a:ext cx="581192" cy="400110"/>
          </a:xfrm>
          <a:prstGeom prst="rect">
            <a:avLst/>
          </a:prstGeom>
          <a:noFill/>
        </p:spPr>
        <p:txBody>
          <a:bodyPr wrap="square" rtlCol="0">
            <a:spAutoFit/>
          </a:bodyPr>
          <a:lstStyle/>
          <a:p>
            <a:r>
              <a:rPr lang="es-EC" sz="2000" dirty="0">
                <a:solidFill>
                  <a:schemeClr val="bg1"/>
                </a:solidFill>
              </a:rPr>
              <a:t>30</a:t>
            </a:r>
          </a:p>
        </p:txBody>
      </p:sp>
      <p:pic>
        <p:nvPicPr>
          <p:cNvPr id="5" name="Imagen 4">
            <a:extLst>
              <a:ext uri="{FF2B5EF4-FFF2-40B4-BE49-F238E27FC236}">
                <a16:creationId xmlns:a16="http://schemas.microsoft.com/office/drawing/2014/main" id="{940F693D-D87C-6F84-79C7-3FD49597E25D}"/>
              </a:ext>
            </a:extLst>
          </p:cNvPr>
          <p:cNvPicPr>
            <a:picLocks noChangeAspect="1"/>
          </p:cNvPicPr>
          <p:nvPr/>
        </p:nvPicPr>
        <p:blipFill>
          <a:blip r:embed="rId2"/>
          <a:stretch>
            <a:fillRect/>
          </a:stretch>
        </p:blipFill>
        <p:spPr>
          <a:xfrm>
            <a:off x="4067176" y="3421593"/>
            <a:ext cx="4549212" cy="1519376"/>
          </a:xfrm>
          <a:prstGeom prst="rect">
            <a:avLst/>
          </a:prstGeom>
          <a:ln w="88900" cap="sq" cmpd="thickThin">
            <a:solidFill>
              <a:srgbClr val="000000"/>
            </a:solidFill>
            <a:prstDash val="solid"/>
            <a:miter lim="800000"/>
          </a:ln>
          <a:effectLst>
            <a:innerShdw blurRad="76200">
              <a:srgbClr val="000000"/>
            </a:innerShdw>
          </a:effectLst>
        </p:spPr>
      </p:pic>
      <p:sp>
        <p:nvSpPr>
          <p:cNvPr id="6" name="Marcador de contenido 2">
            <a:extLst>
              <a:ext uri="{FF2B5EF4-FFF2-40B4-BE49-F238E27FC236}">
                <a16:creationId xmlns:a16="http://schemas.microsoft.com/office/drawing/2014/main" id="{417E2884-9E51-6808-C2EA-A25F871CA641}"/>
              </a:ext>
            </a:extLst>
          </p:cNvPr>
          <p:cNvSpPr txBox="1">
            <a:spLocks/>
          </p:cNvSpPr>
          <p:nvPr/>
        </p:nvSpPr>
        <p:spPr>
          <a:xfrm>
            <a:off x="9117367" y="17929"/>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OBJETIVOS</a:t>
            </a:r>
          </a:p>
          <a:p>
            <a:pPr>
              <a:lnSpc>
                <a:spcPct val="90000"/>
              </a:lnSpc>
            </a:pPr>
            <a:r>
              <a:rPr lang="es-ES" sz="900" dirty="0">
                <a:solidFill>
                  <a:schemeClr val="bg1"/>
                </a:solidFill>
              </a:rPr>
              <a:t>2	MARCO TEÓRICO</a:t>
            </a:r>
          </a:p>
          <a:p>
            <a:pPr lvl="1">
              <a:lnSpc>
                <a:spcPct val="90000"/>
              </a:lnSpc>
            </a:pPr>
            <a:r>
              <a:rPr lang="es-ES" sz="900" dirty="0">
                <a:solidFill>
                  <a:schemeClr val="bg1"/>
                </a:solidFill>
              </a:rPr>
              <a:t>2.1	HILOS</a:t>
            </a:r>
          </a:p>
          <a:p>
            <a:pPr lvl="2">
              <a:lnSpc>
                <a:spcPct val="90000"/>
              </a:lnSpc>
            </a:pPr>
            <a:r>
              <a:rPr lang="es-ES" sz="900" dirty="0">
                <a:solidFill>
                  <a:schemeClr val="bg1"/>
                </a:solidFill>
              </a:rPr>
              <a:t>2.1.1	HILOS CON .NET</a:t>
            </a:r>
          </a:p>
          <a:p>
            <a:pPr lvl="2">
              <a:lnSpc>
                <a:spcPct val="90000"/>
              </a:lnSpc>
            </a:pPr>
            <a:r>
              <a:rPr lang="es-ES" sz="900" dirty="0">
                <a:solidFill>
                  <a:schemeClr val="bg1"/>
                </a:solidFill>
              </a:rPr>
              <a:t>2.1.2	SINCRONIZACION</a:t>
            </a:r>
          </a:p>
          <a:p>
            <a:pPr lvl="1">
              <a:lnSpc>
                <a:spcPct val="90000"/>
              </a:lnSpc>
            </a:pPr>
            <a:r>
              <a:rPr lang="es-ES" sz="900" dirty="0">
                <a:solidFill>
                  <a:schemeClr val="bg1"/>
                </a:solidFill>
              </a:rPr>
              <a:t>2..2	GESTION DE HILOS</a:t>
            </a:r>
          </a:p>
          <a:p>
            <a:pPr lvl="1">
              <a:lnSpc>
                <a:spcPct val="90000"/>
              </a:lnSpc>
            </a:pPr>
            <a:r>
              <a:rPr lang="es-ES" sz="900" dirty="0">
                <a:solidFill>
                  <a:schemeClr val="bg1"/>
                </a:solidFill>
              </a:rPr>
              <a:t>2.3	PARALELISMO DE HILOS</a:t>
            </a:r>
          </a:p>
          <a:p>
            <a:pPr lvl="1">
              <a:lnSpc>
                <a:spcPct val="90000"/>
              </a:lnSpc>
            </a:pPr>
            <a:r>
              <a:rPr lang="es-ES" sz="900" dirty="0">
                <a:solidFill>
                  <a:schemeClr val="bg1"/>
                </a:solidFill>
              </a:rPr>
              <a:t>2.4	BLOQUEO DE HILOS</a:t>
            </a:r>
          </a:p>
          <a:p>
            <a:pPr lvl="1">
              <a:lnSpc>
                <a:spcPct val="90000"/>
              </a:lnSpc>
            </a:pPr>
            <a:r>
              <a:rPr lang="es-ES" sz="900" dirty="0">
                <a:solidFill>
                  <a:schemeClr val="bg1"/>
                </a:solidFill>
              </a:rPr>
              <a:t>2.5	PROGRAMACION ASINCRONA</a:t>
            </a:r>
          </a:p>
          <a:p>
            <a:pPr>
              <a:lnSpc>
                <a:spcPct val="90000"/>
              </a:lnSpc>
            </a:pPr>
            <a:r>
              <a:rPr lang="es-ES" sz="900" dirty="0">
                <a:solidFill>
                  <a:srgbClr val="FFFF00"/>
                </a:solidFill>
              </a:rPr>
              <a:t>3	DESARROLLO</a:t>
            </a:r>
          </a:p>
          <a:p>
            <a:pPr lvl="1">
              <a:lnSpc>
                <a:spcPct val="90000"/>
              </a:lnSpc>
            </a:pPr>
            <a:r>
              <a:rPr lang="es-ES" sz="900" dirty="0">
                <a:solidFill>
                  <a:schemeClr val="bg1"/>
                </a:solidFill>
              </a:rPr>
              <a:t>3.1	CODIFICACIÓN VIDEO 173</a:t>
            </a:r>
          </a:p>
          <a:p>
            <a:pPr lvl="1">
              <a:lnSpc>
                <a:spcPct val="90000"/>
              </a:lnSpc>
            </a:pPr>
            <a:r>
              <a:rPr lang="es-ES" sz="900" dirty="0">
                <a:solidFill>
                  <a:schemeClr val="bg1"/>
                </a:solidFill>
              </a:rPr>
              <a:t>3.2	CODIFICACIÓN VIDEO 174</a:t>
            </a:r>
          </a:p>
          <a:p>
            <a:pPr lvl="1">
              <a:lnSpc>
                <a:spcPct val="90000"/>
              </a:lnSpc>
            </a:pPr>
            <a:r>
              <a:rPr lang="es-ES" sz="900" dirty="0">
                <a:solidFill>
                  <a:srgbClr val="FFFF00"/>
                </a:solidFill>
              </a:rPr>
              <a:t>3.3	CODIFICACIÓN VIDEO 175</a:t>
            </a:r>
          </a:p>
          <a:p>
            <a:pPr lvl="1">
              <a:lnSpc>
                <a:spcPct val="90000"/>
              </a:lnSpc>
            </a:pPr>
            <a:r>
              <a:rPr lang="es-ES" sz="900" dirty="0">
                <a:solidFill>
                  <a:schemeClr val="bg1"/>
                </a:solidFill>
              </a:rPr>
              <a:t>3.4	CODIFICACIÓN VIDEO 176</a:t>
            </a:r>
          </a:p>
          <a:p>
            <a:pPr lvl="1">
              <a:lnSpc>
                <a:spcPct val="90000"/>
              </a:lnSpc>
            </a:pPr>
            <a:r>
              <a:rPr lang="es-ES" sz="900" dirty="0">
                <a:solidFill>
                  <a:schemeClr val="bg1"/>
                </a:solidFill>
              </a:rPr>
              <a:t>3.5	CODIFICACIÓN VIDEO 177</a:t>
            </a:r>
          </a:p>
          <a:p>
            <a:pPr lvl="1">
              <a:lnSpc>
                <a:spcPct val="90000"/>
              </a:lnSpc>
            </a:pPr>
            <a:r>
              <a:rPr lang="es-ES" sz="900" dirty="0">
                <a:solidFill>
                  <a:schemeClr val="bg1"/>
                </a:solidFill>
              </a:rPr>
              <a:t>3.6	CODIFICACIÓN VIDEO 178</a:t>
            </a:r>
          </a:p>
          <a:p>
            <a:pPr lvl="1">
              <a:lnSpc>
                <a:spcPct val="90000"/>
              </a:lnSpc>
            </a:pPr>
            <a:r>
              <a:rPr lang="es-ES" sz="900" dirty="0">
                <a:solidFill>
                  <a:schemeClr val="bg1"/>
                </a:solidFill>
              </a:rPr>
              <a:t>3.7	FUNCIONALIDAD</a:t>
            </a:r>
          </a:p>
          <a:p>
            <a:pPr lvl="2">
              <a:lnSpc>
                <a:spcPct val="90000"/>
              </a:lnSpc>
            </a:pPr>
            <a:r>
              <a:rPr lang="es-ES" sz="900" dirty="0">
                <a:solidFill>
                  <a:schemeClr val="bg1"/>
                </a:solidFill>
              </a:rPr>
              <a:t>3.7.1	EJECUCIÓN VIDEO 173</a:t>
            </a:r>
          </a:p>
          <a:p>
            <a:pPr lvl="2">
              <a:lnSpc>
                <a:spcPct val="90000"/>
              </a:lnSpc>
            </a:pPr>
            <a:r>
              <a:rPr lang="es-ES" sz="900" dirty="0">
                <a:solidFill>
                  <a:schemeClr val="bg1"/>
                </a:solidFill>
              </a:rPr>
              <a:t>3.7.2	EJECUCIÓN VIDEO 174</a:t>
            </a:r>
          </a:p>
          <a:p>
            <a:pPr lvl="2">
              <a:lnSpc>
                <a:spcPct val="90000"/>
              </a:lnSpc>
            </a:pPr>
            <a:r>
              <a:rPr lang="es-ES" sz="900" dirty="0">
                <a:solidFill>
                  <a:schemeClr val="bg1"/>
                </a:solidFill>
              </a:rPr>
              <a:t>3.7.3	EJECUCIÓN VIDEO 175</a:t>
            </a:r>
          </a:p>
          <a:p>
            <a:pPr lvl="2">
              <a:lnSpc>
                <a:spcPct val="90000"/>
              </a:lnSpc>
            </a:pPr>
            <a:r>
              <a:rPr lang="es-ES" sz="900" dirty="0">
                <a:solidFill>
                  <a:schemeClr val="bg1"/>
                </a:solidFill>
              </a:rPr>
              <a:t>3.7.4	EJECUCIÓN VIDEO 176</a:t>
            </a:r>
          </a:p>
          <a:p>
            <a:pPr lvl="2">
              <a:lnSpc>
                <a:spcPct val="90000"/>
              </a:lnSpc>
            </a:pPr>
            <a:r>
              <a:rPr lang="es-ES" sz="900" dirty="0">
                <a:solidFill>
                  <a:schemeClr val="bg1"/>
                </a:solidFill>
              </a:rPr>
              <a:t>3.7.5	EJECUCIÓN VIDEO 177</a:t>
            </a:r>
          </a:p>
          <a:p>
            <a:pPr lvl="2">
              <a:lnSpc>
                <a:spcPct val="90000"/>
              </a:lnSpc>
            </a:pPr>
            <a:r>
              <a:rPr lang="es-ES" sz="900" dirty="0">
                <a:solidFill>
                  <a:schemeClr val="bg1"/>
                </a:solidFill>
              </a:rPr>
              <a:t>3.7.6	EJECUCIÓN VIDEO 178</a:t>
            </a:r>
          </a:p>
          <a:p>
            <a:pPr>
              <a:lnSpc>
                <a:spcPct val="90000"/>
              </a:lnSpc>
            </a:pPr>
            <a:r>
              <a:rPr lang="es-ES" sz="900" dirty="0">
                <a:solidFill>
                  <a:schemeClr val="bg1"/>
                </a:solidFill>
              </a:rPr>
              <a:t>4	CONCLUSIONES</a:t>
            </a:r>
          </a:p>
          <a:p>
            <a:pPr>
              <a:lnSpc>
                <a:spcPct val="90000"/>
              </a:lnSpc>
            </a:pPr>
            <a:r>
              <a:rPr lang="es-ES" sz="900" dirty="0">
                <a:solidFill>
                  <a:schemeClr val="bg1"/>
                </a:solidFill>
              </a:rPr>
              <a:t>5	RECOMENDACIONES</a:t>
            </a:r>
          </a:p>
          <a:p>
            <a:pPr>
              <a:lnSpc>
                <a:spcPct val="90000"/>
              </a:lnSpc>
            </a:pPr>
            <a:r>
              <a:rPr lang="es-ES" sz="900" dirty="0">
                <a:solidFill>
                  <a:schemeClr val="bg1"/>
                </a:solidFill>
              </a:rPr>
              <a:t>6	BIBLIOGRAFÍA</a:t>
            </a:r>
          </a:p>
        </p:txBody>
      </p:sp>
      <p:sp>
        <p:nvSpPr>
          <p:cNvPr id="8" name="Marcador de número de diapositiva 7">
            <a:extLst>
              <a:ext uri="{FF2B5EF4-FFF2-40B4-BE49-F238E27FC236}">
                <a16:creationId xmlns:a16="http://schemas.microsoft.com/office/drawing/2014/main" id="{D659D824-F9F2-DCC6-54C4-1F93A94BA202}"/>
              </a:ext>
            </a:extLst>
          </p:cNvPr>
          <p:cNvSpPr>
            <a:spLocks noGrp="1"/>
          </p:cNvSpPr>
          <p:nvPr>
            <p:ph type="sldNum" sz="quarter" idx="12"/>
          </p:nvPr>
        </p:nvSpPr>
        <p:spPr>
          <a:xfrm>
            <a:off x="11084554" y="6337206"/>
            <a:ext cx="1052508" cy="365125"/>
          </a:xfrm>
        </p:spPr>
        <p:txBody>
          <a:bodyPr vert="horz" lIns="91440" tIns="45720" rIns="91440" bIns="45720" rtlCol="0" anchor="ctr"/>
          <a:lstStyle/>
          <a:p>
            <a:fld id="{D57F1E4F-1CFF-5643-939E-217C01CDF565}" type="slidenum">
              <a:rPr lang="en-US" sz="2800" b="1" smtClean="0">
                <a:solidFill>
                  <a:schemeClr val="bg1"/>
                </a:solidFill>
              </a:rPr>
              <a:pPr/>
              <a:t>35</a:t>
            </a:fld>
            <a:endParaRPr lang="en-US" sz="2800" b="1" dirty="0">
              <a:solidFill>
                <a:schemeClr val="bg1"/>
              </a:solidFill>
            </a:endParaRPr>
          </a:p>
        </p:txBody>
      </p:sp>
    </p:spTree>
    <p:extLst>
      <p:ext uri="{BB962C8B-B14F-4D97-AF65-F5344CB8AC3E}">
        <p14:creationId xmlns:p14="http://schemas.microsoft.com/office/powerpoint/2010/main" val="4431661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3.4	CODIFICACI</a:t>
            </a:r>
            <a:r>
              <a:rPr lang="es-EC" dirty="0" err="1"/>
              <a:t>ón</a:t>
            </a:r>
            <a:r>
              <a:rPr lang="es-EC" dirty="0"/>
              <a:t> VIDEO 176</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418997" y="2455126"/>
            <a:ext cx="3236828" cy="3263594"/>
          </a:xfrm>
        </p:spPr>
        <p:txBody>
          <a:bodyPr>
            <a:normAutofit/>
          </a:bodyPr>
          <a:lstStyle/>
          <a:p>
            <a:r>
              <a:rPr lang="es-ES" dirty="0">
                <a:solidFill>
                  <a:schemeClr val="tx1"/>
                </a:solidFill>
              </a:rPr>
              <a:t>1.	En esta práctica, se modificarán las carpetas para completar el modelo MVC, para tal efecto se tiene que crear un paquete Vista, del cual se instanciara una clase llamada </a:t>
            </a:r>
            <a:r>
              <a:rPr lang="es-ES" dirty="0" err="1">
                <a:solidFill>
                  <a:schemeClr val="tx1"/>
                </a:solidFill>
              </a:rPr>
              <a:t>BancoVista</a:t>
            </a:r>
            <a:r>
              <a:rPr lang="es-ES" dirty="0">
                <a:solidFill>
                  <a:schemeClr val="tx1"/>
                </a:solidFill>
              </a:rPr>
              <a:t>.</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CODIFICACIÓN VIDEO 173</a:t>
            </a:r>
          </a:p>
          <a:p>
            <a:pPr lvl="1">
              <a:lnSpc>
                <a:spcPct val="90000"/>
              </a:lnSpc>
            </a:pPr>
            <a:r>
              <a:rPr lang="es-ES" sz="1200" dirty="0">
                <a:solidFill>
                  <a:schemeClr val="bg1"/>
                </a:solidFill>
              </a:rPr>
              <a:t>3.2	CODIFICACIÓN VIDEO 174</a:t>
            </a:r>
          </a:p>
          <a:p>
            <a:pPr lvl="1">
              <a:lnSpc>
                <a:spcPct val="90000"/>
              </a:lnSpc>
            </a:pPr>
            <a:r>
              <a:rPr lang="es-ES" sz="1200" dirty="0">
                <a:solidFill>
                  <a:schemeClr val="bg1"/>
                </a:solidFill>
              </a:rPr>
              <a:t>3.3	CODIFICACIÓN VIDEO 175</a:t>
            </a:r>
          </a:p>
          <a:p>
            <a:pPr lvl="1">
              <a:lnSpc>
                <a:spcPct val="90000"/>
              </a:lnSpc>
            </a:pPr>
            <a:r>
              <a:rPr lang="es-ES" sz="1200" dirty="0">
                <a:solidFill>
                  <a:srgbClr val="FFFF00"/>
                </a:solidFill>
              </a:rPr>
              <a:t>3.4	CODIFICACIÓN VIDEO 176</a:t>
            </a:r>
          </a:p>
          <a:p>
            <a:pPr lvl="1">
              <a:lnSpc>
                <a:spcPct val="90000"/>
              </a:lnSpc>
            </a:pPr>
            <a:r>
              <a:rPr lang="es-ES" sz="1200" dirty="0">
                <a:solidFill>
                  <a:schemeClr val="bg1"/>
                </a:solidFill>
              </a:rPr>
              <a:t>3.5	CODIFICACIÓN VIDEO 177</a:t>
            </a:r>
          </a:p>
          <a:p>
            <a:pPr lvl="1">
              <a:lnSpc>
                <a:spcPct val="90000"/>
              </a:lnSpc>
            </a:pPr>
            <a:r>
              <a:rPr lang="es-ES" sz="1200" dirty="0">
                <a:solidFill>
                  <a:schemeClr val="bg1"/>
                </a:solidFill>
              </a:rPr>
              <a:t>3.6	CODIFICACIÓN VIDEO 178</a:t>
            </a:r>
          </a:p>
          <a:p>
            <a:pPr lvl="1">
              <a:lnSpc>
                <a:spcPct val="90000"/>
              </a:lnSpc>
            </a:pPr>
            <a:r>
              <a:rPr lang="es-ES" sz="1200" dirty="0">
                <a:solidFill>
                  <a:schemeClr val="bg1"/>
                </a:solidFill>
              </a:rPr>
              <a:t>3.7	FUNCIONALIDAD</a:t>
            </a:r>
          </a:p>
          <a:p>
            <a:pPr lvl="2">
              <a:lnSpc>
                <a:spcPct val="90000"/>
              </a:lnSpc>
            </a:pPr>
            <a:r>
              <a:rPr lang="es-ES" sz="1200" dirty="0">
                <a:solidFill>
                  <a:schemeClr val="bg1"/>
                </a:solidFill>
              </a:rPr>
              <a:t>3.7.1	EJECUCIÓN VIDEO 173</a:t>
            </a:r>
          </a:p>
          <a:p>
            <a:pPr lvl="2">
              <a:lnSpc>
                <a:spcPct val="90000"/>
              </a:lnSpc>
            </a:pPr>
            <a:r>
              <a:rPr lang="es-ES" sz="1200" dirty="0">
                <a:solidFill>
                  <a:schemeClr val="bg1"/>
                </a:solidFill>
              </a:rPr>
              <a:t>3.7.2	EJECUCIÓN VIDEO 174</a:t>
            </a:r>
          </a:p>
          <a:p>
            <a:pPr lvl="2">
              <a:lnSpc>
                <a:spcPct val="90000"/>
              </a:lnSpc>
            </a:pPr>
            <a:r>
              <a:rPr lang="es-ES" sz="1200" dirty="0">
                <a:solidFill>
                  <a:schemeClr val="bg1"/>
                </a:solidFill>
              </a:rPr>
              <a:t>3.7.3	EJECUCIÓN VIDEO 175</a:t>
            </a:r>
          </a:p>
          <a:p>
            <a:pPr lvl="2">
              <a:lnSpc>
                <a:spcPct val="90000"/>
              </a:lnSpc>
            </a:pPr>
            <a:r>
              <a:rPr lang="es-ES" sz="1200" dirty="0">
                <a:solidFill>
                  <a:schemeClr val="bg1"/>
                </a:solidFill>
              </a:rPr>
              <a:t>3.7.3	EJECUCIÓN VIDEO 176</a:t>
            </a:r>
          </a:p>
          <a:p>
            <a:pPr lvl="2">
              <a:lnSpc>
                <a:spcPct val="90000"/>
              </a:lnSpc>
            </a:pPr>
            <a:r>
              <a:rPr lang="es-ES" sz="1200" dirty="0">
                <a:solidFill>
                  <a:schemeClr val="bg1"/>
                </a:solidFill>
              </a:rPr>
              <a:t>3.7.3	EJECUCIÓN VIDEO 177</a:t>
            </a:r>
          </a:p>
          <a:p>
            <a:pPr lvl="2">
              <a:lnSpc>
                <a:spcPct val="90000"/>
              </a:lnSpc>
            </a:pPr>
            <a:r>
              <a:rPr lang="es-ES" sz="1200" dirty="0">
                <a:solidFill>
                  <a:schemeClr val="bg1"/>
                </a:solidFill>
              </a:rPr>
              <a:t>3.7.3	EJECUCIÓN VIDEO 178</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610809" y="6457890"/>
            <a:ext cx="581192" cy="400110"/>
          </a:xfrm>
          <a:prstGeom prst="rect">
            <a:avLst/>
          </a:prstGeom>
          <a:noFill/>
        </p:spPr>
        <p:txBody>
          <a:bodyPr wrap="square" rtlCol="0">
            <a:spAutoFit/>
          </a:bodyPr>
          <a:lstStyle/>
          <a:p>
            <a:r>
              <a:rPr lang="es-EC" sz="2000" dirty="0">
                <a:solidFill>
                  <a:schemeClr val="bg1"/>
                </a:solidFill>
              </a:rPr>
              <a:t>31</a:t>
            </a:r>
          </a:p>
        </p:txBody>
      </p:sp>
      <p:pic>
        <p:nvPicPr>
          <p:cNvPr id="6" name="Imagen 5">
            <a:extLst>
              <a:ext uri="{FF2B5EF4-FFF2-40B4-BE49-F238E27FC236}">
                <a16:creationId xmlns:a16="http://schemas.microsoft.com/office/drawing/2014/main" id="{D8B9917C-7ABC-622E-90D0-5971DC8E53E1}"/>
              </a:ext>
            </a:extLst>
          </p:cNvPr>
          <p:cNvPicPr>
            <a:picLocks noChangeAspect="1"/>
          </p:cNvPicPr>
          <p:nvPr/>
        </p:nvPicPr>
        <p:blipFill>
          <a:blip r:embed="rId2"/>
          <a:stretch>
            <a:fillRect/>
          </a:stretch>
        </p:blipFill>
        <p:spPr>
          <a:xfrm>
            <a:off x="4798886" y="2599199"/>
            <a:ext cx="2876166" cy="3058092"/>
          </a:xfrm>
          <a:prstGeom prst="rect">
            <a:avLst/>
          </a:prstGeom>
        </p:spPr>
      </p:pic>
      <p:sp>
        <p:nvSpPr>
          <p:cNvPr id="5" name="Marcador de contenido 2">
            <a:extLst>
              <a:ext uri="{FF2B5EF4-FFF2-40B4-BE49-F238E27FC236}">
                <a16:creationId xmlns:a16="http://schemas.microsoft.com/office/drawing/2014/main" id="{F585FADE-072E-CC7C-C7AD-53F0EDB8020D}"/>
              </a:ext>
            </a:extLst>
          </p:cNvPr>
          <p:cNvSpPr txBox="1">
            <a:spLocks/>
          </p:cNvSpPr>
          <p:nvPr/>
        </p:nvSpPr>
        <p:spPr>
          <a:xfrm>
            <a:off x="9117367" y="17929"/>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OBJETIVOS</a:t>
            </a:r>
          </a:p>
          <a:p>
            <a:pPr>
              <a:lnSpc>
                <a:spcPct val="90000"/>
              </a:lnSpc>
            </a:pPr>
            <a:r>
              <a:rPr lang="es-ES" sz="900" dirty="0">
                <a:solidFill>
                  <a:schemeClr val="bg1"/>
                </a:solidFill>
              </a:rPr>
              <a:t>2	MARCO TEÓRICO</a:t>
            </a:r>
          </a:p>
          <a:p>
            <a:pPr lvl="1">
              <a:lnSpc>
                <a:spcPct val="90000"/>
              </a:lnSpc>
            </a:pPr>
            <a:r>
              <a:rPr lang="es-ES" sz="900" dirty="0">
                <a:solidFill>
                  <a:schemeClr val="bg1"/>
                </a:solidFill>
              </a:rPr>
              <a:t>2.1	HILOS</a:t>
            </a:r>
          </a:p>
          <a:p>
            <a:pPr lvl="2">
              <a:lnSpc>
                <a:spcPct val="90000"/>
              </a:lnSpc>
            </a:pPr>
            <a:r>
              <a:rPr lang="es-ES" sz="900" dirty="0">
                <a:solidFill>
                  <a:schemeClr val="bg1"/>
                </a:solidFill>
              </a:rPr>
              <a:t>2.1.1	HILOS CON .NET</a:t>
            </a:r>
          </a:p>
          <a:p>
            <a:pPr lvl="2">
              <a:lnSpc>
                <a:spcPct val="90000"/>
              </a:lnSpc>
            </a:pPr>
            <a:r>
              <a:rPr lang="es-ES" sz="900" dirty="0">
                <a:solidFill>
                  <a:schemeClr val="bg1"/>
                </a:solidFill>
              </a:rPr>
              <a:t>2.1.2	SINCRONIZACION</a:t>
            </a:r>
          </a:p>
          <a:p>
            <a:pPr lvl="1">
              <a:lnSpc>
                <a:spcPct val="90000"/>
              </a:lnSpc>
            </a:pPr>
            <a:r>
              <a:rPr lang="es-ES" sz="900" dirty="0">
                <a:solidFill>
                  <a:schemeClr val="bg1"/>
                </a:solidFill>
              </a:rPr>
              <a:t>2..2	GESTION DE HILOS</a:t>
            </a:r>
          </a:p>
          <a:p>
            <a:pPr lvl="1">
              <a:lnSpc>
                <a:spcPct val="90000"/>
              </a:lnSpc>
            </a:pPr>
            <a:r>
              <a:rPr lang="es-ES" sz="900" dirty="0">
                <a:solidFill>
                  <a:schemeClr val="bg1"/>
                </a:solidFill>
              </a:rPr>
              <a:t>2.3	PARALELISMO DE HILOS</a:t>
            </a:r>
          </a:p>
          <a:p>
            <a:pPr lvl="1">
              <a:lnSpc>
                <a:spcPct val="90000"/>
              </a:lnSpc>
            </a:pPr>
            <a:r>
              <a:rPr lang="es-ES" sz="900" dirty="0">
                <a:solidFill>
                  <a:schemeClr val="bg1"/>
                </a:solidFill>
              </a:rPr>
              <a:t>2.4	BLOQUEO DE HILOS</a:t>
            </a:r>
          </a:p>
          <a:p>
            <a:pPr lvl="1">
              <a:lnSpc>
                <a:spcPct val="90000"/>
              </a:lnSpc>
            </a:pPr>
            <a:r>
              <a:rPr lang="es-ES" sz="900" dirty="0">
                <a:solidFill>
                  <a:schemeClr val="bg1"/>
                </a:solidFill>
              </a:rPr>
              <a:t>2.5	PROGRAMACION ASINCRONA</a:t>
            </a:r>
          </a:p>
          <a:p>
            <a:pPr>
              <a:lnSpc>
                <a:spcPct val="90000"/>
              </a:lnSpc>
            </a:pPr>
            <a:r>
              <a:rPr lang="es-ES" sz="900" dirty="0">
                <a:solidFill>
                  <a:srgbClr val="FFFF00"/>
                </a:solidFill>
              </a:rPr>
              <a:t>3	DESARROLLO</a:t>
            </a:r>
          </a:p>
          <a:p>
            <a:pPr lvl="1">
              <a:lnSpc>
                <a:spcPct val="90000"/>
              </a:lnSpc>
            </a:pPr>
            <a:r>
              <a:rPr lang="es-ES" sz="900" dirty="0">
                <a:solidFill>
                  <a:schemeClr val="bg1"/>
                </a:solidFill>
              </a:rPr>
              <a:t>3.1	CODIFICACIÓN VIDEO 173</a:t>
            </a:r>
          </a:p>
          <a:p>
            <a:pPr lvl="1">
              <a:lnSpc>
                <a:spcPct val="90000"/>
              </a:lnSpc>
            </a:pPr>
            <a:r>
              <a:rPr lang="es-ES" sz="900" dirty="0">
                <a:solidFill>
                  <a:schemeClr val="bg1"/>
                </a:solidFill>
              </a:rPr>
              <a:t>3.2	CODIFICACIÓN VIDEO 174</a:t>
            </a:r>
          </a:p>
          <a:p>
            <a:pPr lvl="1">
              <a:lnSpc>
                <a:spcPct val="90000"/>
              </a:lnSpc>
            </a:pPr>
            <a:r>
              <a:rPr lang="es-ES" sz="900" dirty="0">
                <a:solidFill>
                  <a:schemeClr val="bg1"/>
                </a:solidFill>
              </a:rPr>
              <a:t>3.3	CODIFICACIÓN VIDEO 175</a:t>
            </a:r>
          </a:p>
          <a:p>
            <a:pPr lvl="1">
              <a:lnSpc>
                <a:spcPct val="90000"/>
              </a:lnSpc>
            </a:pPr>
            <a:r>
              <a:rPr lang="es-ES" sz="900" dirty="0">
                <a:solidFill>
                  <a:srgbClr val="FFFF00"/>
                </a:solidFill>
              </a:rPr>
              <a:t>3.4	CODIFICACIÓN VIDEO 176</a:t>
            </a:r>
          </a:p>
          <a:p>
            <a:pPr lvl="1">
              <a:lnSpc>
                <a:spcPct val="90000"/>
              </a:lnSpc>
            </a:pPr>
            <a:r>
              <a:rPr lang="es-ES" sz="900" dirty="0">
                <a:solidFill>
                  <a:schemeClr val="bg1"/>
                </a:solidFill>
              </a:rPr>
              <a:t>3.5	CODIFICACIÓN VIDEO 177</a:t>
            </a:r>
          </a:p>
          <a:p>
            <a:pPr lvl="1">
              <a:lnSpc>
                <a:spcPct val="90000"/>
              </a:lnSpc>
            </a:pPr>
            <a:r>
              <a:rPr lang="es-ES" sz="900" dirty="0">
                <a:solidFill>
                  <a:schemeClr val="bg1"/>
                </a:solidFill>
              </a:rPr>
              <a:t>3.6	CODIFICACIÓN VIDEO 178</a:t>
            </a:r>
          </a:p>
          <a:p>
            <a:pPr lvl="1">
              <a:lnSpc>
                <a:spcPct val="90000"/>
              </a:lnSpc>
            </a:pPr>
            <a:r>
              <a:rPr lang="es-ES" sz="900" dirty="0">
                <a:solidFill>
                  <a:schemeClr val="bg1"/>
                </a:solidFill>
              </a:rPr>
              <a:t>3.7	FUNCIONALIDAD</a:t>
            </a:r>
          </a:p>
          <a:p>
            <a:pPr lvl="2">
              <a:lnSpc>
                <a:spcPct val="90000"/>
              </a:lnSpc>
            </a:pPr>
            <a:r>
              <a:rPr lang="es-ES" sz="900" dirty="0">
                <a:solidFill>
                  <a:schemeClr val="bg1"/>
                </a:solidFill>
              </a:rPr>
              <a:t>3.7.1	EJECUCIÓN VIDEO 173</a:t>
            </a:r>
          </a:p>
          <a:p>
            <a:pPr lvl="2">
              <a:lnSpc>
                <a:spcPct val="90000"/>
              </a:lnSpc>
            </a:pPr>
            <a:r>
              <a:rPr lang="es-ES" sz="900" dirty="0">
                <a:solidFill>
                  <a:schemeClr val="bg1"/>
                </a:solidFill>
              </a:rPr>
              <a:t>3.7.2	EJECUCIÓN VIDEO 174</a:t>
            </a:r>
          </a:p>
          <a:p>
            <a:pPr lvl="2">
              <a:lnSpc>
                <a:spcPct val="90000"/>
              </a:lnSpc>
            </a:pPr>
            <a:r>
              <a:rPr lang="es-ES" sz="900" dirty="0">
                <a:solidFill>
                  <a:schemeClr val="bg1"/>
                </a:solidFill>
              </a:rPr>
              <a:t>3.7.3	EJECUCIÓN VIDEO 175</a:t>
            </a:r>
          </a:p>
          <a:p>
            <a:pPr lvl="2">
              <a:lnSpc>
                <a:spcPct val="90000"/>
              </a:lnSpc>
            </a:pPr>
            <a:r>
              <a:rPr lang="es-ES" sz="900" dirty="0">
                <a:solidFill>
                  <a:schemeClr val="bg1"/>
                </a:solidFill>
              </a:rPr>
              <a:t>3.7.4	EJECUCIÓN VIDEO 176</a:t>
            </a:r>
          </a:p>
          <a:p>
            <a:pPr lvl="2">
              <a:lnSpc>
                <a:spcPct val="90000"/>
              </a:lnSpc>
            </a:pPr>
            <a:r>
              <a:rPr lang="es-ES" sz="900" dirty="0">
                <a:solidFill>
                  <a:schemeClr val="bg1"/>
                </a:solidFill>
              </a:rPr>
              <a:t>3.7.5	EJECUCIÓN VIDEO 177</a:t>
            </a:r>
          </a:p>
          <a:p>
            <a:pPr lvl="2">
              <a:lnSpc>
                <a:spcPct val="90000"/>
              </a:lnSpc>
            </a:pPr>
            <a:r>
              <a:rPr lang="es-ES" sz="900" dirty="0">
                <a:solidFill>
                  <a:schemeClr val="bg1"/>
                </a:solidFill>
              </a:rPr>
              <a:t>3.7.6	EJECUCIÓN VIDEO 178</a:t>
            </a:r>
          </a:p>
          <a:p>
            <a:pPr>
              <a:lnSpc>
                <a:spcPct val="90000"/>
              </a:lnSpc>
            </a:pPr>
            <a:r>
              <a:rPr lang="es-ES" sz="900" dirty="0">
                <a:solidFill>
                  <a:schemeClr val="bg1"/>
                </a:solidFill>
              </a:rPr>
              <a:t>4	CONCLUSIONES</a:t>
            </a:r>
          </a:p>
          <a:p>
            <a:pPr>
              <a:lnSpc>
                <a:spcPct val="90000"/>
              </a:lnSpc>
            </a:pPr>
            <a:r>
              <a:rPr lang="es-ES" sz="900" dirty="0">
                <a:solidFill>
                  <a:schemeClr val="bg1"/>
                </a:solidFill>
              </a:rPr>
              <a:t>5	RECOMENDACIONES</a:t>
            </a:r>
          </a:p>
          <a:p>
            <a:pPr>
              <a:lnSpc>
                <a:spcPct val="90000"/>
              </a:lnSpc>
            </a:pPr>
            <a:r>
              <a:rPr lang="es-ES" sz="900" dirty="0">
                <a:solidFill>
                  <a:schemeClr val="bg1"/>
                </a:solidFill>
              </a:rPr>
              <a:t>6	BIBLIOGRAFÍA</a:t>
            </a:r>
          </a:p>
        </p:txBody>
      </p:sp>
      <p:sp>
        <p:nvSpPr>
          <p:cNvPr id="8" name="Marcador de número de diapositiva 7">
            <a:extLst>
              <a:ext uri="{FF2B5EF4-FFF2-40B4-BE49-F238E27FC236}">
                <a16:creationId xmlns:a16="http://schemas.microsoft.com/office/drawing/2014/main" id="{EAED3815-10F3-3E5E-847B-395CCAB46411}"/>
              </a:ext>
            </a:extLst>
          </p:cNvPr>
          <p:cNvSpPr>
            <a:spLocks noGrp="1"/>
          </p:cNvSpPr>
          <p:nvPr>
            <p:ph type="sldNum" sz="quarter" idx="12"/>
          </p:nvPr>
        </p:nvSpPr>
        <p:spPr>
          <a:xfrm>
            <a:off x="11084554" y="6439961"/>
            <a:ext cx="1052508" cy="365125"/>
          </a:xfrm>
        </p:spPr>
        <p:txBody>
          <a:bodyPr vert="horz" lIns="91440" tIns="45720" rIns="91440" bIns="45720" rtlCol="0" anchor="ctr"/>
          <a:lstStyle/>
          <a:p>
            <a:fld id="{D57F1E4F-1CFF-5643-939E-217C01CDF565}" type="slidenum">
              <a:rPr lang="en-US" sz="2800" b="1" smtClean="0">
                <a:solidFill>
                  <a:schemeClr val="bg1"/>
                </a:solidFill>
              </a:rPr>
              <a:pPr/>
              <a:t>36</a:t>
            </a:fld>
            <a:endParaRPr lang="en-US" sz="2800" b="1">
              <a:solidFill>
                <a:schemeClr val="bg1"/>
              </a:solidFill>
            </a:endParaRPr>
          </a:p>
        </p:txBody>
      </p:sp>
    </p:spTree>
    <p:extLst>
      <p:ext uri="{BB962C8B-B14F-4D97-AF65-F5344CB8AC3E}">
        <p14:creationId xmlns:p14="http://schemas.microsoft.com/office/powerpoint/2010/main" val="41159501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3.4	CODIFICACI</a:t>
            </a:r>
            <a:r>
              <a:rPr lang="es-EC" dirty="0" err="1"/>
              <a:t>ón</a:t>
            </a:r>
            <a:r>
              <a:rPr lang="es-EC" dirty="0"/>
              <a:t> VIDEO 176</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418997" y="2455126"/>
            <a:ext cx="3236828" cy="3263594"/>
          </a:xfrm>
        </p:spPr>
        <p:txBody>
          <a:bodyPr>
            <a:normAutofit/>
          </a:bodyPr>
          <a:lstStyle/>
          <a:p>
            <a:r>
              <a:rPr lang="es-ES" dirty="0">
                <a:solidFill>
                  <a:schemeClr val="tx1"/>
                </a:solidFill>
              </a:rPr>
              <a:t>2.	Dentro del paquete vista se tiene la clase </a:t>
            </a:r>
            <a:r>
              <a:rPr lang="es-ES" dirty="0" err="1">
                <a:solidFill>
                  <a:schemeClr val="tx1"/>
                </a:solidFill>
              </a:rPr>
              <a:t>BancoVista</a:t>
            </a:r>
            <a:r>
              <a:rPr lang="es-ES" dirty="0">
                <a:solidFill>
                  <a:schemeClr val="tx1"/>
                </a:solidFill>
              </a:rPr>
              <a:t>, la cual va a contener lo siguiente:</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CODIFICACIÓN VIDEO 173</a:t>
            </a:r>
          </a:p>
          <a:p>
            <a:pPr lvl="1">
              <a:lnSpc>
                <a:spcPct val="90000"/>
              </a:lnSpc>
            </a:pPr>
            <a:r>
              <a:rPr lang="es-ES" sz="1200" dirty="0">
                <a:solidFill>
                  <a:schemeClr val="bg1"/>
                </a:solidFill>
              </a:rPr>
              <a:t>3.2	CODIFICACIÓN VIDEO 174</a:t>
            </a:r>
          </a:p>
          <a:p>
            <a:pPr lvl="1">
              <a:lnSpc>
                <a:spcPct val="90000"/>
              </a:lnSpc>
            </a:pPr>
            <a:r>
              <a:rPr lang="es-ES" sz="1200" dirty="0">
                <a:solidFill>
                  <a:schemeClr val="bg1"/>
                </a:solidFill>
              </a:rPr>
              <a:t>3.3	CODIFICACIÓN VIDEO 175</a:t>
            </a:r>
          </a:p>
          <a:p>
            <a:pPr lvl="1">
              <a:lnSpc>
                <a:spcPct val="90000"/>
              </a:lnSpc>
            </a:pPr>
            <a:r>
              <a:rPr lang="es-ES" sz="1200" dirty="0">
                <a:solidFill>
                  <a:srgbClr val="FFFF00"/>
                </a:solidFill>
              </a:rPr>
              <a:t>3.4	CODIFICACIÓN VIDEO 176</a:t>
            </a:r>
          </a:p>
          <a:p>
            <a:pPr lvl="1">
              <a:lnSpc>
                <a:spcPct val="90000"/>
              </a:lnSpc>
            </a:pPr>
            <a:r>
              <a:rPr lang="es-ES" sz="1200" dirty="0">
                <a:solidFill>
                  <a:schemeClr val="bg1"/>
                </a:solidFill>
              </a:rPr>
              <a:t>3.5	CODIFICACIÓN VIDEO 177</a:t>
            </a:r>
          </a:p>
          <a:p>
            <a:pPr lvl="1">
              <a:lnSpc>
                <a:spcPct val="90000"/>
              </a:lnSpc>
            </a:pPr>
            <a:r>
              <a:rPr lang="es-ES" sz="1200" dirty="0">
                <a:solidFill>
                  <a:schemeClr val="bg1"/>
                </a:solidFill>
              </a:rPr>
              <a:t>3.6	CODIFICACIÓN VIDEO 178</a:t>
            </a:r>
          </a:p>
          <a:p>
            <a:pPr lvl="1">
              <a:lnSpc>
                <a:spcPct val="90000"/>
              </a:lnSpc>
            </a:pPr>
            <a:r>
              <a:rPr lang="es-ES" sz="1200" dirty="0">
                <a:solidFill>
                  <a:schemeClr val="bg1"/>
                </a:solidFill>
              </a:rPr>
              <a:t>3.7	FUNCIONALIDAD</a:t>
            </a:r>
          </a:p>
          <a:p>
            <a:pPr lvl="2">
              <a:lnSpc>
                <a:spcPct val="90000"/>
              </a:lnSpc>
            </a:pPr>
            <a:r>
              <a:rPr lang="es-ES" sz="1200" dirty="0">
                <a:solidFill>
                  <a:schemeClr val="bg1"/>
                </a:solidFill>
              </a:rPr>
              <a:t>3.7.1	EJECUCIÓN VIDEO 173</a:t>
            </a:r>
          </a:p>
          <a:p>
            <a:pPr lvl="2">
              <a:lnSpc>
                <a:spcPct val="90000"/>
              </a:lnSpc>
            </a:pPr>
            <a:r>
              <a:rPr lang="es-ES" sz="1200" dirty="0">
                <a:solidFill>
                  <a:schemeClr val="bg1"/>
                </a:solidFill>
              </a:rPr>
              <a:t>3.7.2	EJECUCIÓN VIDEO 174</a:t>
            </a:r>
          </a:p>
          <a:p>
            <a:pPr lvl="2">
              <a:lnSpc>
                <a:spcPct val="90000"/>
              </a:lnSpc>
            </a:pPr>
            <a:r>
              <a:rPr lang="es-ES" sz="1200" dirty="0">
                <a:solidFill>
                  <a:schemeClr val="bg1"/>
                </a:solidFill>
              </a:rPr>
              <a:t>3.7.3	EJECUCIÓN VIDEO 175</a:t>
            </a:r>
          </a:p>
          <a:p>
            <a:pPr lvl="2">
              <a:lnSpc>
                <a:spcPct val="90000"/>
              </a:lnSpc>
            </a:pPr>
            <a:r>
              <a:rPr lang="es-ES" sz="1200" dirty="0">
                <a:solidFill>
                  <a:schemeClr val="bg1"/>
                </a:solidFill>
              </a:rPr>
              <a:t>3.7.3	EJECUCIÓN VIDEO 176</a:t>
            </a:r>
          </a:p>
          <a:p>
            <a:pPr lvl="2">
              <a:lnSpc>
                <a:spcPct val="90000"/>
              </a:lnSpc>
            </a:pPr>
            <a:r>
              <a:rPr lang="es-ES" sz="1200" dirty="0">
                <a:solidFill>
                  <a:schemeClr val="bg1"/>
                </a:solidFill>
              </a:rPr>
              <a:t>3.7.3	EJECUCIÓN VIDEO 177</a:t>
            </a:r>
          </a:p>
          <a:p>
            <a:pPr lvl="2">
              <a:lnSpc>
                <a:spcPct val="90000"/>
              </a:lnSpc>
            </a:pPr>
            <a:r>
              <a:rPr lang="es-ES" sz="1200" dirty="0">
                <a:solidFill>
                  <a:schemeClr val="bg1"/>
                </a:solidFill>
              </a:rPr>
              <a:t>3.7.3	EJECUCIÓN VIDEO 178</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610809" y="6457890"/>
            <a:ext cx="581192" cy="400110"/>
          </a:xfrm>
          <a:prstGeom prst="rect">
            <a:avLst/>
          </a:prstGeom>
          <a:noFill/>
        </p:spPr>
        <p:txBody>
          <a:bodyPr wrap="square" rtlCol="0">
            <a:spAutoFit/>
          </a:bodyPr>
          <a:lstStyle/>
          <a:p>
            <a:r>
              <a:rPr lang="es-EC" sz="2000" dirty="0">
                <a:solidFill>
                  <a:schemeClr val="bg1"/>
                </a:solidFill>
              </a:rPr>
              <a:t>32</a:t>
            </a:r>
          </a:p>
        </p:txBody>
      </p:sp>
      <p:pic>
        <p:nvPicPr>
          <p:cNvPr id="6" name="Imagen 5">
            <a:extLst>
              <a:ext uri="{FF2B5EF4-FFF2-40B4-BE49-F238E27FC236}">
                <a16:creationId xmlns:a16="http://schemas.microsoft.com/office/drawing/2014/main" id="{7ACE949C-E177-257F-FF6C-DDB6A35E8040}"/>
              </a:ext>
            </a:extLst>
          </p:cNvPr>
          <p:cNvPicPr>
            <a:picLocks noChangeAspect="1"/>
          </p:cNvPicPr>
          <p:nvPr/>
        </p:nvPicPr>
        <p:blipFill>
          <a:blip r:embed="rId2"/>
          <a:stretch>
            <a:fillRect/>
          </a:stretch>
        </p:blipFill>
        <p:spPr>
          <a:xfrm>
            <a:off x="4111085" y="2650156"/>
            <a:ext cx="4236307" cy="3068564"/>
          </a:xfrm>
          <a:prstGeom prst="rect">
            <a:avLst/>
          </a:prstGeom>
          <a:ln w="88900" cap="sq" cmpd="thickThin">
            <a:solidFill>
              <a:srgbClr val="000000"/>
            </a:solidFill>
            <a:prstDash val="solid"/>
            <a:miter lim="800000"/>
          </a:ln>
          <a:effectLst>
            <a:innerShdw blurRad="76200">
              <a:srgbClr val="000000"/>
            </a:innerShdw>
          </a:effectLst>
        </p:spPr>
      </p:pic>
      <p:sp>
        <p:nvSpPr>
          <p:cNvPr id="5" name="Marcador de contenido 2">
            <a:extLst>
              <a:ext uri="{FF2B5EF4-FFF2-40B4-BE49-F238E27FC236}">
                <a16:creationId xmlns:a16="http://schemas.microsoft.com/office/drawing/2014/main" id="{3108AE94-CDEB-4E68-2846-CA3E2158CAF6}"/>
              </a:ext>
            </a:extLst>
          </p:cNvPr>
          <p:cNvSpPr txBox="1">
            <a:spLocks/>
          </p:cNvSpPr>
          <p:nvPr/>
        </p:nvSpPr>
        <p:spPr>
          <a:xfrm>
            <a:off x="9165494" y="17929"/>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OBJETIVOS</a:t>
            </a:r>
          </a:p>
          <a:p>
            <a:pPr>
              <a:lnSpc>
                <a:spcPct val="90000"/>
              </a:lnSpc>
            </a:pPr>
            <a:r>
              <a:rPr lang="es-ES" sz="900" dirty="0">
                <a:solidFill>
                  <a:schemeClr val="bg1"/>
                </a:solidFill>
              </a:rPr>
              <a:t>2	MARCO TEÓRICO</a:t>
            </a:r>
          </a:p>
          <a:p>
            <a:pPr lvl="1">
              <a:lnSpc>
                <a:spcPct val="90000"/>
              </a:lnSpc>
            </a:pPr>
            <a:r>
              <a:rPr lang="es-ES" sz="900" dirty="0">
                <a:solidFill>
                  <a:schemeClr val="bg1"/>
                </a:solidFill>
              </a:rPr>
              <a:t>2.1	HILOS</a:t>
            </a:r>
          </a:p>
          <a:p>
            <a:pPr lvl="2">
              <a:lnSpc>
                <a:spcPct val="90000"/>
              </a:lnSpc>
            </a:pPr>
            <a:r>
              <a:rPr lang="es-ES" sz="900" dirty="0">
                <a:solidFill>
                  <a:schemeClr val="bg1"/>
                </a:solidFill>
              </a:rPr>
              <a:t>2.1.1	HILOS CON .NET</a:t>
            </a:r>
          </a:p>
          <a:p>
            <a:pPr lvl="2">
              <a:lnSpc>
                <a:spcPct val="90000"/>
              </a:lnSpc>
            </a:pPr>
            <a:r>
              <a:rPr lang="es-ES" sz="900" dirty="0">
                <a:solidFill>
                  <a:schemeClr val="bg1"/>
                </a:solidFill>
              </a:rPr>
              <a:t>2.1.2	SINCRONIZACION</a:t>
            </a:r>
          </a:p>
          <a:p>
            <a:pPr lvl="1">
              <a:lnSpc>
                <a:spcPct val="90000"/>
              </a:lnSpc>
            </a:pPr>
            <a:r>
              <a:rPr lang="es-ES" sz="900" dirty="0">
                <a:solidFill>
                  <a:schemeClr val="bg1"/>
                </a:solidFill>
              </a:rPr>
              <a:t>2..2	GESTION DE HILOS</a:t>
            </a:r>
          </a:p>
          <a:p>
            <a:pPr lvl="1">
              <a:lnSpc>
                <a:spcPct val="90000"/>
              </a:lnSpc>
            </a:pPr>
            <a:r>
              <a:rPr lang="es-ES" sz="900" dirty="0">
                <a:solidFill>
                  <a:schemeClr val="bg1"/>
                </a:solidFill>
              </a:rPr>
              <a:t>2.3	PARALELISMO DE HILOS</a:t>
            </a:r>
          </a:p>
          <a:p>
            <a:pPr lvl="1">
              <a:lnSpc>
                <a:spcPct val="90000"/>
              </a:lnSpc>
            </a:pPr>
            <a:r>
              <a:rPr lang="es-ES" sz="900" dirty="0">
                <a:solidFill>
                  <a:schemeClr val="bg1"/>
                </a:solidFill>
              </a:rPr>
              <a:t>2.4	BLOQUEO DE HILOS</a:t>
            </a:r>
          </a:p>
          <a:p>
            <a:pPr lvl="1">
              <a:lnSpc>
                <a:spcPct val="90000"/>
              </a:lnSpc>
            </a:pPr>
            <a:r>
              <a:rPr lang="es-ES" sz="900" dirty="0">
                <a:solidFill>
                  <a:schemeClr val="bg1"/>
                </a:solidFill>
              </a:rPr>
              <a:t>2.5	PROGRAMACION ASINCRONA</a:t>
            </a:r>
          </a:p>
          <a:p>
            <a:pPr>
              <a:lnSpc>
                <a:spcPct val="90000"/>
              </a:lnSpc>
            </a:pPr>
            <a:r>
              <a:rPr lang="es-ES" sz="900" dirty="0">
                <a:solidFill>
                  <a:srgbClr val="FFFF00"/>
                </a:solidFill>
              </a:rPr>
              <a:t>3	DESARROLLO</a:t>
            </a:r>
          </a:p>
          <a:p>
            <a:pPr lvl="1">
              <a:lnSpc>
                <a:spcPct val="90000"/>
              </a:lnSpc>
            </a:pPr>
            <a:r>
              <a:rPr lang="es-ES" sz="900" dirty="0">
                <a:solidFill>
                  <a:schemeClr val="bg1"/>
                </a:solidFill>
              </a:rPr>
              <a:t>3.1	CODIFICACIÓN VIDEO 173</a:t>
            </a:r>
          </a:p>
          <a:p>
            <a:pPr lvl="1">
              <a:lnSpc>
                <a:spcPct val="90000"/>
              </a:lnSpc>
            </a:pPr>
            <a:r>
              <a:rPr lang="es-ES" sz="900" dirty="0">
                <a:solidFill>
                  <a:schemeClr val="bg1"/>
                </a:solidFill>
              </a:rPr>
              <a:t>3.2	CODIFICACIÓN VIDEO 174</a:t>
            </a:r>
          </a:p>
          <a:p>
            <a:pPr lvl="1">
              <a:lnSpc>
                <a:spcPct val="90000"/>
              </a:lnSpc>
            </a:pPr>
            <a:r>
              <a:rPr lang="es-ES" sz="900" dirty="0">
                <a:solidFill>
                  <a:schemeClr val="bg1"/>
                </a:solidFill>
              </a:rPr>
              <a:t>3.3	CODIFICACIÓN VIDEO 175</a:t>
            </a:r>
          </a:p>
          <a:p>
            <a:pPr lvl="1">
              <a:lnSpc>
                <a:spcPct val="90000"/>
              </a:lnSpc>
            </a:pPr>
            <a:r>
              <a:rPr lang="es-ES" sz="900" dirty="0">
                <a:solidFill>
                  <a:srgbClr val="FFFF00"/>
                </a:solidFill>
              </a:rPr>
              <a:t>3.4	CODIFICACIÓN VIDEO 176</a:t>
            </a:r>
          </a:p>
          <a:p>
            <a:pPr lvl="1">
              <a:lnSpc>
                <a:spcPct val="90000"/>
              </a:lnSpc>
            </a:pPr>
            <a:r>
              <a:rPr lang="es-ES" sz="900" dirty="0">
                <a:solidFill>
                  <a:schemeClr val="bg1"/>
                </a:solidFill>
              </a:rPr>
              <a:t>3.5	CODIFICACIÓN VIDEO 177</a:t>
            </a:r>
          </a:p>
          <a:p>
            <a:pPr lvl="1">
              <a:lnSpc>
                <a:spcPct val="90000"/>
              </a:lnSpc>
            </a:pPr>
            <a:r>
              <a:rPr lang="es-ES" sz="900" dirty="0">
                <a:solidFill>
                  <a:schemeClr val="bg1"/>
                </a:solidFill>
              </a:rPr>
              <a:t>3.6	CODIFICACIÓN VIDEO 178</a:t>
            </a:r>
          </a:p>
          <a:p>
            <a:pPr lvl="1">
              <a:lnSpc>
                <a:spcPct val="90000"/>
              </a:lnSpc>
            </a:pPr>
            <a:r>
              <a:rPr lang="es-ES" sz="900" dirty="0">
                <a:solidFill>
                  <a:schemeClr val="bg1"/>
                </a:solidFill>
              </a:rPr>
              <a:t>3.7	FUNCIONALIDAD</a:t>
            </a:r>
          </a:p>
          <a:p>
            <a:pPr lvl="2">
              <a:lnSpc>
                <a:spcPct val="90000"/>
              </a:lnSpc>
            </a:pPr>
            <a:r>
              <a:rPr lang="es-ES" sz="900" dirty="0">
                <a:solidFill>
                  <a:schemeClr val="bg1"/>
                </a:solidFill>
              </a:rPr>
              <a:t>3.7.1	EJECUCIÓN VIDEO 173</a:t>
            </a:r>
          </a:p>
          <a:p>
            <a:pPr lvl="2">
              <a:lnSpc>
                <a:spcPct val="90000"/>
              </a:lnSpc>
            </a:pPr>
            <a:r>
              <a:rPr lang="es-ES" sz="900" dirty="0">
                <a:solidFill>
                  <a:schemeClr val="bg1"/>
                </a:solidFill>
              </a:rPr>
              <a:t>3.7.2	EJECUCIÓN VIDEO 174</a:t>
            </a:r>
          </a:p>
          <a:p>
            <a:pPr lvl="2">
              <a:lnSpc>
                <a:spcPct val="90000"/>
              </a:lnSpc>
            </a:pPr>
            <a:r>
              <a:rPr lang="es-ES" sz="900" dirty="0">
                <a:solidFill>
                  <a:schemeClr val="bg1"/>
                </a:solidFill>
              </a:rPr>
              <a:t>3.7.3	EJECUCIÓN VIDEO 175</a:t>
            </a:r>
          </a:p>
          <a:p>
            <a:pPr lvl="2">
              <a:lnSpc>
                <a:spcPct val="90000"/>
              </a:lnSpc>
            </a:pPr>
            <a:r>
              <a:rPr lang="es-ES" sz="900" dirty="0">
                <a:solidFill>
                  <a:schemeClr val="bg1"/>
                </a:solidFill>
              </a:rPr>
              <a:t>3.7.4	EJECUCIÓN VIDEO 176</a:t>
            </a:r>
          </a:p>
          <a:p>
            <a:pPr lvl="2">
              <a:lnSpc>
                <a:spcPct val="90000"/>
              </a:lnSpc>
            </a:pPr>
            <a:r>
              <a:rPr lang="es-ES" sz="900" dirty="0">
                <a:solidFill>
                  <a:schemeClr val="bg1"/>
                </a:solidFill>
              </a:rPr>
              <a:t>3.7.5	EJECUCIÓN VIDEO 177</a:t>
            </a:r>
          </a:p>
          <a:p>
            <a:pPr lvl="2">
              <a:lnSpc>
                <a:spcPct val="90000"/>
              </a:lnSpc>
            </a:pPr>
            <a:r>
              <a:rPr lang="es-ES" sz="900" dirty="0">
                <a:solidFill>
                  <a:schemeClr val="bg1"/>
                </a:solidFill>
              </a:rPr>
              <a:t>3.7.6	EJECUCIÓN VIDEO 178</a:t>
            </a:r>
          </a:p>
          <a:p>
            <a:pPr>
              <a:lnSpc>
                <a:spcPct val="90000"/>
              </a:lnSpc>
            </a:pPr>
            <a:r>
              <a:rPr lang="es-ES" sz="900" dirty="0">
                <a:solidFill>
                  <a:schemeClr val="bg1"/>
                </a:solidFill>
              </a:rPr>
              <a:t>4	CONCLUSIONES</a:t>
            </a:r>
          </a:p>
          <a:p>
            <a:pPr>
              <a:lnSpc>
                <a:spcPct val="90000"/>
              </a:lnSpc>
            </a:pPr>
            <a:r>
              <a:rPr lang="es-ES" sz="900" dirty="0">
                <a:solidFill>
                  <a:schemeClr val="bg1"/>
                </a:solidFill>
              </a:rPr>
              <a:t>5	RECOMENDACIONES</a:t>
            </a:r>
          </a:p>
          <a:p>
            <a:pPr>
              <a:lnSpc>
                <a:spcPct val="90000"/>
              </a:lnSpc>
            </a:pPr>
            <a:r>
              <a:rPr lang="es-ES" sz="900" dirty="0">
                <a:solidFill>
                  <a:schemeClr val="bg1"/>
                </a:solidFill>
              </a:rPr>
              <a:t>6	BIBLIOGRAFÍA</a:t>
            </a:r>
          </a:p>
        </p:txBody>
      </p:sp>
      <p:sp>
        <p:nvSpPr>
          <p:cNvPr id="8" name="Marcador de número de diapositiva 7">
            <a:extLst>
              <a:ext uri="{FF2B5EF4-FFF2-40B4-BE49-F238E27FC236}">
                <a16:creationId xmlns:a16="http://schemas.microsoft.com/office/drawing/2014/main" id="{28DFC1CA-D16D-5891-6581-99824BA1BC8C}"/>
              </a:ext>
            </a:extLst>
          </p:cNvPr>
          <p:cNvSpPr>
            <a:spLocks noGrp="1"/>
          </p:cNvSpPr>
          <p:nvPr>
            <p:ph type="sldNum" sz="quarter" idx="12"/>
          </p:nvPr>
        </p:nvSpPr>
        <p:spPr>
          <a:xfrm>
            <a:off x="11084554" y="6371579"/>
            <a:ext cx="1052508" cy="365125"/>
          </a:xfrm>
        </p:spPr>
        <p:txBody>
          <a:bodyPr vert="horz" lIns="91440" tIns="45720" rIns="91440" bIns="45720" rtlCol="0" anchor="ctr"/>
          <a:lstStyle/>
          <a:p>
            <a:fld id="{D57F1E4F-1CFF-5643-939E-217C01CDF565}" type="slidenum">
              <a:rPr lang="en-US" sz="2800" b="1" smtClean="0">
                <a:solidFill>
                  <a:schemeClr val="bg1"/>
                </a:solidFill>
              </a:rPr>
              <a:pPr/>
              <a:t>37</a:t>
            </a:fld>
            <a:endParaRPr lang="en-US" sz="2800" b="1" dirty="0">
              <a:solidFill>
                <a:schemeClr val="bg1"/>
              </a:solidFill>
            </a:endParaRPr>
          </a:p>
        </p:txBody>
      </p:sp>
    </p:spTree>
    <p:extLst>
      <p:ext uri="{BB962C8B-B14F-4D97-AF65-F5344CB8AC3E}">
        <p14:creationId xmlns:p14="http://schemas.microsoft.com/office/powerpoint/2010/main" val="36938665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3.4	CODIFICACI</a:t>
            </a:r>
            <a:r>
              <a:rPr lang="es-EC" dirty="0" err="1"/>
              <a:t>ón</a:t>
            </a:r>
            <a:r>
              <a:rPr lang="es-EC" dirty="0"/>
              <a:t> VIDEO 176</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418997" y="2455126"/>
            <a:ext cx="3236828" cy="3747012"/>
          </a:xfrm>
        </p:spPr>
        <p:txBody>
          <a:bodyPr>
            <a:normAutofit/>
          </a:bodyPr>
          <a:lstStyle/>
          <a:p>
            <a:r>
              <a:rPr lang="es-ES" dirty="0">
                <a:solidFill>
                  <a:schemeClr val="tx1"/>
                </a:solidFill>
              </a:rPr>
              <a:t>3.	Como se puede observar, en esta sección que es la encargada de mostrar los errores de transferencia se asigna un color a cada parte del mensaje de salida, para la parte del mensaje de alerta se asigna color rojo y color azul para la información de la cuenta que desea transferir.</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CODIFICACIÓN VIDEO 173</a:t>
            </a:r>
          </a:p>
          <a:p>
            <a:pPr lvl="1">
              <a:lnSpc>
                <a:spcPct val="90000"/>
              </a:lnSpc>
            </a:pPr>
            <a:r>
              <a:rPr lang="es-ES" sz="1200" dirty="0">
                <a:solidFill>
                  <a:schemeClr val="bg1"/>
                </a:solidFill>
              </a:rPr>
              <a:t>3.2	CODIFICACIÓN VIDEO 174</a:t>
            </a:r>
          </a:p>
          <a:p>
            <a:pPr lvl="1">
              <a:lnSpc>
                <a:spcPct val="90000"/>
              </a:lnSpc>
            </a:pPr>
            <a:r>
              <a:rPr lang="es-ES" sz="1200" dirty="0">
                <a:solidFill>
                  <a:schemeClr val="bg1"/>
                </a:solidFill>
              </a:rPr>
              <a:t>3.3	CODIFICACIÓN VIDEO 175</a:t>
            </a:r>
          </a:p>
          <a:p>
            <a:pPr lvl="1">
              <a:lnSpc>
                <a:spcPct val="90000"/>
              </a:lnSpc>
            </a:pPr>
            <a:r>
              <a:rPr lang="es-ES" sz="1200" dirty="0">
                <a:solidFill>
                  <a:srgbClr val="FFFF00"/>
                </a:solidFill>
              </a:rPr>
              <a:t>3.4	CODIFICACIÓN VIDEO 176</a:t>
            </a:r>
          </a:p>
          <a:p>
            <a:pPr lvl="1">
              <a:lnSpc>
                <a:spcPct val="90000"/>
              </a:lnSpc>
            </a:pPr>
            <a:r>
              <a:rPr lang="es-ES" sz="1200" dirty="0">
                <a:solidFill>
                  <a:schemeClr val="bg1"/>
                </a:solidFill>
              </a:rPr>
              <a:t>3.5	CODIFICACIÓN VIDEO 177</a:t>
            </a:r>
          </a:p>
          <a:p>
            <a:pPr lvl="1">
              <a:lnSpc>
                <a:spcPct val="90000"/>
              </a:lnSpc>
            </a:pPr>
            <a:r>
              <a:rPr lang="es-ES" sz="1200" dirty="0">
                <a:solidFill>
                  <a:schemeClr val="bg1"/>
                </a:solidFill>
              </a:rPr>
              <a:t>3.6	CODIFICACIÓN VIDEO 178</a:t>
            </a:r>
          </a:p>
          <a:p>
            <a:pPr lvl="1">
              <a:lnSpc>
                <a:spcPct val="90000"/>
              </a:lnSpc>
            </a:pPr>
            <a:r>
              <a:rPr lang="es-ES" sz="1200" dirty="0">
                <a:solidFill>
                  <a:schemeClr val="bg1"/>
                </a:solidFill>
              </a:rPr>
              <a:t>3.7	FUNCIONALIDAD</a:t>
            </a:r>
          </a:p>
          <a:p>
            <a:pPr lvl="2">
              <a:lnSpc>
                <a:spcPct val="90000"/>
              </a:lnSpc>
            </a:pPr>
            <a:r>
              <a:rPr lang="es-ES" sz="1200" dirty="0">
                <a:solidFill>
                  <a:schemeClr val="bg1"/>
                </a:solidFill>
              </a:rPr>
              <a:t>3.7.1	EJECUCIÓN VIDEO 173</a:t>
            </a:r>
          </a:p>
          <a:p>
            <a:pPr lvl="2">
              <a:lnSpc>
                <a:spcPct val="90000"/>
              </a:lnSpc>
            </a:pPr>
            <a:r>
              <a:rPr lang="es-ES" sz="1200" dirty="0">
                <a:solidFill>
                  <a:schemeClr val="bg1"/>
                </a:solidFill>
              </a:rPr>
              <a:t>3.7.2	EJECUCIÓN VIDEO 174</a:t>
            </a:r>
          </a:p>
          <a:p>
            <a:pPr lvl="2">
              <a:lnSpc>
                <a:spcPct val="90000"/>
              </a:lnSpc>
            </a:pPr>
            <a:r>
              <a:rPr lang="es-ES" sz="1200" dirty="0">
                <a:solidFill>
                  <a:schemeClr val="bg1"/>
                </a:solidFill>
              </a:rPr>
              <a:t>3.7.3	EJECUCIÓN VIDEO 175</a:t>
            </a:r>
          </a:p>
          <a:p>
            <a:pPr lvl="2">
              <a:lnSpc>
                <a:spcPct val="90000"/>
              </a:lnSpc>
            </a:pPr>
            <a:r>
              <a:rPr lang="es-ES" sz="1200" dirty="0">
                <a:solidFill>
                  <a:schemeClr val="bg1"/>
                </a:solidFill>
              </a:rPr>
              <a:t>3.7.3	EJECUCIÓN VIDEO 176</a:t>
            </a:r>
          </a:p>
          <a:p>
            <a:pPr lvl="2">
              <a:lnSpc>
                <a:spcPct val="90000"/>
              </a:lnSpc>
            </a:pPr>
            <a:r>
              <a:rPr lang="es-ES" sz="1200" dirty="0">
                <a:solidFill>
                  <a:schemeClr val="bg1"/>
                </a:solidFill>
              </a:rPr>
              <a:t>3.7.3	EJECUCIÓN VIDEO 177</a:t>
            </a:r>
          </a:p>
          <a:p>
            <a:pPr lvl="2">
              <a:lnSpc>
                <a:spcPct val="90000"/>
              </a:lnSpc>
            </a:pPr>
            <a:r>
              <a:rPr lang="es-ES" sz="1200" dirty="0">
                <a:solidFill>
                  <a:schemeClr val="bg1"/>
                </a:solidFill>
              </a:rPr>
              <a:t>3.7.3	EJECUCIÓN VIDEO 178</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610809" y="6457890"/>
            <a:ext cx="581192" cy="400110"/>
          </a:xfrm>
          <a:prstGeom prst="rect">
            <a:avLst/>
          </a:prstGeom>
          <a:noFill/>
        </p:spPr>
        <p:txBody>
          <a:bodyPr wrap="square" rtlCol="0">
            <a:spAutoFit/>
          </a:bodyPr>
          <a:lstStyle/>
          <a:p>
            <a:r>
              <a:rPr lang="es-EC" sz="2000" dirty="0">
                <a:solidFill>
                  <a:schemeClr val="bg1"/>
                </a:solidFill>
              </a:rPr>
              <a:t>33</a:t>
            </a:r>
          </a:p>
        </p:txBody>
      </p:sp>
      <p:pic>
        <p:nvPicPr>
          <p:cNvPr id="5" name="Imagen 4">
            <a:extLst>
              <a:ext uri="{FF2B5EF4-FFF2-40B4-BE49-F238E27FC236}">
                <a16:creationId xmlns:a16="http://schemas.microsoft.com/office/drawing/2014/main" id="{C0479992-EE54-569F-074A-C5712F26935F}"/>
              </a:ext>
            </a:extLst>
          </p:cNvPr>
          <p:cNvPicPr>
            <a:picLocks noChangeAspect="1"/>
          </p:cNvPicPr>
          <p:nvPr/>
        </p:nvPicPr>
        <p:blipFill>
          <a:blip r:embed="rId2"/>
          <a:stretch>
            <a:fillRect/>
          </a:stretch>
        </p:blipFill>
        <p:spPr>
          <a:xfrm>
            <a:off x="4039636" y="3976904"/>
            <a:ext cx="4693920" cy="957580"/>
          </a:xfrm>
          <a:prstGeom prst="rect">
            <a:avLst/>
          </a:prstGeom>
          <a:ln w="88900" cap="sq" cmpd="thickThin">
            <a:solidFill>
              <a:srgbClr val="000000"/>
            </a:solidFill>
            <a:prstDash val="solid"/>
            <a:miter lim="800000"/>
          </a:ln>
          <a:effectLst>
            <a:innerShdw blurRad="76200">
              <a:srgbClr val="000000"/>
            </a:innerShdw>
          </a:effectLst>
        </p:spPr>
      </p:pic>
      <p:sp>
        <p:nvSpPr>
          <p:cNvPr id="6" name="Marcador de contenido 2">
            <a:extLst>
              <a:ext uri="{FF2B5EF4-FFF2-40B4-BE49-F238E27FC236}">
                <a16:creationId xmlns:a16="http://schemas.microsoft.com/office/drawing/2014/main" id="{7B663410-EA7E-CEF9-392F-4150A836E96D}"/>
              </a:ext>
            </a:extLst>
          </p:cNvPr>
          <p:cNvSpPr txBox="1">
            <a:spLocks/>
          </p:cNvSpPr>
          <p:nvPr/>
        </p:nvSpPr>
        <p:spPr>
          <a:xfrm>
            <a:off x="9117367" y="17929"/>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OBJETIVOS</a:t>
            </a:r>
          </a:p>
          <a:p>
            <a:pPr>
              <a:lnSpc>
                <a:spcPct val="90000"/>
              </a:lnSpc>
            </a:pPr>
            <a:r>
              <a:rPr lang="es-ES" sz="900" dirty="0">
                <a:solidFill>
                  <a:schemeClr val="bg1"/>
                </a:solidFill>
              </a:rPr>
              <a:t>2	MARCO TEÓRICO</a:t>
            </a:r>
          </a:p>
          <a:p>
            <a:pPr lvl="1">
              <a:lnSpc>
                <a:spcPct val="90000"/>
              </a:lnSpc>
            </a:pPr>
            <a:r>
              <a:rPr lang="es-ES" sz="900" dirty="0">
                <a:solidFill>
                  <a:schemeClr val="bg1"/>
                </a:solidFill>
              </a:rPr>
              <a:t>2.1	HILOS</a:t>
            </a:r>
          </a:p>
          <a:p>
            <a:pPr lvl="2">
              <a:lnSpc>
                <a:spcPct val="90000"/>
              </a:lnSpc>
            </a:pPr>
            <a:r>
              <a:rPr lang="es-ES" sz="900" dirty="0">
                <a:solidFill>
                  <a:schemeClr val="bg1"/>
                </a:solidFill>
              </a:rPr>
              <a:t>2.1.1	HILOS CON .NET</a:t>
            </a:r>
          </a:p>
          <a:p>
            <a:pPr lvl="2">
              <a:lnSpc>
                <a:spcPct val="90000"/>
              </a:lnSpc>
            </a:pPr>
            <a:r>
              <a:rPr lang="es-ES" sz="900" dirty="0">
                <a:solidFill>
                  <a:schemeClr val="bg1"/>
                </a:solidFill>
              </a:rPr>
              <a:t>2.1.2	SINCRONIZACION</a:t>
            </a:r>
          </a:p>
          <a:p>
            <a:pPr lvl="1">
              <a:lnSpc>
                <a:spcPct val="90000"/>
              </a:lnSpc>
            </a:pPr>
            <a:r>
              <a:rPr lang="es-ES" sz="900" dirty="0">
                <a:solidFill>
                  <a:schemeClr val="bg1"/>
                </a:solidFill>
              </a:rPr>
              <a:t>2..2	GESTION DE HILOS</a:t>
            </a:r>
          </a:p>
          <a:p>
            <a:pPr lvl="1">
              <a:lnSpc>
                <a:spcPct val="90000"/>
              </a:lnSpc>
            </a:pPr>
            <a:r>
              <a:rPr lang="es-ES" sz="900" dirty="0">
                <a:solidFill>
                  <a:schemeClr val="bg1"/>
                </a:solidFill>
              </a:rPr>
              <a:t>2.3	PARALELISMO DE HILOS</a:t>
            </a:r>
          </a:p>
          <a:p>
            <a:pPr lvl="1">
              <a:lnSpc>
                <a:spcPct val="90000"/>
              </a:lnSpc>
            </a:pPr>
            <a:r>
              <a:rPr lang="es-ES" sz="900" dirty="0">
                <a:solidFill>
                  <a:schemeClr val="bg1"/>
                </a:solidFill>
              </a:rPr>
              <a:t>2.4	BLOQUEO DE HILOS</a:t>
            </a:r>
          </a:p>
          <a:p>
            <a:pPr lvl="1">
              <a:lnSpc>
                <a:spcPct val="90000"/>
              </a:lnSpc>
            </a:pPr>
            <a:r>
              <a:rPr lang="es-ES" sz="900" dirty="0">
                <a:solidFill>
                  <a:schemeClr val="bg1"/>
                </a:solidFill>
              </a:rPr>
              <a:t>2.5	PROGRAMACION ASINCRONA</a:t>
            </a:r>
          </a:p>
          <a:p>
            <a:pPr>
              <a:lnSpc>
                <a:spcPct val="90000"/>
              </a:lnSpc>
            </a:pPr>
            <a:r>
              <a:rPr lang="es-ES" sz="900" dirty="0">
                <a:solidFill>
                  <a:srgbClr val="FFFF00"/>
                </a:solidFill>
              </a:rPr>
              <a:t>3	DESARROLLO</a:t>
            </a:r>
          </a:p>
          <a:p>
            <a:pPr lvl="1">
              <a:lnSpc>
                <a:spcPct val="90000"/>
              </a:lnSpc>
            </a:pPr>
            <a:r>
              <a:rPr lang="es-ES" sz="900" dirty="0">
                <a:solidFill>
                  <a:schemeClr val="bg1"/>
                </a:solidFill>
              </a:rPr>
              <a:t>3.1	CODIFICACIÓN VIDEO 173</a:t>
            </a:r>
          </a:p>
          <a:p>
            <a:pPr lvl="1">
              <a:lnSpc>
                <a:spcPct val="90000"/>
              </a:lnSpc>
            </a:pPr>
            <a:r>
              <a:rPr lang="es-ES" sz="900" dirty="0">
                <a:solidFill>
                  <a:schemeClr val="bg1"/>
                </a:solidFill>
              </a:rPr>
              <a:t>3.2	CODIFICACIÓN VIDEO 174</a:t>
            </a:r>
          </a:p>
          <a:p>
            <a:pPr lvl="1">
              <a:lnSpc>
                <a:spcPct val="90000"/>
              </a:lnSpc>
            </a:pPr>
            <a:r>
              <a:rPr lang="es-ES" sz="900" dirty="0">
                <a:solidFill>
                  <a:schemeClr val="bg1"/>
                </a:solidFill>
              </a:rPr>
              <a:t>3.3	CODIFICACIÓN VIDEO 175</a:t>
            </a:r>
          </a:p>
          <a:p>
            <a:pPr lvl="1">
              <a:lnSpc>
                <a:spcPct val="90000"/>
              </a:lnSpc>
            </a:pPr>
            <a:r>
              <a:rPr lang="es-ES" sz="900" dirty="0">
                <a:solidFill>
                  <a:srgbClr val="FFFF00"/>
                </a:solidFill>
              </a:rPr>
              <a:t>3.4	CODIFICACIÓN VIDEO 176</a:t>
            </a:r>
          </a:p>
          <a:p>
            <a:pPr lvl="1">
              <a:lnSpc>
                <a:spcPct val="90000"/>
              </a:lnSpc>
            </a:pPr>
            <a:r>
              <a:rPr lang="es-ES" sz="900" dirty="0">
                <a:solidFill>
                  <a:schemeClr val="bg1"/>
                </a:solidFill>
              </a:rPr>
              <a:t>3.5	CODIFICACIÓN VIDEO 177</a:t>
            </a:r>
          </a:p>
          <a:p>
            <a:pPr lvl="1">
              <a:lnSpc>
                <a:spcPct val="90000"/>
              </a:lnSpc>
            </a:pPr>
            <a:r>
              <a:rPr lang="es-ES" sz="900" dirty="0">
                <a:solidFill>
                  <a:schemeClr val="bg1"/>
                </a:solidFill>
              </a:rPr>
              <a:t>3.6	CODIFICACIÓN VIDEO 178</a:t>
            </a:r>
          </a:p>
          <a:p>
            <a:pPr lvl="1">
              <a:lnSpc>
                <a:spcPct val="90000"/>
              </a:lnSpc>
            </a:pPr>
            <a:r>
              <a:rPr lang="es-ES" sz="900" dirty="0">
                <a:solidFill>
                  <a:schemeClr val="bg1"/>
                </a:solidFill>
              </a:rPr>
              <a:t>3.7	FUNCIONALIDAD</a:t>
            </a:r>
          </a:p>
          <a:p>
            <a:pPr lvl="2">
              <a:lnSpc>
                <a:spcPct val="90000"/>
              </a:lnSpc>
            </a:pPr>
            <a:r>
              <a:rPr lang="es-ES" sz="900" dirty="0">
                <a:solidFill>
                  <a:schemeClr val="bg1"/>
                </a:solidFill>
              </a:rPr>
              <a:t>3.7.1	EJECUCIÓN VIDEO 173</a:t>
            </a:r>
          </a:p>
          <a:p>
            <a:pPr lvl="2">
              <a:lnSpc>
                <a:spcPct val="90000"/>
              </a:lnSpc>
            </a:pPr>
            <a:r>
              <a:rPr lang="es-ES" sz="900" dirty="0">
                <a:solidFill>
                  <a:schemeClr val="bg1"/>
                </a:solidFill>
              </a:rPr>
              <a:t>3.7.2	EJECUCIÓN VIDEO 174</a:t>
            </a:r>
          </a:p>
          <a:p>
            <a:pPr lvl="2">
              <a:lnSpc>
                <a:spcPct val="90000"/>
              </a:lnSpc>
            </a:pPr>
            <a:r>
              <a:rPr lang="es-ES" sz="900" dirty="0">
                <a:solidFill>
                  <a:schemeClr val="bg1"/>
                </a:solidFill>
              </a:rPr>
              <a:t>3.7.3	EJECUCIÓN VIDEO 175</a:t>
            </a:r>
          </a:p>
          <a:p>
            <a:pPr lvl="2">
              <a:lnSpc>
                <a:spcPct val="90000"/>
              </a:lnSpc>
            </a:pPr>
            <a:r>
              <a:rPr lang="es-ES" sz="900" dirty="0">
                <a:solidFill>
                  <a:schemeClr val="bg1"/>
                </a:solidFill>
              </a:rPr>
              <a:t>3.7.4	EJECUCIÓN VIDEO 176</a:t>
            </a:r>
          </a:p>
          <a:p>
            <a:pPr lvl="2">
              <a:lnSpc>
                <a:spcPct val="90000"/>
              </a:lnSpc>
            </a:pPr>
            <a:r>
              <a:rPr lang="es-ES" sz="900" dirty="0">
                <a:solidFill>
                  <a:schemeClr val="bg1"/>
                </a:solidFill>
              </a:rPr>
              <a:t>3.7.5	EJECUCIÓN VIDEO 177</a:t>
            </a:r>
          </a:p>
          <a:p>
            <a:pPr lvl="2">
              <a:lnSpc>
                <a:spcPct val="90000"/>
              </a:lnSpc>
            </a:pPr>
            <a:r>
              <a:rPr lang="es-ES" sz="900" dirty="0">
                <a:solidFill>
                  <a:schemeClr val="bg1"/>
                </a:solidFill>
              </a:rPr>
              <a:t>3.7.6	EJECUCIÓN VIDEO 178</a:t>
            </a:r>
          </a:p>
          <a:p>
            <a:pPr>
              <a:lnSpc>
                <a:spcPct val="90000"/>
              </a:lnSpc>
            </a:pPr>
            <a:r>
              <a:rPr lang="es-ES" sz="900" dirty="0">
                <a:solidFill>
                  <a:schemeClr val="bg1"/>
                </a:solidFill>
              </a:rPr>
              <a:t>4	CONCLUSIONES</a:t>
            </a:r>
          </a:p>
          <a:p>
            <a:pPr>
              <a:lnSpc>
                <a:spcPct val="90000"/>
              </a:lnSpc>
            </a:pPr>
            <a:r>
              <a:rPr lang="es-ES" sz="900" dirty="0">
                <a:solidFill>
                  <a:schemeClr val="bg1"/>
                </a:solidFill>
              </a:rPr>
              <a:t>5	RECOMENDACIONES</a:t>
            </a:r>
          </a:p>
          <a:p>
            <a:pPr>
              <a:lnSpc>
                <a:spcPct val="90000"/>
              </a:lnSpc>
            </a:pPr>
            <a:r>
              <a:rPr lang="es-ES" sz="900" dirty="0">
                <a:solidFill>
                  <a:schemeClr val="bg1"/>
                </a:solidFill>
              </a:rPr>
              <a:t>6	BIBLIOGRAFÍA</a:t>
            </a:r>
          </a:p>
        </p:txBody>
      </p:sp>
      <p:sp>
        <p:nvSpPr>
          <p:cNvPr id="8" name="Marcador de número de diapositiva 7">
            <a:extLst>
              <a:ext uri="{FF2B5EF4-FFF2-40B4-BE49-F238E27FC236}">
                <a16:creationId xmlns:a16="http://schemas.microsoft.com/office/drawing/2014/main" id="{2A407378-5B33-7E9B-6878-BDA38401C8FD}"/>
              </a:ext>
            </a:extLst>
          </p:cNvPr>
          <p:cNvSpPr>
            <a:spLocks noGrp="1"/>
          </p:cNvSpPr>
          <p:nvPr>
            <p:ph type="sldNum" sz="quarter" idx="12"/>
          </p:nvPr>
        </p:nvSpPr>
        <p:spPr>
          <a:xfrm>
            <a:off x="11084554" y="6337206"/>
            <a:ext cx="1052508" cy="365125"/>
          </a:xfrm>
        </p:spPr>
        <p:txBody>
          <a:bodyPr vert="horz" lIns="91440" tIns="45720" rIns="91440" bIns="45720" rtlCol="0" anchor="ctr"/>
          <a:lstStyle/>
          <a:p>
            <a:fld id="{D57F1E4F-1CFF-5643-939E-217C01CDF565}" type="slidenum">
              <a:rPr lang="en-US" sz="2800" b="1" smtClean="0">
                <a:solidFill>
                  <a:schemeClr val="bg1"/>
                </a:solidFill>
              </a:rPr>
              <a:pPr/>
              <a:t>38</a:t>
            </a:fld>
            <a:endParaRPr lang="en-US" sz="2800" b="1" dirty="0">
              <a:solidFill>
                <a:schemeClr val="bg1"/>
              </a:solidFill>
            </a:endParaRPr>
          </a:p>
        </p:txBody>
      </p:sp>
    </p:spTree>
    <p:extLst>
      <p:ext uri="{BB962C8B-B14F-4D97-AF65-F5344CB8AC3E}">
        <p14:creationId xmlns:p14="http://schemas.microsoft.com/office/powerpoint/2010/main" val="19259574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3.4	CODIFICACI</a:t>
            </a:r>
            <a:r>
              <a:rPr lang="es-EC" dirty="0" err="1"/>
              <a:t>ón</a:t>
            </a:r>
            <a:r>
              <a:rPr lang="es-EC" dirty="0"/>
              <a:t> VIDEO 176</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418997" y="2455126"/>
            <a:ext cx="3236828" cy="3700718"/>
          </a:xfrm>
        </p:spPr>
        <p:txBody>
          <a:bodyPr>
            <a:normAutofit/>
          </a:bodyPr>
          <a:lstStyle/>
          <a:p>
            <a:r>
              <a:rPr lang="es-ES" dirty="0">
                <a:solidFill>
                  <a:schemeClr val="tx1"/>
                </a:solidFill>
              </a:rPr>
              <a:t>4.	Luego se declara una función para </a:t>
            </a:r>
            <a:r>
              <a:rPr lang="es-ES" dirty="0" err="1">
                <a:solidFill>
                  <a:schemeClr val="tx1"/>
                </a:solidFill>
              </a:rPr>
              <a:t>imprimirTransferenciaExito</a:t>
            </a:r>
            <a:r>
              <a:rPr lang="es-ES" dirty="0">
                <a:solidFill>
                  <a:schemeClr val="tx1"/>
                </a:solidFill>
              </a:rPr>
              <a:t> que nos muestra un mensaje en color verde de transferencia exitosa y la cuenta de origen, finalmente se crea una función </a:t>
            </a:r>
            <a:r>
              <a:rPr lang="es-ES" dirty="0" err="1">
                <a:solidFill>
                  <a:schemeClr val="tx1"/>
                </a:solidFill>
              </a:rPr>
              <a:t>imprimirDetalleTransferencia</a:t>
            </a:r>
            <a:r>
              <a:rPr lang="es-ES" dirty="0">
                <a:solidFill>
                  <a:schemeClr val="tx1"/>
                </a:solidFill>
              </a:rPr>
              <a:t> donde se muestran datos del hilo en ejecución y datos de la cuenta. </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CODIFICACIÓN VIDEO 173</a:t>
            </a:r>
          </a:p>
          <a:p>
            <a:pPr lvl="1">
              <a:lnSpc>
                <a:spcPct val="90000"/>
              </a:lnSpc>
            </a:pPr>
            <a:r>
              <a:rPr lang="es-ES" sz="1200" dirty="0">
                <a:solidFill>
                  <a:schemeClr val="bg1"/>
                </a:solidFill>
              </a:rPr>
              <a:t>3.2	CODIFICACIÓN VIDEO 174</a:t>
            </a:r>
          </a:p>
          <a:p>
            <a:pPr lvl="1">
              <a:lnSpc>
                <a:spcPct val="90000"/>
              </a:lnSpc>
            </a:pPr>
            <a:r>
              <a:rPr lang="es-ES" sz="1200" dirty="0">
                <a:solidFill>
                  <a:schemeClr val="bg1"/>
                </a:solidFill>
              </a:rPr>
              <a:t>3.3	CODIFICACIÓN VIDEO 175</a:t>
            </a:r>
          </a:p>
          <a:p>
            <a:pPr lvl="1">
              <a:lnSpc>
                <a:spcPct val="90000"/>
              </a:lnSpc>
            </a:pPr>
            <a:r>
              <a:rPr lang="es-ES" sz="1200" dirty="0">
                <a:solidFill>
                  <a:srgbClr val="FFFF00"/>
                </a:solidFill>
              </a:rPr>
              <a:t>3.4	CODIFICACIÓN VIDEO 176</a:t>
            </a:r>
          </a:p>
          <a:p>
            <a:pPr lvl="1">
              <a:lnSpc>
                <a:spcPct val="90000"/>
              </a:lnSpc>
            </a:pPr>
            <a:r>
              <a:rPr lang="es-ES" sz="1200" dirty="0">
                <a:solidFill>
                  <a:schemeClr val="bg1"/>
                </a:solidFill>
              </a:rPr>
              <a:t>3.5	CODIFICACIÓN VIDEO 177</a:t>
            </a:r>
          </a:p>
          <a:p>
            <a:pPr lvl="1">
              <a:lnSpc>
                <a:spcPct val="90000"/>
              </a:lnSpc>
            </a:pPr>
            <a:r>
              <a:rPr lang="es-ES" sz="1200" dirty="0">
                <a:solidFill>
                  <a:schemeClr val="bg1"/>
                </a:solidFill>
              </a:rPr>
              <a:t>3.6	CODIFICACIÓN VIDEO 178</a:t>
            </a:r>
          </a:p>
          <a:p>
            <a:pPr lvl="1">
              <a:lnSpc>
                <a:spcPct val="90000"/>
              </a:lnSpc>
            </a:pPr>
            <a:r>
              <a:rPr lang="es-ES" sz="1200" dirty="0">
                <a:solidFill>
                  <a:schemeClr val="bg1"/>
                </a:solidFill>
              </a:rPr>
              <a:t>3.7	FUNCIONALIDAD</a:t>
            </a:r>
          </a:p>
          <a:p>
            <a:pPr lvl="2">
              <a:lnSpc>
                <a:spcPct val="90000"/>
              </a:lnSpc>
            </a:pPr>
            <a:r>
              <a:rPr lang="es-ES" sz="1200" dirty="0">
                <a:solidFill>
                  <a:schemeClr val="bg1"/>
                </a:solidFill>
              </a:rPr>
              <a:t>3.7.1	EJECUCIÓN VIDEO 173</a:t>
            </a:r>
          </a:p>
          <a:p>
            <a:pPr lvl="2">
              <a:lnSpc>
                <a:spcPct val="90000"/>
              </a:lnSpc>
            </a:pPr>
            <a:r>
              <a:rPr lang="es-ES" sz="1200" dirty="0">
                <a:solidFill>
                  <a:schemeClr val="bg1"/>
                </a:solidFill>
              </a:rPr>
              <a:t>3.7.2	EJECUCIÓN VIDEO 174</a:t>
            </a:r>
          </a:p>
          <a:p>
            <a:pPr lvl="2">
              <a:lnSpc>
                <a:spcPct val="90000"/>
              </a:lnSpc>
            </a:pPr>
            <a:r>
              <a:rPr lang="es-ES" sz="1200" dirty="0">
                <a:solidFill>
                  <a:schemeClr val="bg1"/>
                </a:solidFill>
              </a:rPr>
              <a:t>3.7.3	EJECUCIÓN VIDEO 175</a:t>
            </a:r>
          </a:p>
          <a:p>
            <a:pPr lvl="2">
              <a:lnSpc>
                <a:spcPct val="90000"/>
              </a:lnSpc>
            </a:pPr>
            <a:r>
              <a:rPr lang="es-ES" sz="1200" dirty="0">
                <a:solidFill>
                  <a:schemeClr val="bg1"/>
                </a:solidFill>
              </a:rPr>
              <a:t>3.7.3	EJECUCIÓN VIDEO 176</a:t>
            </a:r>
          </a:p>
          <a:p>
            <a:pPr lvl="2">
              <a:lnSpc>
                <a:spcPct val="90000"/>
              </a:lnSpc>
            </a:pPr>
            <a:r>
              <a:rPr lang="es-ES" sz="1200" dirty="0">
                <a:solidFill>
                  <a:schemeClr val="bg1"/>
                </a:solidFill>
              </a:rPr>
              <a:t>3.7.3	EJECUCIÓN VIDEO 177</a:t>
            </a:r>
          </a:p>
          <a:p>
            <a:pPr lvl="2">
              <a:lnSpc>
                <a:spcPct val="90000"/>
              </a:lnSpc>
            </a:pPr>
            <a:r>
              <a:rPr lang="es-ES" sz="1200" dirty="0">
                <a:solidFill>
                  <a:schemeClr val="bg1"/>
                </a:solidFill>
              </a:rPr>
              <a:t>3.7.3	EJECUCIÓN VIDEO 178</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610809" y="6457890"/>
            <a:ext cx="581192" cy="400110"/>
          </a:xfrm>
          <a:prstGeom prst="rect">
            <a:avLst/>
          </a:prstGeom>
          <a:noFill/>
        </p:spPr>
        <p:txBody>
          <a:bodyPr wrap="square" rtlCol="0">
            <a:spAutoFit/>
          </a:bodyPr>
          <a:lstStyle/>
          <a:p>
            <a:r>
              <a:rPr lang="es-EC" sz="2000" dirty="0">
                <a:solidFill>
                  <a:schemeClr val="bg1"/>
                </a:solidFill>
              </a:rPr>
              <a:t>34</a:t>
            </a:r>
          </a:p>
        </p:txBody>
      </p:sp>
      <p:pic>
        <p:nvPicPr>
          <p:cNvPr id="8" name="Imagen 7">
            <a:extLst>
              <a:ext uri="{FF2B5EF4-FFF2-40B4-BE49-F238E27FC236}">
                <a16:creationId xmlns:a16="http://schemas.microsoft.com/office/drawing/2014/main" id="{8EA0E053-6156-CF16-4678-1780384BD10E}"/>
              </a:ext>
            </a:extLst>
          </p:cNvPr>
          <p:cNvPicPr>
            <a:picLocks noChangeAspect="1"/>
          </p:cNvPicPr>
          <p:nvPr/>
        </p:nvPicPr>
        <p:blipFill>
          <a:blip r:embed="rId2"/>
          <a:stretch>
            <a:fillRect/>
          </a:stretch>
        </p:blipFill>
        <p:spPr>
          <a:xfrm>
            <a:off x="3886601" y="3204712"/>
            <a:ext cx="4999990" cy="2201545"/>
          </a:xfrm>
          <a:prstGeom prst="rect">
            <a:avLst/>
          </a:prstGeom>
          <a:ln w="88900" cap="sq" cmpd="thickThin">
            <a:solidFill>
              <a:srgbClr val="000000"/>
            </a:solidFill>
            <a:prstDash val="solid"/>
            <a:miter lim="800000"/>
          </a:ln>
          <a:effectLst>
            <a:innerShdw blurRad="76200">
              <a:srgbClr val="000000"/>
            </a:innerShdw>
          </a:effectLst>
        </p:spPr>
      </p:pic>
      <p:sp>
        <p:nvSpPr>
          <p:cNvPr id="5" name="Marcador de contenido 2">
            <a:extLst>
              <a:ext uri="{FF2B5EF4-FFF2-40B4-BE49-F238E27FC236}">
                <a16:creationId xmlns:a16="http://schemas.microsoft.com/office/drawing/2014/main" id="{1DCD47BC-FBA7-32AF-A61E-95AACDAA0468}"/>
              </a:ext>
            </a:extLst>
          </p:cNvPr>
          <p:cNvSpPr txBox="1">
            <a:spLocks/>
          </p:cNvSpPr>
          <p:nvPr/>
        </p:nvSpPr>
        <p:spPr>
          <a:xfrm>
            <a:off x="9117367" y="17929"/>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OBJETIVOS</a:t>
            </a:r>
          </a:p>
          <a:p>
            <a:pPr>
              <a:lnSpc>
                <a:spcPct val="90000"/>
              </a:lnSpc>
            </a:pPr>
            <a:r>
              <a:rPr lang="es-ES" sz="900" dirty="0">
                <a:solidFill>
                  <a:schemeClr val="bg1"/>
                </a:solidFill>
              </a:rPr>
              <a:t>2	MARCO TEÓRICO</a:t>
            </a:r>
          </a:p>
          <a:p>
            <a:pPr lvl="1">
              <a:lnSpc>
                <a:spcPct val="90000"/>
              </a:lnSpc>
            </a:pPr>
            <a:r>
              <a:rPr lang="es-ES" sz="900" dirty="0">
                <a:solidFill>
                  <a:schemeClr val="bg1"/>
                </a:solidFill>
              </a:rPr>
              <a:t>2.1	HILOS</a:t>
            </a:r>
          </a:p>
          <a:p>
            <a:pPr lvl="2">
              <a:lnSpc>
                <a:spcPct val="90000"/>
              </a:lnSpc>
            </a:pPr>
            <a:r>
              <a:rPr lang="es-ES" sz="900" dirty="0">
                <a:solidFill>
                  <a:schemeClr val="bg1"/>
                </a:solidFill>
              </a:rPr>
              <a:t>2.1.1	HILOS CON .NET</a:t>
            </a:r>
          </a:p>
          <a:p>
            <a:pPr lvl="2">
              <a:lnSpc>
                <a:spcPct val="90000"/>
              </a:lnSpc>
            </a:pPr>
            <a:r>
              <a:rPr lang="es-ES" sz="900" dirty="0">
                <a:solidFill>
                  <a:schemeClr val="bg1"/>
                </a:solidFill>
              </a:rPr>
              <a:t>2.1.2	SINCRONIZACION</a:t>
            </a:r>
          </a:p>
          <a:p>
            <a:pPr lvl="1">
              <a:lnSpc>
                <a:spcPct val="90000"/>
              </a:lnSpc>
            </a:pPr>
            <a:r>
              <a:rPr lang="es-ES" sz="900" dirty="0">
                <a:solidFill>
                  <a:schemeClr val="bg1"/>
                </a:solidFill>
              </a:rPr>
              <a:t>2..2	GESTION DE HILOS</a:t>
            </a:r>
          </a:p>
          <a:p>
            <a:pPr lvl="1">
              <a:lnSpc>
                <a:spcPct val="90000"/>
              </a:lnSpc>
            </a:pPr>
            <a:r>
              <a:rPr lang="es-ES" sz="900" dirty="0">
                <a:solidFill>
                  <a:schemeClr val="bg1"/>
                </a:solidFill>
              </a:rPr>
              <a:t>2.3	PARALELISMO DE HILOS</a:t>
            </a:r>
          </a:p>
          <a:p>
            <a:pPr lvl="1">
              <a:lnSpc>
                <a:spcPct val="90000"/>
              </a:lnSpc>
            </a:pPr>
            <a:r>
              <a:rPr lang="es-ES" sz="900" dirty="0">
                <a:solidFill>
                  <a:schemeClr val="bg1"/>
                </a:solidFill>
              </a:rPr>
              <a:t>2.4	BLOQUEO DE HILOS</a:t>
            </a:r>
          </a:p>
          <a:p>
            <a:pPr lvl="1">
              <a:lnSpc>
                <a:spcPct val="90000"/>
              </a:lnSpc>
            </a:pPr>
            <a:r>
              <a:rPr lang="es-ES" sz="900" dirty="0">
                <a:solidFill>
                  <a:schemeClr val="bg1"/>
                </a:solidFill>
              </a:rPr>
              <a:t>2.5	PROGRAMACION ASINCRONA</a:t>
            </a:r>
          </a:p>
          <a:p>
            <a:pPr>
              <a:lnSpc>
                <a:spcPct val="90000"/>
              </a:lnSpc>
            </a:pPr>
            <a:r>
              <a:rPr lang="es-ES" sz="900" dirty="0">
                <a:solidFill>
                  <a:srgbClr val="FFFF00"/>
                </a:solidFill>
              </a:rPr>
              <a:t>3	DESARROLLO</a:t>
            </a:r>
          </a:p>
          <a:p>
            <a:pPr lvl="1">
              <a:lnSpc>
                <a:spcPct val="90000"/>
              </a:lnSpc>
            </a:pPr>
            <a:r>
              <a:rPr lang="es-ES" sz="900" dirty="0">
                <a:solidFill>
                  <a:schemeClr val="bg1"/>
                </a:solidFill>
              </a:rPr>
              <a:t>3.1	CODIFICACIÓN VIDEO 173</a:t>
            </a:r>
          </a:p>
          <a:p>
            <a:pPr lvl="1">
              <a:lnSpc>
                <a:spcPct val="90000"/>
              </a:lnSpc>
            </a:pPr>
            <a:r>
              <a:rPr lang="es-ES" sz="900" dirty="0">
                <a:solidFill>
                  <a:schemeClr val="bg1"/>
                </a:solidFill>
              </a:rPr>
              <a:t>3.2	CODIFICACIÓN VIDEO 174</a:t>
            </a:r>
          </a:p>
          <a:p>
            <a:pPr lvl="1">
              <a:lnSpc>
                <a:spcPct val="90000"/>
              </a:lnSpc>
            </a:pPr>
            <a:r>
              <a:rPr lang="es-ES" sz="900" dirty="0">
                <a:solidFill>
                  <a:schemeClr val="bg1"/>
                </a:solidFill>
              </a:rPr>
              <a:t>3.3	CODIFICACIÓN VIDEO 175</a:t>
            </a:r>
          </a:p>
          <a:p>
            <a:pPr lvl="1">
              <a:lnSpc>
                <a:spcPct val="90000"/>
              </a:lnSpc>
            </a:pPr>
            <a:r>
              <a:rPr lang="es-ES" sz="900" dirty="0">
                <a:solidFill>
                  <a:srgbClr val="FFFF00"/>
                </a:solidFill>
              </a:rPr>
              <a:t>3.4	CODIFICACIÓN VIDEO 176</a:t>
            </a:r>
          </a:p>
          <a:p>
            <a:pPr lvl="1">
              <a:lnSpc>
                <a:spcPct val="90000"/>
              </a:lnSpc>
            </a:pPr>
            <a:r>
              <a:rPr lang="es-ES" sz="900" dirty="0">
                <a:solidFill>
                  <a:schemeClr val="bg1"/>
                </a:solidFill>
              </a:rPr>
              <a:t>3.5	CODIFICACIÓN VIDEO 177</a:t>
            </a:r>
          </a:p>
          <a:p>
            <a:pPr lvl="1">
              <a:lnSpc>
                <a:spcPct val="90000"/>
              </a:lnSpc>
            </a:pPr>
            <a:r>
              <a:rPr lang="es-ES" sz="900" dirty="0">
                <a:solidFill>
                  <a:schemeClr val="bg1"/>
                </a:solidFill>
              </a:rPr>
              <a:t>3.6	CODIFICACIÓN VIDEO 178</a:t>
            </a:r>
          </a:p>
          <a:p>
            <a:pPr lvl="1">
              <a:lnSpc>
                <a:spcPct val="90000"/>
              </a:lnSpc>
            </a:pPr>
            <a:r>
              <a:rPr lang="es-ES" sz="900" dirty="0">
                <a:solidFill>
                  <a:schemeClr val="bg1"/>
                </a:solidFill>
              </a:rPr>
              <a:t>3.7	FUNCIONALIDAD</a:t>
            </a:r>
          </a:p>
          <a:p>
            <a:pPr lvl="2">
              <a:lnSpc>
                <a:spcPct val="90000"/>
              </a:lnSpc>
            </a:pPr>
            <a:r>
              <a:rPr lang="es-ES" sz="900" dirty="0">
                <a:solidFill>
                  <a:schemeClr val="bg1"/>
                </a:solidFill>
              </a:rPr>
              <a:t>3.7.1	EJECUCIÓN VIDEO 173</a:t>
            </a:r>
          </a:p>
          <a:p>
            <a:pPr lvl="2">
              <a:lnSpc>
                <a:spcPct val="90000"/>
              </a:lnSpc>
            </a:pPr>
            <a:r>
              <a:rPr lang="es-ES" sz="900" dirty="0">
                <a:solidFill>
                  <a:schemeClr val="bg1"/>
                </a:solidFill>
              </a:rPr>
              <a:t>3.7.2	EJECUCIÓN VIDEO 174</a:t>
            </a:r>
          </a:p>
          <a:p>
            <a:pPr lvl="2">
              <a:lnSpc>
                <a:spcPct val="90000"/>
              </a:lnSpc>
            </a:pPr>
            <a:r>
              <a:rPr lang="es-ES" sz="900" dirty="0">
                <a:solidFill>
                  <a:schemeClr val="bg1"/>
                </a:solidFill>
              </a:rPr>
              <a:t>3.7.3	EJECUCIÓN VIDEO 175</a:t>
            </a:r>
          </a:p>
          <a:p>
            <a:pPr lvl="2">
              <a:lnSpc>
                <a:spcPct val="90000"/>
              </a:lnSpc>
            </a:pPr>
            <a:r>
              <a:rPr lang="es-ES" sz="900" dirty="0">
                <a:solidFill>
                  <a:schemeClr val="bg1"/>
                </a:solidFill>
              </a:rPr>
              <a:t>3.7.4	EJECUCIÓN VIDEO 176</a:t>
            </a:r>
          </a:p>
          <a:p>
            <a:pPr lvl="2">
              <a:lnSpc>
                <a:spcPct val="90000"/>
              </a:lnSpc>
            </a:pPr>
            <a:r>
              <a:rPr lang="es-ES" sz="900" dirty="0">
                <a:solidFill>
                  <a:schemeClr val="bg1"/>
                </a:solidFill>
              </a:rPr>
              <a:t>3.7.5	EJECUCIÓN VIDEO 177</a:t>
            </a:r>
          </a:p>
          <a:p>
            <a:pPr lvl="2">
              <a:lnSpc>
                <a:spcPct val="90000"/>
              </a:lnSpc>
            </a:pPr>
            <a:r>
              <a:rPr lang="es-ES" sz="900" dirty="0">
                <a:solidFill>
                  <a:schemeClr val="bg1"/>
                </a:solidFill>
              </a:rPr>
              <a:t>3.7.6	EJECUCIÓN VIDEO 178</a:t>
            </a:r>
          </a:p>
          <a:p>
            <a:pPr>
              <a:lnSpc>
                <a:spcPct val="90000"/>
              </a:lnSpc>
            </a:pPr>
            <a:r>
              <a:rPr lang="es-ES" sz="900" dirty="0">
                <a:solidFill>
                  <a:schemeClr val="bg1"/>
                </a:solidFill>
              </a:rPr>
              <a:t>4	CONCLUSIONES</a:t>
            </a:r>
          </a:p>
          <a:p>
            <a:pPr>
              <a:lnSpc>
                <a:spcPct val="90000"/>
              </a:lnSpc>
            </a:pPr>
            <a:r>
              <a:rPr lang="es-ES" sz="900" dirty="0">
                <a:solidFill>
                  <a:schemeClr val="bg1"/>
                </a:solidFill>
              </a:rPr>
              <a:t>5	RECOMENDACIONES</a:t>
            </a:r>
          </a:p>
          <a:p>
            <a:pPr>
              <a:lnSpc>
                <a:spcPct val="90000"/>
              </a:lnSpc>
            </a:pPr>
            <a:r>
              <a:rPr lang="es-ES" sz="900" dirty="0">
                <a:solidFill>
                  <a:schemeClr val="bg1"/>
                </a:solidFill>
              </a:rPr>
              <a:t>6	BIBLIOGRAFÍA</a:t>
            </a:r>
          </a:p>
        </p:txBody>
      </p:sp>
      <p:sp>
        <p:nvSpPr>
          <p:cNvPr id="7" name="Marcador de número de diapositiva 6">
            <a:extLst>
              <a:ext uri="{FF2B5EF4-FFF2-40B4-BE49-F238E27FC236}">
                <a16:creationId xmlns:a16="http://schemas.microsoft.com/office/drawing/2014/main" id="{98FE1047-EA1F-3EA7-3EB9-1A518CB74E41}"/>
              </a:ext>
            </a:extLst>
          </p:cNvPr>
          <p:cNvSpPr>
            <a:spLocks noGrp="1"/>
          </p:cNvSpPr>
          <p:nvPr>
            <p:ph type="sldNum" sz="quarter" idx="12"/>
          </p:nvPr>
        </p:nvSpPr>
        <p:spPr>
          <a:xfrm>
            <a:off x="11084554" y="6439961"/>
            <a:ext cx="1052508" cy="365125"/>
          </a:xfrm>
        </p:spPr>
        <p:txBody>
          <a:bodyPr vert="horz" lIns="91440" tIns="45720" rIns="91440" bIns="45720" rtlCol="0" anchor="ctr"/>
          <a:lstStyle/>
          <a:p>
            <a:fld id="{D57F1E4F-1CFF-5643-939E-217C01CDF565}" type="slidenum">
              <a:rPr lang="en-US" sz="2800" b="1" smtClean="0">
                <a:solidFill>
                  <a:schemeClr val="bg1"/>
                </a:solidFill>
              </a:rPr>
              <a:pPr/>
              <a:t>39</a:t>
            </a:fld>
            <a:endParaRPr lang="en-US" sz="2800" b="1">
              <a:solidFill>
                <a:schemeClr val="bg1"/>
              </a:solidFill>
            </a:endParaRPr>
          </a:p>
        </p:txBody>
      </p:sp>
    </p:spTree>
    <p:extLst>
      <p:ext uri="{BB962C8B-B14F-4D97-AF65-F5344CB8AC3E}">
        <p14:creationId xmlns:p14="http://schemas.microsoft.com/office/powerpoint/2010/main" val="1110557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a:t>2	Marco teórico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3" y="2180497"/>
            <a:ext cx="8413952" cy="2632136"/>
          </a:xfrm>
        </p:spPr>
        <p:txBody>
          <a:bodyPr>
            <a:normAutofit/>
          </a:bodyPr>
          <a:lstStyle/>
          <a:p>
            <a:pPr algn="just"/>
            <a:r>
              <a:rPr lang="es-ES" b="1" dirty="0">
                <a:solidFill>
                  <a:schemeClr val="tx1"/>
                </a:solidFill>
              </a:rPr>
              <a:t>2.1	Hilos.</a:t>
            </a:r>
          </a:p>
          <a:p>
            <a:pPr lvl="1" algn="just"/>
            <a:r>
              <a:rPr lang="es-ES" sz="2000" dirty="0">
                <a:solidFill>
                  <a:schemeClr val="tx1"/>
                </a:solidFill>
              </a:rPr>
              <a:t>Un hilo es un exclusivo flujo de control en un programa. En ocasiones es denominado entorno de ejecución pues cada </a:t>
            </a:r>
            <a:r>
              <a:rPr lang="es-ES" sz="2000" dirty="0" err="1">
                <a:solidFill>
                  <a:schemeClr val="tx1"/>
                </a:solidFill>
              </a:rPr>
              <a:t>thread</a:t>
            </a:r>
            <a:r>
              <a:rPr lang="es-ES" sz="2000" dirty="0">
                <a:solidFill>
                  <a:schemeClr val="tx1"/>
                </a:solidFill>
              </a:rPr>
              <a:t> debería tener sus propios recursos, como el </a:t>
            </a:r>
            <a:r>
              <a:rPr lang="es-ES" sz="2000" dirty="0" err="1">
                <a:solidFill>
                  <a:schemeClr val="tx1"/>
                </a:solidFill>
              </a:rPr>
              <a:t>program</a:t>
            </a:r>
            <a:r>
              <a:rPr lang="es-ES" sz="2000" dirty="0">
                <a:solidFill>
                  <a:schemeClr val="tx1"/>
                </a:solidFill>
              </a:rPr>
              <a:t> </a:t>
            </a:r>
            <a:r>
              <a:rPr lang="es-ES" sz="2000" dirty="0" err="1">
                <a:solidFill>
                  <a:schemeClr val="tx1"/>
                </a:solidFill>
              </a:rPr>
              <a:t>counter</a:t>
            </a:r>
            <a:r>
              <a:rPr lang="es-ES" sz="2000" dirty="0">
                <a:solidFill>
                  <a:schemeClr val="tx1"/>
                </a:solidFill>
              </a:rPr>
              <a:t> y el </a:t>
            </a:r>
            <a:r>
              <a:rPr lang="es-ES" sz="2000" dirty="0" err="1">
                <a:solidFill>
                  <a:schemeClr val="tx1"/>
                </a:solidFill>
              </a:rPr>
              <a:t>stack</a:t>
            </a:r>
            <a:r>
              <a:rPr lang="es-ES" sz="2000" dirty="0">
                <a:solidFill>
                  <a:schemeClr val="tx1"/>
                </a:solidFill>
              </a:rPr>
              <a:t> de ejecución, como el entorno de ejecución. No obstante, todo </a:t>
            </a:r>
            <a:r>
              <a:rPr lang="es-ES" sz="2000" dirty="0" err="1">
                <a:solidFill>
                  <a:schemeClr val="tx1"/>
                </a:solidFill>
              </a:rPr>
              <a:t>thread</a:t>
            </a:r>
            <a:r>
              <a:rPr lang="es-ES" sz="2000" dirty="0">
                <a:solidFill>
                  <a:schemeClr val="tx1"/>
                </a:solidFill>
              </a:rPr>
              <a:t> en un programa todavía comparte varios recursos, como por ejemplo espacio de memoria y archivos abiertos. </a:t>
            </a: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4</a:t>
            </a:r>
          </a:p>
        </p:txBody>
      </p:sp>
      <p:pic>
        <p:nvPicPr>
          <p:cNvPr id="5" name="Picture 1">
            <a:extLst>
              <a:ext uri="{FF2B5EF4-FFF2-40B4-BE49-F238E27FC236}">
                <a16:creationId xmlns:a16="http://schemas.microsoft.com/office/drawing/2014/main" id="{EDA10111-71E2-C8D0-28C0-4460F182379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57695" y="4812633"/>
            <a:ext cx="2583170" cy="1684655"/>
          </a:xfrm>
          <a:prstGeom prst="rect">
            <a:avLst/>
          </a:prstGeom>
          <a:ln w="88900" cap="sq" cmpd="thickThin">
            <a:solidFill>
              <a:srgbClr val="000000"/>
            </a:solidFill>
            <a:prstDash val="solid"/>
            <a:miter lim="800000"/>
          </a:ln>
          <a:effectLst>
            <a:innerShdw blurRad="76200">
              <a:srgbClr val="000000"/>
            </a:innerShdw>
          </a:effectLst>
        </p:spPr>
      </p:pic>
      <p:sp>
        <p:nvSpPr>
          <p:cNvPr id="6" name="Marcador de contenido 2">
            <a:extLst>
              <a:ext uri="{FF2B5EF4-FFF2-40B4-BE49-F238E27FC236}">
                <a16:creationId xmlns:a16="http://schemas.microsoft.com/office/drawing/2014/main" id="{15BCA1C0-3943-5F1F-6338-5515E655DAFF}"/>
              </a:ext>
            </a:extLst>
          </p:cNvPr>
          <p:cNvSpPr txBox="1">
            <a:spLocks/>
          </p:cNvSpPr>
          <p:nvPr/>
        </p:nvSpPr>
        <p:spPr>
          <a:xfrm>
            <a:off x="9117367" y="17929"/>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OBJETIVOS</a:t>
            </a:r>
          </a:p>
          <a:p>
            <a:pPr>
              <a:lnSpc>
                <a:spcPct val="90000"/>
              </a:lnSpc>
            </a:pPr>
            <a:r>
              <a:rPr lang="es-ES" sz="900" dirty="0">
                <a:solidFill>
                  <a:srgbClr val="FFFF00"/>
                </a:solidFill>
              </a:rPr>
              <a:t>2	MARCO TEÓRICO</a:t>
            </a:r>
          </a:p>
          <a:p>
            <a:pPr lvl="1">
              <a:lnSpc>
                <a:spcPct val="90000"/>
              </a:lnSpc>
            </a:pPr>
            <a:r>
              <a:rPr lang="es-ES" sz="900" dirty="0">
                <a:solidFill>
                  <a:srgbClr val="FFFF00"/>
                </a:solidFill>
              </a:rPr>
              <a:t>2.1	HILOS</a:t>
            </a:r>
          </a:p>
          <a:p>
            <a:pPr lvl="2">
              <a:lnSpc>
                <a:spcPct val="90000"/>
              </a:lnSpc>
            </a:pPr>
            <a:r>
              <a:rPr lang="es-ES" sz="900" dirty="0">
                <a:solidFill>
                  <a:schemeClr val="bg1"/>
                </a:solidFill>
              </a:rPr>
              <a:t>2.1.1	HILOS CON .NET</a:t>
            </a:r>
          </a:p>
          <a:p>
            <a:pPr lvl="2">
              <a:lnSpc>
                <a:spcPct val="90000"/>
              </a:lnSpc>
            </a:pPr>
            <a:r>
              <a:rPr lang="es-ES" sz="900" dirty="0">
                <a:solidFill>
                  <a:schemeClr val="bg1"/>
                </a:solidFill>
              </a:rPr>
              <a:t>2.1.2	SINCRONIZACION</a:t>
            </a:r>
          </a:p>
          <a:p>
            <a:pPr lvl="1">
              <a:lnSpc>
                <a:spcPct val="90000"/>
              </a:lnSpc>
            </a:pPr>
            <a:r>
              <a:rPr lang="es-ES" sz="900" dirty="0">
                <a:solidFill>
                  <a:schemeClr val="bg1"/>
                </a:solidFill>
              </a:rPr>
              <a:t>2..2	GESTION DE HILOS</a:t>
            </a:r>
          </a:p>
          <a:p>
            <a:pPr lvl="1">
              <a:lnSpc>
                <a:spcPct val="90000"/>
              </a:lnSpc>
            </a:pPr>
            <a:r>
              <a:rPr lang="es-ES" sz="900" dirty="0">
                <a:solidFill>
                  <a:schemeClr val="bg1"/>
                </a:solidFill>
              </a:rPr>
              <a:t>2.3	PARALELISMO DE HILOS</a:t>
            </a:r>
          </a:p>
          <a:p>
            <a:pPr lvl="1">
              <a:lnSpc>
                <a:spcPct val="90000"/>
              </a:lnSpc>
            </a:pPr>
            <a:r>
              <a:rPr lang="es-ES" sz="900" dirty="0">
                <a:solidFill>
                  <a:schemeClr val="bg1"/>
                </a:solidFill>
              </a:rPr>
              <a:t>2.4	BLOQUEO DE HILOS</a:t>
            </a:r>
          </a:p>
          <a:p>
            <a:pPr lvl="1">
              <a:lnSpc>
                <a:spcPct val="90000"/>
              </a:lnSpc>
            </a:pPr>
            <a:r>
              <a:rPr lang="es-ES" sz="900" dirty="0">
                <a:solidFill>
                  <a:schemeClr val="bg1"/>
                </a:solidFill>
              </a:rPr>
              <a:t>2.5	PROGRAMACION ASINCRONA</a:t>
            </a:r>
          </a:p>
          <a:p>
            <a:pPr>
              <a:lnSpc>
                <a:spcPct val="90000"/>
              </a:lnSpc>
            </a:pPr>
            <a:r>
              <a:rPr lang="es-ES" sz="900" dirty="0">
                <a:solidFill>
                  <a:schemeClr val="bg1"/>
                </a:solidFill>
              </a:rPr>
              <a:t>3	DESARROLLO</a:t>
            </a:r>
          </a:p>
          <a:p>
            <a:pPr lvl="1">
              <a:lnSpc>
                <a:spcPct val="90000"/>
              </a:lnSpc>
            </a:pPr>
            <a:r>
              <a:rPr lang="es-ES" sz="900" dirty="0">
                <a:solidFill>
                  <a:schemeClr val="bg1"/>
                </a:solidFill>
              </a:rPr>
              <a:t>3.1	CODIFICACIÓN VIDEO 173</a:t>
            </a:r>
          </a:p>
          <a:p>
            <a:pPr lvl="1">
              <a:lnSpc>
                <a:spcPct val="90000"/>
              </a:lnSpc>
            </a:pPr>
            <a:r>
              <a:rPr lang="es-ES" sz="900" dirty="0">
                <a:solidFill>
                  <a:schemeClr val="bg1"/>
                </a:solidFill>
              </a:rPr>
              <a:t>3.2	CODIFICACIÓN VIDEO 174</a:t>
            </a:r>
          </a:p>
          <a:p>
            <a:pPr lvl="1">
              <a:lnSpc>
                <a:spcPct val="90000"/>
              </a:lnSpc>
            </a:pPr>
            <a:r>
              <a:rPr lang="es-ES" sz="900" dirty="0">
                <a:solidFill>
                  <a:schemeClr val="bg1"/>
                </a:solidFill>
              </a:rPr>
              <a:t>3.3	CODIFICACIÓN VIDEO 175</a:t>
            </a:r>
          </a:p>
          <a:p>
            <a:pPr lvl="1">
              <a:lnSpc>
                <a:spcPct val="90000"/>
              </a:lnSpc>
            </a:pPr>
            <a:r>
              <a:rPr lang="es-ES" sz="900" dirty="0">
                <a:solidFill>
                  <a:schemeClr val="bg1"/>
                </a:solidFill>
              </a:rPr>
              <a:t>3.4	CODIFICACIÓN VIDEO 176</a:t>
            </a:r>
          </a:p>
          <a:p>
            <a:pPr lvl="1">
              <a:lnSpc>
                <a:spcPct val="90000"/>
              </a:lnSpc>
            </a:pPr>
            <a:r>
              <a:rPr lang="es-ES" sz="900" dirty="0">
                <a:solidFill>
                  <a:schemeClr val="bg1"/>
                </a:solidFill>
              </a:rPr>
              <a:t>3.5	CODIFICACIÓN VIDEO 177</a:t>
            </a:r>
          </a:p>
          <a:p>
            <a:pPr lvl="1">
              <a:lnSpc>
                <a:spcPct val="90000"/>
              </a:lnSpc>
            </a:pPr>
            <a:r>
              <a:rPr lang="es-ES" sz="900" dirty="0">
                <a:solidFill>
                  <a:schemeClr val="bg1"/>
                </a:solidFill>
              </a:rPr>
              <a:t>3.6	CODIFICACIÓN VIDEO 178</a:t>
            </a:r>
          </a:p>
          <a:p>
            <a:pPr lvl="1">
              <a:lnSpc>
                <a:spcPct val="90000"/>
              </a:lnSpc>
            </a:pPr>
            <a:r>
              <a:rPr lang="es-ES" sz="900" dirty="0">
                <a:solidFill>
                  <a:schemeClr val="bg1"/>
                </a:solidFill>
              </a:rPr>
              <a:t>3.7	FUNCIONALIDAD</a:t>
            </a:r>
          </a:p>
          <a:p>
            <a:pPr lvl="2">
              <a:lnSpc>
                <a:spcPct val="90000"/>
              </a:lnSpc>
            </a:pPr>
            <a:r>
              <a:rPr lang="es-ES" sz="900" dirty="0">
                <a:solidFill>
                  <a:schemeClr val="bg1"/>
                </a:solidFill>
              </a:rPr>
              <a:t>3.7.1	EJECUCIÓN VIDEO 173</a:t>
            </a:r>
          </a:p>
          <a:p>
            <a:pPr lvl="2">
              <a:lnSpc>
                <a:spcPct val="90000"/>
              </a:lnSpc>
            </a:pPr>
            <a:r>
              <a:rPr lang="es-ES" sz="900" dirty="0">
                <a:solidFill>
                  <a:schemeClr val="bg1"/>
                </a:solidFill>
              </a:rPr>
              <a:t>3.7.2	EJECUCIÓN VIDEO 174</a:t>
            </a:r>
          </a:p>
          <a:p>
            <a:pPr lvl="2">
              <a:lnSpc>
                <a:spcPct val="90000"/>
              </a:lnSpc>
            </a:pPr>
            <a:r>
              <a:rPr lang="es-ES" sz="900" dirty="0">
                <a:solidFill>
                  <a:schemeClr val="bg1"/>
                </a:solidFill>
              </a:rPr>
              <a:t>3.7.3	EJECUCIÓN VIDEO 175</a:t>
            </a:r>
          </a:p>
          <a:p>
            <a:pPr lvl="2">
              <a:lnSpc>
                <a:spcPct val="90000"/>
              </a:lnSpc>
            </a:pPr>
            <a:r>
              <a:rPr lang="es-ES" sz="900" dirty="0">
                <a:solidFill>
                  <a:schemeClr val="bg1"/>
                </a:solidFill>
              </a:rPr>
              <a:t>3.7.4	EJECUCIÓN VIDEO 176</a:t>
            </a:r>
          </a:p>
          <a:p>
            <a:pPr lvl="2">
              <a:lnSpc>
                <a:spcPct val="90000"/>
              </a:lnSpc>
            </a:pPr>
            <a:r>
              <a:rPr lang="es-ES" sz="900" dirty="0">
                <a:solidFill>
                  <a:schemeClr val="bg1"/>
                </a:solidFill>
              </a:rPr>
              <a:t>3.7.5	EJECUCIÓN VIDEO 177</a:t>
            </a:r>
          </a:p>
          <a:p>
            <a:pPr lvl="2">
              <a:lnSpc>
                <a:spcPct val="90000"/>
              </a:lnSpc>
            </a:pPr>
            <a:r>
              <a:rPr lang="es-ES" sz="900" dirty="0">
                <a:solidFill>
                  <a:schemeClr val="bg1"/>
                </a:solidFill>
              </a:rPr>
              <a:t>3.7.6	EJECUCIÓN VIDEO 178</a:t>
            </a:r>
          </a:p>
          <a:p>
            <a:pPr>
              <a:lnSpc>
                <a:spcPct val="90000"/>
              </a:lnSpc>
            </a:pPr>
            <a:r>
              <a:rPr lang="es-ES" sz="900" dirty="0">
                <a:solidFill>
                  <a:schemeClr val="bg1"/>
                </a:solidFill>
              </a:rPr>
              <a:t>4	CONCLUSIONES</a:t>
            </a:r>
          </a:p>
          <a:p>
            <a:pPr>
              <a:lnSpc>
                <a:spcPct val="90000"/>
              </a:lnSpc>
            </a:pPr>
            <a:r>
              <a:rPr lang="es-ES" sz="900" dirty="0">
                <a:solidFill>
                  <a:schemeClr val="bg1"/>
                </a:solidFill>
              </a:rPr>
              <a:t>5	RECOMENDACIONES</a:t>
            </a:r>
          </a:p>
          <a:p>
            <a:pPr>
              <a:lnSpc>
                <a:spcPct val="90000"/>
              </a:lnSpc>
            </a:pPr>
            <a:r>
              <a:rPr lang="es-ES" sz="900" dirty="0">
                <a:solidFill>
                  <a:schemeClr val="bg1"/>
                </a:solidFill>
              </a:rPr>
              <a:t>6	BIBLIOGRAFÍA</a:t>
            </a:r>
          </a:p>
        </p:txBody>
      </p:sp>
      <p:sp>
        <p:nvSpPr>
          <p:cNvPr id="9" name="Marcador de número de diapositiva 8">
            <a:extLst>
              <a:ext uri="{FF2B5EF4-FFF2-40B4-BE49-F238E27FC236}">
                <a16:creationId xmlns:a16="http://schemas.microsoft.com/office/drawing/2014/main" id="{3E85FD42-F20C-937E-0208-AA5782249F73}"/>
              </a:ext>
            </a:extLst>
          </p:cNvPr>
          <p:cNvSpPr>
            <a:spLocks noGrp="1"/>
          </p:cNvSpPr>
          <p:nvPr>
            <p:ph type="sldNum" sz="quarter" idx="12"/>
          </p:nvPr>
        </p:nvSpPr>
        <p:spPr>
          <a:xfrm>
            <a:off x="10952329" y="6319277"/>
            <a:ext cx="1052508" cy="365125"/>
          </a:xfrm>
        </p:spPr>
        <p:txBody>
          <a:bodyPr/>
          <a:lstStyle/>
          <a:p>
            <a:fld id="{D57F1E4F-1CFF-5643-939E-217C01CDF565}" type="slidenum">
              <a:rPr lang="en-US" sz="2800" b="1" smtClean="0">
                <a:solidFill>
                  <a:schemeClr val="bg1"/>
                </a:solidFill>
              </a:rPr>
              <a:pPr/>
              <a:t>4</a:t>
            </a:fld>
            <a:endParaRPr lang="en-US" sz="2800" b="1" dirty="0">
              <a:solidFill>
                <a:schemeClr val="bg1"/>
              </a:solidFill>
            </a:endParaRPr>
          </a:p>
        </p:txBody>
      </p:sp>
    </p:spTree>
    <p:extLst>
      <p:ext uri="{BB962C8B-B14F-4D97-AF65-F5344CB8AC3E}">
        <p14:creationId xmlns:p14="http://schemas.microsoft.com/office/powerpoint/2010/main" val="20454995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3.4	CODIFICACI</a:t>
            </a:r>
            <a:r>
              <a:rPr lang="es-EC" dirty="0" err="1"/>
              <a:t>ón</a:t>
            </a:r>
            <a:r>
              <a:rPr lang="es-EC" dirty="0"/>
              <a:t> VIDEO 176</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418997" y="2455126"/>
            <a:ext cx="3236828" cy="3700718"/>
          </a:xfrm>
        </p:spPr>
        <p:txBody>
          <a:bodyPr>
            <a:normAutofit/>
          </a:bodyPr>
          <a:lstStyle/>
          <a:p>
            <a:r>
              <a:rPr lang="es-ES" dirty="0">
                <a:solidFill>
                  <a:schemeClr val="tx1"/>
                </a:solidFill>
              </a:rPr>
              <a:t>5.	Dentro del paquete controlador se realizará una modificación a la función de </a:t>
            </a:r>
            <a:r>
              <a:rPr lang="es-ES" dirty="0" err="1">
                <a:solidFill>
                  <a:schemeClr val="tx1"/>
                </a:solidFill>
              </a:rPr>
              <a:t>transferirEntreCuentas</a:t>
            </a:r>
            <a:r>
              <a:rPr lang="es-ES" dirty="0">
                <a:solidFill>
                  <a:schemeClr val="tx1"/>
                </a:solidFill>
              </a:rPr>
              <a:t>, haciendo uso de la función antes desarrollada denominada </a:t>
            </a:r>
            <a:r>
              <a:rPr lang="es-ES" dirty="0" err="1">
                <a:solidFill>
                  <a:schemeClr val="tx1"/>
                </a:solidFill>
              </a:rPr>
              <a:t>imprimirDetalleTransferencia</a:t>
            </a:r>
            <a:r>
              <a:rPr lang="es-ES" dirty="0">
                <a:solidFill>
                  <a:schemeClr val="tx1"/>
                </a:solidFill>
              </a:rPr>
              <a:t>.</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CODIFICACIÓN VIDEO 173</a:t>
            </a:r>
          </a:p>
          <a:p>
            <a:pPr lvl="1">
              <a:lnSpc>
                <a:spcPct val="90000"/>
              </a:lnSpc>
            </a:pPr>
            <a:r>
              <a:rPr lang="es-ES" sz="1200" dirty="0">
                <a:solidFill>
                  <a:schemeClr val="bg1"/>
                </a:solidFill>
              </a:rPr>
              <a:t>3.2	CODIFICACIÓN VIDEO 174</a:t>
            </a:r>
          </a:p>
          <a:p>
            <a:pPr lvl="1">
              <a:lnSpc>
                <a:spcPct val="90000"/>
              </a:lnSpc>
            </a:pPr>
            <a:r>
              <a:rPr lang="es-ES" sz="1200" dirty="0">
                <a:solidFill>
                  <a:schemeClr val="bg1"/>
                </a:solidFill>
              </a:rPr>
              <a:t>3.3	CODIFICACIÓN VIDEO 175</a:t>
            </a:r>
          </a:p>
          <a:p>
            <a:pPr lvl="1">
              <a:lnSpc>
                <a:spcPct val="90000"/>
              </a:lnSpc>
            </a:pPr>
            <a:r>
              <a:rPr lang="es-ES" sz="1200" dirty="0">
                <a:solidFill>
                  <a:srgbClr val="FFFF00"/>
                </a:solidFill>
              </a:rPr>
              <a:t>3.4	CODIFICACIÓN VIDEO 176</a:t>
            </a:r>
          </a:p>
          <a:p>
            <a:pPr lvl="1">
              <a:lnSpc>
                <a:spcPct val="90000"/>
              </a:lnSpc>
            </a:pPr>
            <a:r>
              <a:rPr lang="es-ES" sz="1200" dirty="0">
                <a:solidFill>
                  <a:schemeClr val="bg1"/>
                </a:solidFill>
              </a:rPr>
              <a:t>3.5	CODIFICACIÓN VIDEO 177</a:t>
            </a:r>
          </a:p>
          <a:p>
            <a:pPr lvl="1">
              <a:lnSpc>
                <a:spcPct val="90000"/>
              </a:lnSpc>
            </a:pPr>
            <a:r>
              <a:rPr lang="es-ES" sz="1200" dirty="0">
                <a:solidFill>
                  <a:schemeClr val="bg1"/>
                </a:solidFill>
              </a:rPr>
              <a:t>3.6	CODIFICACIÓN VIDEO 178</a:t>
            </a:r>
          </a:p>
          <a:p>
            <a:pPr lvl="1">
              <a:lnSpc>
                <a:spcPct val="90000"/>
              </a:lnSpc>
            </a:pPr>
            <a:r>
              <a:rPr lang="es-ES" sz="1200" dirty="0">
                <a:solidFill>
                  <a:schemeClr val="bg1"/>
                </a:solidFill>
              </a:rPr>
              <a:t>3.7	FUNCIONALIDAD</a:t>
            </a:r>
          </a:p>
          <a:p>
            <a:pPr lvl="2">
              <a:lnSpc>
                <a:spcPct val="90000"/>
              </a:lnSpc>
            </a:pPr>
            <a:r>
              <a:rPr lang="es-ES" sz="1200" dirty="0">
                <a:solidFill>
                  <a:schemeClr val="bg1"/>
                </a:solidFill>
              </a:rPr>
              <a:t>3.7.1	EJECUCIÓN VIDEO 173</a:t>
            </a:r>
          </a:p>
          <a:p>
            <a:pPr lvl="2">
              <a:lnSpc>
                <a:spcPct val="90000"/>
              </a:lnSpc>
            </a:pPr>
            <a:r>
              <a:rPr lang="es-ES" sz="1200" dirty="0">
                <a:solidFill>
                  <a:schemeClr val="bg1"/>
                </a:solidFill>
              </a:rPr>
              <a:t>3.7.2	EJECUCIÓN VIDEO 174</a:t>
            </a:r>
          </a:p>
          <a:p>
            <a:pPr lvl="2">
              <a:lnSpc>
                <a:spcPct val="90000"/>
              </a:lnSpc>
            </a:pPr>
            <a:r>
              <a:rPr lang="es-ES" sz="1200" dirty="0">
                <a:solidFill>
                  <a:schemeClr val="bg1"/>
                </a:solidFill>
              </a:rPr>
              <a:t>3.7.3	EJECUCIÓN VIDEO 175</a:t>
            </a:r>
          </a:p>
          <a:p>
            <a:pPr lvl="2">
              <a:lnSpc>
                <a:spcPct val="90000"/>
              </a:lnSpc>
            </a:pPr>
            <a:r>
              <a:rPr lang="es-ES" sz="1200" dirty="0">
                <a:solidFill>
                  <a:schemeClr val="bg1"/>
                </a:solidFill>
              </a:rPr>
              <a:t>3.7.3	EJECUCIÓN VIDEO 176</a:t>
            </a:r>
          </a:p>
          <a:p>
            <a:pPr lvl="2">
              <a:lnSpc>
                <a:spcPct val="90000"/>
              </a:lnSpc>
            </a:pPr>
            <a:r>
              <a:rPr lang="es-ES" sz="1200" dirty="0">
                <a:solidFill>
                  <a:schemeClr val="bg1"/>
                </a:solidFill>
              </a:rPr>
              <a:t>3.7.3	EJECUCIÓN VIDEO 177</a:t>
            </a:r>
          </a:p>
          <a:p>
            <a:pPr lvl="2">
              <a:lnSpc>
                <a:spcPct val="90000"/>
              </a:lnSpc>
            </a:pPr>
            <a:r>
              <a:rPr lang="es-ES" sz="1200" dirty="0">
                <a:solidFill>
                  <a:schemeClr val="bg1"/>
                </a:solidFill>
              </a:rPr>
              <a:t>3.7.3	EJECUCIÓN VIDEO 178</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610809" y="6457890"/>
            <a:ext cx="581192" cy="400110"/>
          </a:xfrm>
          <a:prstGeom prst="rect">
            <a:avLst/>
          </a:prstGeom>
          <a:noFill/>
        </p:spPr>
        <p:txBody>
          <a:bodyPr wrap="square" rtlCol="0">
            <a:spAutoFit/>
          </a:bodyPr>
          <a:lstStyle/>
          <a:p>
            <a:r>
              <a:rPr lang="es-EC" sz="2000" dirty="0">
                <a:solidFill>
                  <a:schemeClr val="bg1"/>
                </a:solidFill>
              </a:rPr>
              <a:t>35</a:t>
            </a:r>
          </a:p>
        </p:txBody>
      </p:sp>
      <p:pic>
        <p:nvPicPr>
          <p:cNvPr id="6" name="Imagen 5">
            <a:extLst>
              <a:ext uri="{FF2B5EF4-FFF2-40B4-BE49-F238E27FC236}">
                <a16:creationId xmlns:a16="http://schemas.microsoft.com/office/drawing/2014/main" id="{40CC4C37-6C98-E1B6-79A6-92166838E2B4}"/>
              </a:ext>
            </a:extLst>
          </p:cNvPr>
          <p:cNvPicPr>
            <a:picLocks noChangeAspect="1"/>
          </p:cNvPicPr>
          <p:nvPr/>
        </p:nvPicPr>
        <p:blipFill>
          <a:blip r:embed="rId2"/>
          <a:stretch>
            <a:fillRect/>
          </a:stretch>
        </p:blipFill>
        <p:spPr>
          <a:xfrm>
            <a:off x="4044081" y="3678956"/>
            <a:ext cx="4685030" cy="1649730"/>
          </a:xfrm>
          <a:prstGeom prst="rect">
            <a:avLst/>
          </a:prstGeom>
          <a:ln w="88900" cap="sq" cmpd="thickThin">
            <a:solidFill>
              <a:srgbClr val="000000"/>
            </a:solidFill>
            <a:prstDash val="solid"/>
            <a:miter lim="800000"/>
          </a:ln>
          <a:effectLst>
            <a:innerShdw blurRad="76200">
              <a:srgbClr val="000000"/>
            </a:innerShdw>
          </a:effectLst>
        </p:spPr>
      </p:pic>
      <p:sp>
        <p:nvSpPr>
          <p:cNvPr id="5" name="Marcador de contenido 2">
            <a:extLst>
              <a:ext uri="{FF2B5EF4-FFF2-40B4-BE49-F238E27FC236}">
                <a16:creationId xmlns:a16="http://schemas.microsoft.com/office/drawing/2014/main" id="{C56315E9-BF45-38D7-C911-9ED4838AF21F}"/>
              </a:ext>
            </a:extLst>
          </p:cNvPr>
          <p:cNvSpPr txBox="1">
            <a:spLocks/>
          </p:cNvSpPr>
          <p:nvPr/>
        </p:nvSpPr>
        <p:spPr>
          <a:xfrm>
            <a:off x="9117367" y="17929"/>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OBJETIVOS</a:t>
            </a:r>
          </a:p>
          <a:p>
            <a:pPr>
              <a:lnSpc>
                <a:spcPct val="90000"/>
              </a:lnSpc>
            </a:pPr>
            <a:r>
              <a:rPr lang="es-ES" sz="900" dirty="0">
                <a:solidFill>
                  <a:schemeClr val="bg1"/>
                </a:solidFill>
              </a:rPr>
              <a:t>2	MARCO TEÓRICO</a:t>
            </a:r>
          </a:p>
          <a:p>
            <a:pPr lvl="1">
              <a:lnSpc>
                <a:spcPct val="90000"/>
              </a:lnSpc>
            </a:pPr>
            <a:r>
              <a:rPr lang="es-ES" sz="900" dirty="0">
                <a:solidFill>
                  <a:schemeClr val="bg1"/>
                </a:solidFill>
              </a:rPr>
              <a:t>2.1	HILOS</a:t>
            </a:r>
          </a:p>
          <a:p>
            <a:pPr lvl="2">
              <a:lnSpc>
                <a:spcPct val="90000"/>
              </a:lnSpc>
            </a:pPr>
            <a:r>
              <a:rPr lang="es-ES" sz="900" dirty="0">
                <a:solidFill>
                  <a:schemeClr val="bg1"/>
                </a:solidFill>
              </a:rPr>
              <a:t>2.1.1	HILOS CON .NET</a:t>
            </a:r>
          </a:p>
          <a:p>
            <a:pPr lvl="2">
              <a:lnSpc>
                <a:spcPct val="90000"/>
              </a:lnSpc>
            </a:pPr>
            <a:r>
              <a:rPr lang="es-ES" sz="900" dirty="0">
                <a:solidFill>
                  <a:schemeClr val="bg1"/>
                </a:solidFill>
              </a:rPr>
              <a:t>2.1.2	SINCRONIZACION</a:t>
            </a:r>
          </a:p>
          <a:p>
            <a:pPr lvl="1">
              <a:lnSpc>
                <a:spcPct val="90000"/>
              </a:lnSpc>
            </a:pPr>
            <a:r>
              <a:rPr lang="es-ES" sz="900" dirty="0">
                <a:solidFill>
                  <a:schemeClr val="bg1"/>
                </a:solidFill>
              </a:rPr>
              <a:t>2..2	GESTION DE HILOS</a:t>
            </a:r>
          </a:p>
          <a:p>
            <a:pPr lvl="1">
              <a:lnSpc>
                <a:spcPct val="90000"/>
              </a:lnSpc>
            </a:pPr>
            <a:r>
              <a:rPr lang="es-ES" sz="900" dirty="0">
                <a:solidFill>
                  <a:schemeClr val="bg1"/>
                </a:solidFill>
              </a:rPr>
              <a:t>2.3	PARALELISMO DE HILOS</a:t>
            </a:r>
          </a:p>
          <a:p>
            <a:pPr lvl="1">
              <a:lnSpc>
                <a:spcPct val="90000"/>
              </a:lnSpc>
            </a:pPr>
            <a:r>
              <a:rPr lang="es-ES" sz="900" dirty="0">
                <a:solidFill>
                  <a:schemeClr val="bg1"/>
                </a:solidFill>
              </a:rPr>
              <a:t>2.4	BLOQUEO DE HILOS</a:t>
            </a:r>
          </a:p>
          <a:p>
            <a:pPr lvl="1">
              <a:lnSpc>
                <a:spcPct val="90000"/>
              </a:lnSpc>
            </a:pPr>
            <a:r>
              <a:rPr lang="es-ES" sz="900" dirty="0">
                <a:solidFill>
                  <a:schemeClr val="bg1"/>
                </a:solidFill>
              </a:rPr>
              <a:t>2.5	PROGRAMACION ASINCRONA</a:t>
            </a:r>
          </a:p>
          <a:p>
            <a:pPr>
              <a:lnSpc>
                <a:spcPct val="90000"/>
              </a:lnSpc>
            </a:pPr>
            <a:r>
              <a:rPr lang="es-ES" sz="900" dirty="0">
                <a:solidFill>
                  <a:srgbClr val="FFFF00"/>
                </a:solidFill>
              </a:rPr>
              <a:t>3	DESARROLLO</a:t>
            </a:r>
          </a:p>
          <a:p>
            <a:pPr lvl="1">
              <a:lnSpc>
                <a:spcPct val="90000"/>
              </a:lnSpc>
            </a:pPr>
            <a:r>
              <a:rPr lang="es-ES" sz="900" dirty="0">
                <a:solidFill>
                  <a:schemeClr val="bg1"/>
                </a:solidFill>
              </a:rPr>
              <a:t>3.1	CODIFICACIÓN VIDEO 173</a:t>
            </a:r>
          </a:p>
          <a:p>
            <a:pPr lvl="1">
              <a:lnSpc>
                <a:spcPct val="90000"/>
              </a:lnSpc>
            </a:pPr>
            <a:r>
              <a:rPr lang="es-ES" sz="900" dirty="0">
                <a:solidFill>
                  <a:schemeClr val="bg1"/>
                </a:solidFill>
              </a:rPr>
              <a:t>3.2	CODIFICACIÓN VIDEO 174</a:t>
            </a:r>
          </a:p>
          <a:p>
            <a:pPr lvl="1">
              <a:lnSpc>
                <a:spcPct val="90000"/>
              </a:lnSpc>
            </a:pPr>
            <a:r>
              <a:rPr lang="es-ES" sz="900" dirty="0">
                <a:solidFill>
                  <a:schemeClr val="bg1"/>
                </a:solidFill>
              </a:rPr>
              <a:t>3.3	CODIFICACIÓN VIDEO 175</a:t>
            </a:r>
          </a:p>
          <a:p>
            <a:pPr lvl="1">
              <a:lnSpc>
                <a:spcPct val="90000"/>
              </a:lnSpc>
            </a:pPr>
            <a:r>
              <a:rPr lang="es-ES" sz="900" dirty="0">
                <a:solidFill>
                  <a:srgbClr val="FFFF00"/>
                </a:solidFill>
              </a:rPr>
              <a:t>3.4	CODIFICACIÓN VIDEO 176</a:t>
            </a:r>
          </a:p>
          <a:p>
            <a:pPr lvl="1">
              <a:lnSpc>
                <a:spcPct val="90000"/>
              </a:lnSpc>
            </a:pPr>
            <a:r>
              <a:rPr lang="es-ES" sz="900" dirty="0">
                <a:solidFill>
                  <a:schemeClr val="bg1"/>
                </a:solidFill>
              </a:rPr>
              <a:t>3.5	CODIFICACIÓN VIDEO 177</a:t>
            </a:r>
          </a:p>
          <a:p>
            <a:pPr lvl="1">
              <a:lnSpc>
                <a:spcPct val="90000"/>
              </a:lnSpc>
            </a:pPr>
            <a:r>
              <a:rPr lang="es-ES" sz="900" dirty="0">
                <a:solidFill>
                  <a:schemeClr val="bg1"/>
                </a:solidFill>
              </a:rPr>
              <a:t>3.6	CODIFICACIÓN VIDEO 178</a:t>
            </a:r>
          </a:p>
          <a:p>
            <a:pPr lvl="1">
              <a:lnSpc>
                <a:spcPct val="90000"/>
              </a:lnSpc>
            </a:pPr>
            <a:r>
              <a:rPr lang="es-ES" sz="900" dirty="0">
                <a:solidFill>
                  <a:schemeClr val="bg1"/>
                </a:solidFill>
              </a:rPr>
              <a:t>3.7	FUNCIONALIDAD</a:t>
            </a:r>
          </a:p>
          <a:p>
            <a:pPr lvl="2">
              <a:lnSpc>
                <a:spcPct val="90000"/>
              </a:lnSpc>
            </a:pPr>
            <a:r>
              <a:rPr lang="es-ES" sz="900" dirty="0">
                <a:solidFill>
                  <a:schemeClr val="bg1"/>
                </a:solidFill>
              </a:rPr>
              <a:t>3.7.1	EJECUCIÓN VIDEO 173</a:t>
            </a:r>
          </a:p>
          <a:p>
            <a:pPr lvl="2">
              <a:lnSpc>
                <a:spcPct val="90000"/>
              </a:lnSpc>
            </a:pPr>
            <a:r>
              <a:rPr lang="es-ES" sz="900" dirty="0">
                <a:solidFill>
                  <a:schemeClr val="bg1"/>
                </a:solidFill>
              </a:rPr>
              <a:t>3.7.2	EJECUCIÓN VIDEO 174</a:t>
            </a:r>
          </a:p>
          <a:p>
            <a:pPr lvl="2">
              <a:lnSpc>
                <a:spcPct val="90000"/>
              </a:lnSpc>
            </a:pPr>
            <a:r>
              <a:rPr lang="es-ES" sz="900" dirty="0">
                <a:solidFill>
                  <a:schemeClr val="bg1"/>
                </a:solidFill>
              </a:rPr>
              <a:t>3.7.3	EJECUCIÓN VIDEO 175</a:t>
            </a:r>
          </a:p>
          <a:p>
            <a:pPr lvl="2">
              <a:lnSpc>
                <a:spcPct val="90000"/>
              </a:lnSpc>
            </a:pPr>
            <a:r>
              <a:rPr lang="es-ES" sz="900" dirty="0">
                <a:solidFill>
                  <a:schemeClr val="bg1"/>
                </a:solidFill>
              </a:rPr>
              <a:t>3.7.4	EJECUCIÓN VIDEO 176</a:t>
            </a:r>
          </a:p>
          <a:p>
            <a:pPr lvl="2">
              <a:lnSpc>
                <a:spcPct val="90000"/>
              </a:lnSpc>
            </a:pPr>
            <a:r>
              <a:rPr lang="es-ES" sz="900" dirty="0">
                <a:solidFill>
                  <a:schemeClr val="bg1"/>
                </a:solidFill>
              </a:rPr>
              <a:t>3.7.5	EJECUCIÓN VIDEO 177</a:t>
            </a:r>
          </a:p>
          <a:p>
            <a:pPr lvl="2">
              <a:lnSpc>
                <a:spcPct val="90000"/>
              </a:lnSpc>
            </a:pPr>
            <a:r>
              <a:rPr lang="es-ES" sz="900" dirty="0">
                <a:solidFill>
                  <a:schemeClr val="bg1"/>
                </a:solidFill>
              </a:rPr>
              <a:t>3.7.6	EJECUCIÓN VIDEO 178</a:t>
            </a:r>
          </a:p>
          <a:p>
            <a:pPr>
              <a:lnSpc>
                <a:spcPct val="90000"/>
              </a:lnSpc>
            </a:pPr>
            <a:r>
              <a:rPr lang="es-ES" sz="900" dirty="0">
                <a:solidFill>
                  <a:schemeClr val="bg1"/>
                </a:solidFill>
              </a:rPr>
              <a:t>4	CONCLUSIONES</a:t>
            </a:r>
          </a:p>
          <a:p>
            <a:pPr>
              <a:lnSpc>
                <a:spcPct val="90000"/>
              </a:lnSpc>
            </a:pPr>
            <a:r>
              <a:rPr lang="es-ES" sz="900" dirty="0">
                <a:solidFill>
                  <a:schemeClr val="bg1"/>
                </a:solidFill>
              </a:rPr>
              <a:t>5	RECOMENDACIONES</a:t>
            </a:r>
          </a:p>
          <a:p>
            <a:pPr>
              <a:lnSpc>
                <a:spcPct val="90000"/>
              </a:lnSpc>
            </a:pPr>
            <a:r>
              <a:rPr lang="es-ES" sz="900" dirty="0">
                <a:solidFill>
                  <a:schemeClr val="bg1"/>
                </a:solidFill>
              </a:rPr>
              <a:t>6	BIBLIOGRAFÍA</a:t>
            </a:r>
          </a:p>
        </p:txBody>
      </p:sp>
      <p:sp>
        <p:nvSpPr>
          <p:cNvPr id="8" name="Marcador de número de diapositiva 7">
            <a:extLst>
              <a:ext uri="{FF2B5EF4-FFF2-40B4-BE49-F238E27FC236}">
                <a16:creationId xmlns:a16="http://schemas.microsoft.com/office/drawing/2014/main" id="{5489599F-DE8D-0234-2E0F-3C92FC31FF0F}"/>
              </a:ext>
            </a:extLst>
          </p:cNvPr>
          <p:cNvSpPr>
            <a:spLocks noGrp="1"/>
          </p:cNvSpPr>
          <p:nvPr>
            <p:ph type="sldNum" sz="quarter" idx="12"/>
          </p:nvPr>
        </p:nvSpPr>
        <p:spPr>
          <a:xfrm>
            <a:off x="11084554" y="6319277"/>
            <a:ext cx="1052508" cy="365125"/>
          </a:xfrm>
        </p:spPr>
        <p:txBody>
          <a:bodyPr vert="horz" lIns="91440" tIns="45720" rIns="91440" bIns="45720" rtlCol="0" anchor="ctr"/>
          <a:lstStyle/>
          <a:p>
            <a:fld id="{D57F1E4F-1CFF-5643-939E-217C01CDF565}" type="slidenum">
              <a:rPr lang="en-US" sz="2800" b="1" smtClean="0">
                <a:solidFill>
                  <a:schemeClr val="bg1"/>
                </a:solidFill>
              </a:rPr>
              <a:pPr/>
              <a:t>40</a:t>
            </a:fld>
            <a:endParaRPr lang="en-US" sz="2800" b="1" dirty="0">
              <a:solidFill>
                <a:schemeClr val="bg1"/>
              </a:solidFill>
            </a:endParaRPr>
          </a:p>
        </p:txBody>
      </p:sp>
    </p:spTree>
    <p:extLst>
      <p:ext uri="{BB962C8B-B14F-4D97-AF65-F5344CB8AC3E}">
        <p14:creationId xmlns:p14="http://schemas.microsoft.com/office/powerpoint/2010/main" val="532858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3.5	CODIFICACI</a:t>
            </a:r>
            <a:r>
              <a:rPr lang="es-EC" dirty="0" err="1"/>
              <a:t>ón</a:t>
            </a:r>
            <a:r>
              <a:rPr lang="es-EC" dirty="0"/>
              <a:t> VIDEO 177</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418997" y="2101516"/>
            <a:ext cx="3236828" cy="4356374"/>
          </a:xfrm>
        </p:spPr>
        <p:txBody>
          <a:bodyPr>
            <a:normAutofit fontScale="92500" lnSpcReduction="10000"/>
          </a:bodyPr>
          <a:lstStyle/>
          <a:p>
            <a:r>
              <a:rPr lang="es-ES" dirty="0">
                <a:solidFill>
                  <a:schemeClr val="tx1"/>
                </a:solidFill>
              </a:rPr>
              <a:t>1.	En esta parte de la práctica, se procederá a solucionar un error que se daba en la anterior, el cual consiste en que no pudo realizar la transferencia y retorna a la vista, pero con ello habremos perdido un hilo lo que a lo largo significa tiempo de procesamiento, para solucionar este problema, hilos nos permite especificar condiciones en su proceso con el fin de que un hilo se quede bloqueado mientras se cumpla cierta condición, además se implementará una vista a manera de prototipo.</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CODIFICACIÓN VIDEO 173</a:t>
            </a:r>
          </a:p>
          <a:p>
            <a:pPr lvl="1">
              <a:lnSpc>
                <a:spcPct val="90000"/>
              </a:lnSpc>
            </a:pPr>
            <a:r>
              <a:rPr lang="es-ES" sz="1200" dirty="0">
                <a:solidFill>
                  <a:schemeClr val="bg1"/>
                </a:solidFill>
              </a:rPr>
              <a:t>3.2	CODIFICACIÓN VIDEO 174</a:t>
            </a:r>
          </a:p>
          <a:p>
            <a:pPr lvl="1">
              <a:lnSpc>
                <a:spcPct val="90000"/>
              </a:lnSpc>
            </a:pPr>
            <a:r>
              <a:rPr lang="es-ES" sz="1200" dirty="0">
                <a:solidFill>
                  <a:schemeClr val="bg1"/>
                </a:solidFill>
              </a:rPr>
              <a:t>3.3	CODIFICACIÓN VIDEO 175</a:t>
            </a:r>
          </a:p>
          <a:p>
            <a:pPr lvl="1">
              <a:lnSpc>
                <a:spcPct val="90000"/>
              </a:lnSpc>
            </a:pPr>
            <a:r>
              <a:rPr lang="es-ES" sz="1200" dirty="0">
                <a:solidFill>
                  <a:schemeClr val="bg1"/>
                </a:solidFill>
              </a:rPr>
              <a:t>3.4	CODIFICACIÓN VIDEO 176</a:t>
            </a:r>
          </a:p>
          <a:p>
            <a:pPr lvl="1">
              <a:lnSpc>
                <a:spcPct val="90000"/>
              </a:lnSpc>
            </a:pPr>
            <a:r>
              <a:rPr lang="es-ES" sz="1200" dirty="0">
                <a:solidFill>
                  <a:srgbClr val="FFFF00"/>
                </a:solidFill>
              </a:rPr>
              <a:t>3.5	CODIFICACIÓN VIDEO 177</a:t>
            </a:r>
          </a:p>
          <a:p>
            <a:pPr lvl="1">
              <a:lnSpc>
                <a:spcPct val="90000"/>
              </a:lnSpc>
            </a:pPr>
            <a:r>
              <a:rPr lang="es-ES" sz="1200" dirty="0">
                <a:solidFill>
                  <a:schemeClr val="bg1"/>
                </a:solidFill>
              </a:rPr>
              <a:t>3.6	CODIFICACIÓN VIDEO 178</a:t>
            </a:r>
          </a:p>
          <a:p>
            <a:pPr lvl="1">
              <a:lnSpc>
                <a:spcPct val="90000"/>
              </a:lnSpc>
            </a:pPr>
            <a:r>
              <a:rPr lang="es-ES" sz="1200" dirty="0">
                <a:solidFill>
                  <a:schemeClr val="bg1"/>
                </a:solidFill>
              </a:rPr>
              <a:t>3.7	FUNCIONALIDAD</a:t>
            </a:r>
          </a:p>
          <a:p>
            <a:pPr lvl="2">
              <a:lnSpc>
                <a:spcPct val="90000"/>
              </a:lnSpc>
            </a:pPr>
            <a:r>
              <a:rPr lang="es-ES" sz="1200" dirty="0">
                <a:solidFill>
                  <a:schemeClr val="bg1"/>
                </a:solidFill>
              </a:rPr>
              <a:t>3.7.1	EJECUCIÓN VIDEO 173</a:t>
            </a:r>
          </a:p>
          <a:p>
            <a:pPr lvl="2">
              <a:lnSpc>
                <a:spcPct val="90000"/>
              </a:lnSpc>
            </a:pPr>
            <a:r>
              <a:rPr lang="es-ES" sz="1200" dirty="0">
                <a:solidFill>
                  <a:schemeClr val="bg1"/>
                </a:solidFill>
              </a:rPr>
              <a:t>3.7.2	EJECUCIÓN VIDEO 174</a:t>
            </a:r>
          </a:p>
          <a:p>
            <a:pPr lvl="2">
              <a:lnSpc>
                <a:spcPct val="90000"/>
              </a:lnSpc>
            </a:pPr>
            <a:r>
              <a:rPr lang="es-ES" sz="1200" dirty="0">
                <a:solidFill>
                  <a:schemeClr val="bg1"/>
                </a:solidFill>
              </a:rPr>
              <a:t>3.7.3	EJECUCIÓN VIDEO 175</a:t>
            </a:r>
          </a:p>
          <a:p>
            <a:pPr lvl="2">
              <a:lnSpc>
                <a:spcPct val="90000"/>
              </a:lnSpc>
            </a:pPr>
            <a:r>
              <a:rPr lang="es-ES" sz="1200" dirty="0">
                <a:solidFill>
                  <a:schemeClr val="bg1"/>
                </a:solidFill>
              </a:rPr>
              <a:t>3.7.3	EJECUCIÓN VIDEO 176</a:t>
            </a:r>
          </a:p>
          <a:p>
            <a:pPr lvl="2">
              <a:lnSpc>
                <a:spcPct val="90000"/>
              </a:lnSpc>
            </a:pPr>
            <a:r>
              <a:rPr lang="es-ES" sz="1200" dirty="0">
                <a:solidFill>
                  <a:schemeClr val="bg1"/>
                </a:solidFill>
              </a:rPr>
              <a:t>3.7.3	EJECUCIÓN VIDEO 177</a:t>
            </a:r>
          </a:p>
          <a:p>
            <a:pPr lvl="2">
              <a:lnSpc>
                <a:spcPct val="90000"/>
              </a:lnSpc>
            </a:pPr>
            <a:r>
              <a:rPr lang="es-ES" sz="1200" dirty="0">
                <a:solidFill>
                  <a:schemeClr val="bg1"/>
                </a:solidFill>
              </a:rPr>
              <a:t>3.7.3	EJECUCIÓN VIDEO 178</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610809" y="6457890"/>
            <a:ext cx="581192" cy="400110"/>
          </a:xfrm>
          <a:prstGeom prst="rect">
            <a:avLst/>
          </a:prstGeom>
          <a:noFill/>
        </p:spPr>
        <p:txBody>
          <a:bodyPr wrap="square" rtlCol="0">
            <a:spAutoFit/>
          </a:bodyPr>
          <a:lstStyle/>
          <a:p>
            <a:r>
              <a:rPr lang="en-US" sz="2000" dirty="0">
                <a:solidFill>
                  <a:schemeClr val="bg1"/>
                </a:solidFill>
              </a:rPr>
              <a:t>3</a:t>
            </a:r>
            <a:r>
              <a:rPr lang="es-EC" sz="2000" dirty="0">
                <a:solidFill>
                  <a:schemeClr val="bg1"/>
                </a:solidFill>
              </a:rPr>
              <a:t>6</a:t>
            </a:r>
          </a:p>
        </p:txBody>
      </p:sp>
      <p:pic>
        <p:nvPicPr>
          <p:cNvPr id="6" name="Imagen 5">
            <a:extLst>
              <a:ext uri="{FF2B5EF4-FFF2-40B4-BE49-F238E27FC236}">
                <a16:creationId xmlns:a16="http://schemas.microsoft.com/office/drawing/2014/main" id="{C402423B-66B2-551D-346A-F7CCCCD95798}"/>
              </a:ext>
            </a:extLst>
          </p:cNvPr>
          <p:cNvPicPr>
            <a:picLocks noChangeAspect="1"/>
          </p:cNvPicPr>
          <p:nvPr/>
        </p:nvPicPr>
        <p:blipFill>
          <a:blip r:embed="rId2"/>
          <a:stretch>
            <a:fillRect/>
          </a:stretch>
        </p:blipFill>
        <p:spPr>
          <a:xfrm>
            <a:off x="5148238" y="2949898"/>
            <a:ext cx="2476715" cy="2659610"/>
          </a:xfrm>
          <a:prstGeom prst="rect">
            <a:avLst/>
          </a:prstGeom>
        </p:spPr>
      </p:pic>
      <p:sp>
        <p:nvSpPr>
          <p:cNvPr id="5" name="Marcador de contenido 2">
            <a:extLst>
              <a:ext uri="{FF2B5EF4-FFF2-40B4-BE49-F238E27FC236}">
                <a16:creationId xmlns:a16="http://schemas.microsoft.com/office/drawing/2014/main" id="{181C07B4-E40D-ADBD-A0DB-FCC5D9CDFF6A}"/>
              </a:ext>
            </a:extLst>
          </p:cNvPr>
          <p:cNvSpPr txBox="1">
            <a:spLocks/>
          </p:cNvSpPr>
          <p:nvPr/>
        </p:nvSpPr>
        <p:spPr>
          <a:xfrm>
            <a:off x="9165493" y="17929"/>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OBJETIVOS</a:t>
            </a:r>
          </a:p>
          <a:p>
            <a:pPr>
              <a:lnSpc>
                <a:spcPct val="90000"/>
              </a:lnSpc>
            </a:pPr>
            <a:r>
              <a:rPr lang="es-ES" sz="900" dirty="0">
                <a:solidFill>
                  <a:schemeClr val="bg1"/>
                </a:solidFill>
              </a:rPr>
              <a:t>2	MARCO TEÓRICO</a:t>
            </a:r>
          </a:p>
          <a:p>
            <a:pPr lvl="1">
              <a:lnSpc>
                <a:spcPct val="90000"/>
              </a:lnSpc>
            </a:pPr>
            <a:r>
              <a:rPr lang="es-ES" sz="900" dirty="0">
                <a:solidFill>
                  <a:schemeClr val="bg1"/>
                </a:solidFill>
              </a:rPr>
              <a:t>2.1	HILOS</a:t>
            </a:r>
          </a:p>
          <a:p>
            <a:pPr lvl="2">
              <a:lnSpc>
                <a:spcPct val="90000"/>
              </a:lnSpc>
            </a:pPr>
            <a:r>
              <a:rPr lang="es-ES" sz="900" dirty="0">
                <a:solidFill>
                  <a:schemeClr val="bg1"/>
                </a:solidFill>
              </a:rPr>
              <a:t>2.1.1	HILOS CON .NET</a:t>
            </a:r>
          </a:p>
          <a:p>
            <a:pPr lvl="2">
              <a:lnSpc>
                <a:spcPct val="90000"/>
              </a:lnSpc>
            </a:pPr>
            <a:r>
              <a:rPr lang="es-ES" sz="900" dirty="0">
                <a:solidFill>
                  <a:schemeClr val="bg1"/>
                </a:solidFill>
              </a:rPr>
              <a:t>2.1.2	SINCRONIZACION</a:t>
            </a:r>
          </a:p>
          <a:p>
            <a:pPr lvl="1">
              <a:lnSpc>
                <a:spcPct val="90000"/>
              </a:lnSpc>
            </a:pPr>
            <a:r>
              <a:rPr lang="es-ES" sz="900" dirty="0">
                <a:solidFill>
                  <a:schemeClr val="bg1"/>
                </a:solidFill>
              </a:rPr>
              <a:t>2..2	GESTION DE HILOS</a:t>
            </a:r>
          </a:p>
          <a:p>
            <a:pPr lvl="1">
              <a:lnSpc>
                <a:spcPct val="90000"/>
              </a:lnSpc>
            </a:pPr>
            <a:r>
              <a:rPr lang="es-ES" sz="900" dirty="0">
                <a:solidFill>
                  <a:schemeClr val="bg1"/>
                </a:solidFill>
              </a:rPr>
              <a:t>2.3	PARALELISMO DE HILOS</a:t>
            </a:r>
          </a:p>
          <a:p>
            <a:pPr lvl="1">
              <a:lnSpc>
                <a:spcPct val="90000"/>
              </a:lnSpc>
            </a:pPr>
            <a:r>
              <a:rPr lang="es-ES" sz="900" dirty="0">
                <a:solidFill>
                  <a:schemeClr val="bg1"/>
                </a:solidFill>
              </a:rPr>
              <a:t>2.4	BLOQUEO DE HILOS</a:t>
            </a:r>
          </a:p>
          <a:p>
            <a:pPr lvl="1">
              <a:lnSpc>
                <a:spcPct val="90000"/>
              </a:lnSpc>
            </a:pPr>
            <a:r>
              <a:rPr lang="es-ES" sz="900" dirty="0">
                <a:solidFill>
                  <a:schemeClr val="bg1"/>
                </a:solidFill>
              </a:rPr>
              <a:t>2.5	PROGRAMACION ASINCRONA</a:t>
            </a:r>
          </a:p>
          <a:p>
            <a:pPr>
              <a:lnSpc>
                <a:spcPct val="90000"/>
              </a:lnSpc>
            </a:pPr>
            <a:r>
              <a:rPr lang="es-ES" sz="900" dirty="0">
                <a:solidFill>
                  <a:srgbClr val="FFFF00"/>
                </a:solidFill>
              </a:rPr>
              <a:t>3	DESARROLLO</a:t>
            </a:r>
          </a:p>
          <a:p>
            <a:pPr lvl="1">
              <a:lnSpc>
                <a:spcPct val="90000"/>
              </a:lnSpc>
            </a:pPr>
            <a:r>
              <a:rPr lang="es-ES" sz="900" dirty="0">
                <a:solidFill>
                  <a:schemeClr val="bg1"/>
                </a:solidFill>
              </a:rPr>
              <a:t>3.1	CODIFICACIÓN VIDEO 173</a:t>
            </a:r>
          </a:p>
          <a:p>
            <a:pPr lvl="1">
              <a:lnSpc>
                <a:spcPct val="90000"/>
              </a:lnSpc>
            </a:pPr>
            <a:r>
              <a:rPr lang="es-ES" sz="900" dirty="0">
                <a:solidFill>
                  <a:schemeClr val="bg1"/>
                </a:solidFill>
              </a:rPr>
              <a:t>3.2	CODIFICACIÓN VIDEO 174</a:t>
            </a:r>
          </a:p>
          <a:p>
            <a:pPr lvl="1">
              <a:lnSpc>
                <a:spcPct val="90000"/>
              </a:lnSpc>
            </a:pPr>
            <a:r>
              <a:rPr lang="es-ES" sz="900" dirty="0">
                <a:solidFill>
                  <a:schemeClr val="bg1"/>
                </a:solidFill>
              </a:rPr>
              <a:t>3.3	CODIFICACIÓN VIDEO 175</a:t>
            </a:r>
          </a:p>
          <a:p>
            <a:pPr lvl="1">
              <a:lnSpc>
                <a:spcPct val="90000"/>
              </a:lnSpc>
            </a:pPr>
            <a:r>
              <a:rPr lang="es-ES" sz="900" dirty="0">
                <a:solidFill>
                  <a:schemeClr val="bg1"/>
                </a:solidFill>
              </a:rPr>
              <a:t>3.4	CODIFICACIÓN VIDEO 176</a:t>
            </a:r>
          </a:p>
          <a:p>
            <a:pPr lvl="1">
              <a:lnSpc>
                <a:spcPct val="90000"/>
              </a:lnSpc>
            </a:pPr>
            <a:r>
              <a:rPr lang="es-ES" sz="900" dirty="0">
                <a:solidFill>
                  <a:srgbClr val="FFFF00"/>
                </a:solidFill>
              </a:rPr>
              <a:t>3.5	CODIFICACIÓN VIDEO 177</a:t>
            </a:r>
          </a:p>
          <a:p>
            <a:pPr lvl="1">
              <a:lnSpc>
                <a:spcPct val="90000"/>
              </a:lnSpc>
            </a:pPr>
            <a:r>
              <a:rPr lang="es-ES" sz="900" dirty="0">
                <a:solidFill>
                  <a:schemeClr val="bg1"/>
                </a:solidFill>
              </a:rPr>
              <a:t>3.6	CODIFICACIÓN VIDEO 178</a:t>
            </a:r>
          </a:p>
          <a:p>
            <a:pPr lvl="1">
              <a:lnSpc>
                <a:spcPct val="90000"/>
              </a:lnSpc>
            </a:pPr>
            <a:r>
              <a:rPr lang="es-ES" sz="900" dirty="0">
                <a:solidFill>
                  <a:schemeClr val="bg1"/>
                </a:solidFill>
              </a:rPr>
              <a:t>3.7	FUNCIONALIDAD</a:t>
            </a:r>
          </a:p>
          <a:p>
            <a:pPr lvl="2">
              <a:lnSpc>
                <a:spcPct val="90000"/>
              </a:lnSpc>
            </a:pPr>
            <a:r>
              <a:rPr lang="es-ES" sz="900" dirty="0">
                <a:solidFill>
                  <a:schemeClr val="bg1"/>
                </a:solidFill>
              </a:rPr>
              <a:t>3.7.1	EJECUCIÓN VIDEO 173</a:t>
            </a:r>
          </a:p>
          <a:p>
            <a:pPr lvl="2">
              <a:lnSpc>
                <a:spcPct val="90000"/>
              </a:lnSpc>
            </a:pPr>
            <a:r>
              <a:rPr lang="es-ES" sz="900" dirty="0">
                <a:solidFill>
                  <a:schemeClr val="bg1"/>
                </a:solidFill>
              </a:rPr>
              <a:t>3.7.2	EJECUCIÓN VIDEO 174</a:t>
            </a:r>
          </a:p>
          <a:p>
            <a:pPr lvl="2">
              <a:lnSpc>
                <a:spcPct val="90000"/>
              </a:lnSpc>
            </a:pPr>
            <a:r>
              <a:rPr lang="es-ES" sz="900" dirty="0">
                <a:solidFill>
                  <a:schemeClr val="bg1"/>
                </a:solidFill>
              </a:rPr>
              <a:t>3.7.3	EJECUCIÓN VIDEO 175</a:t>
            </a:r>
          </a:p>
          <a:p>
            <a:pPr lvl="2">
              <a:lnSpc>
                <a:spcPct val="90000"/>
              </a:lnSpc>
            </a:pPr>
            <a:r>
              <a:rPr lang="es-ES" sz="900" dirty="0">
                <a:solidFill>
                  <a:schemeClr val="bg1"/>
                </a:solidFill>
              </a:rPr>
              <a:t>3.7.4	EJECUCIÓN VIDEO 176</a:t>
            </a:r>
          </a:p>
          <a:p>
            <a:pPr lvl="2">
              <a:lnSpc>
                <a:spcPct val="90000"/>
              </a:lnSpc>
            </a:pPr>
            <a:r>
              <a:rPr lang="es-ES" sz="900" dirty="0">
                <a:solidFill>
                  <a:schemeClr val="bg1"/>
                </a:solidFill>
              </a:rPr>
              <a:t>3.7.5	EJECUCIÓN VIDEO 177</a:t>
            </a:r>
          </a:p>
          <a:p>
            <a:pPr lvl="2">
              <a:lnSpc>
                <a:spcPct val="90000"/>
              </a:lnSpc>
            </a:pPr>
            <a:r>
              <a:rPr lang="es-ES" sz="900" dirty="0">
                <a:solidFill>
                  <a:schemeClr val="bg1"/>
                </a:solidFill>
              </a:rPr>
              <a:t>3.7.6	EJECUCIÓN VIDEO 178</a:t>
            </a:r>
          </a:p>
          <a:p>
            <a:pPr>
              <a:lnSpc>
                <a:spcPct val="90000"/>
              </a:lnSpc>
            </a:pPr>
            <a:r>
              <a:rPr lang="es-ES" sz="900" dirty="0">
                <a:solidFill>
                  <a:schemeClr val="bg1"/>
                </a:solidFill>
              </a:rPr>
              <a:t>4	CONCLUSIONES</a:t>
            </a:r>
          </a:p>
          <a:p>
            <a:pPr>
              <a:lnSpc>
                <a:spcPct val="90000"/>
              </a:lnSpc>
            </a:pPr>
            <a:r>
              <a:rPr lang="es-ES" sz="900" dirty="0">
                <a:solidFill>
                  <a:schemeClr val="bg1"/>
                </a:solidFill>
              </a:rPr>
              <a:t>5	RECOMENDACIONES</a:t>
            </a:r>
          </a:p>
          <a:p>
            <a:pPr>
              <a:lnSpc>
                <a:spcPct val="90000"/>
              </a:lnSpc>
            </a:pPr>
            <a:r>
              <a:rPr lang="es-ES" sz="900" dirty="0">
                <a:solidFill>
                  <a:schemeClr val="bg1"/>
                </a:solidFill>
              </a:rPr>
              <a:t>6	BIBLIOGRAFÍA</a:t>
            </a:r>
          </a:p>
        </p:txBody>
      </p:sp>
      <p:sp>
        <p:nvSpPr>
          <p:cNvPr id="8" name="Marcador de número de diapositiva 7">
            <a:extLst>
              <a:ext uri="{FF2B5EF4-FFF2-40B4-BE49-F238E27FC236}">
                <a16:creationId xmlns:a16="http://schemas.microsoft.com/office/drawing/2014/main" id="{983B54D9-9B4D-08BE-9E43-BE546918F169}"/>
              </a:ext>
            </a:extLst>
          </p:cNvPr>
          <p:cNvSpPr>
            <a:spLocks noGrp="1"/>
          </p:cNvSpPr>
          <p:nvPr>
            <p:ph type="sldNum" sz="quarter" idx="12"/>
          </p:nvPr>
        </p:nvSpPr>
        <p:spPr>
          <a:xfrm>
            <a:off x="11084554" y="6337206"/>
            <a:ext cx="1052508" cy="365125"/>
          </a:xfrm>
        </p:spPr>
        <p:txBody>
          <a:bodyPr vert="horz" lIns="91440" tIns="45720" rIns="91440" bIns="45720" rtlCol="0" anchor="ctr"/>
          <a:lstStyle/>
          <a:p>
            <a:fld id="{D57F1E4F-1CFF-5643-939E-217C01CDF565}" type="slidenum">
              <a:rPr lang="en-US" sz="2800" b="1" smtClean="0">
                <a:solidFill>
                  <a:schemeClr val="bg1"/>
                </a:solidFill>
              </a:rPr>
              <a:pPr/>
              <a:t>41</a:t>
            </a:fld>
            <a:endParaRPr lang="en-US" sz="2800" b="1" dirty="0">
              <a:solidFill>
                <a:schemeClr val="bg1"/>
              </a:solidFill>
            </a:endParaRPr>
          </a:p>
        </p:txBody>
      </p:sp>
    </p:spTree>
    <p:extLst>
      <p:ext uri="{BB962C8B-B14F-4D97-AF65-F5344CB8AC3E}">
        <p14:creationId xmlns:p14="http://schemas.microsoft.com/office/powerpoint/2010/main" val="21579757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3.5	CODIFICACI</a:t>
            </a:r>
            <a:r>
              <a:rPr lang="es-EC" dirty="0" err="1"/>
              <a:t>ón</a:t>
            </a:r>
            <a:r>
              <a:rPr lang="es-EC" dirty="0"/>
              <a:t> VIDEO 177</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418997" y="2101516"/>
            <a:ext cx="3236828" cy="4356374"/>
          </a:xfrm>
        </p:spPr>
        <p:txBody>
          <a:bodyPr>
            <a:normAutofit/>
          </a:bodyPr>
          <a:lstStyle/>
          <a:p>
            <a:r>
              <a:rPr lang="es-ES" dirty="0">
                <a:solidFill>
                  <a:schemeClr val="tx1"/>
                </a:solidFill>
              </a:rPr>
              <a:t>2.	Se procede a unir los dos controladores anteriores para crear uno solo, que posea métodos simplificados y que aumenten el rendimiento de la aplicación, para ello se procede a declarar las variables que se van a usar junto a su constructor.</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CODIFICACIÓN VIDEO 173</a:t>
            </a:r>
          </a:p>
          <a:p>
            <a:pPr lvl="1">
              <a:lnSpc>
                <a:spcPct val="90000"/>
              </a:lnSpc>
            </a:pPr>
            <a:r>
              <a:rPr lang="es-ES" sz="1200" dirty="0">
                <a:solidFill>
                  <a:schemeClr val="bg1"/>
                </a:solidFill>
              </a:rPr>
              <a:t>3.2	CODIFICACIÓN VIDEO 174</a:t>
            </a:r>
          </a:p>
          <a:p>
            <a:pPr lvl="1">
              <a:lnSpc>
                <a:spcPct val="90000"/>
              </a:lnSpc>
            </a:pPr>
            <a:r>
              <a:rPr lang="es-ES" sz="1200" dirty="0">
                <a:solidFill>
                  <a:schemeClr val="bg1"/>
                </a:solidFill>
              </a:rPr>
              <a:t>3.3	CODIFICACIÓN VIDEO 175</a:t>
            </a:r>
          </a:p>
          <a:p>
            <a:pPr lvl="1">
              <a:lnSpc>
                <a:spcPct val="90000"/>
              </a:lnSpc>
            </a:pPr>
            <a:r>
              <a:rPr lang="es-ES" sz="1200" dirty="0">
                <a:solidFill>
                  <a:schemeClr val="bg1"/>
                </a:solidFill>
              </a:rPr>
              <a:t>3.4	CODIFICACIÓN VIDEO 176</a:t>
            </a:r>
          </a:p>
          <a:p>
            <a:pPr lvl="1">
              <a:lnSpc>
                <a:spcPct val="90000"/>
              </a:lnSpc>
            </a:pPr>
            <a:r>
              <a:rPr lang="es-ES" sz="1200" dirty="0">
                <a:solidFill>
                  <a:srgbClr val="FFFF00"/>
                </a:solidFill>
              </a:rPr>
              <a:t>3.5	CODIFICACIÓN VIDEO 177</a:t>
            </a:r>
          </a:p>
          <a:p>
            <a:pPr lvl="1">
              <a:lnSpc>
                <a:spcPct val="90000"/>
              </a:lnSpc>
            </a:pPr>
            <a:r>
              <a:rPr lang="es-ES" sz="1200" dirty="0">
                <a:solidFill>
                  <a:schemeClr val="bg1"/>
                </a:solidFill>
              </a:rPr>
              <a:t>3.6	CODIFICACIÓN VIDEO 178</a:t>
            </a:r>
          </a:p>
          <a:p>
            <a:pPr lvl="1">
              <a:lnSpc>
                <a:spcPct val="90000"/>
              </a:lnSpc>
            </a:pPr>
            <a:r>
              <a:rPr lang="es-ES" sz="1200" dirty="0">
                <a:solidFill>
                  <a:schemeClr val="bg1"/>
                </a:solidFill>
              </a:rPr>
              <a:t>3.7	FUNCIONALIDAD</a:t>
            </a:r>
          </a:p>
          <a:p>
            <a:pPr lvl="2">
              <a:lnSpc>
                <a:spcPct val="90000"/>
              </a:lnSpc>
            </a:pPr>
            <a:r>
              <a:rPr lang="es-ES" sz="1200" dirty="0">
                <a:solidFill>
                  <a:schemeClr val="bg1"/>
                </a:solidFill>
              </a:rPr>
              <a:t>3.7.1	EJECUCIÓN VIDEO 173</a:t>
            </a:r>
          </a:p>
          <a:p>
            <a:pPr lvl="2">
              <a:lnSpc>
                <a:spcPct val="90000"/>
              </a:lnSpc>
            </a:pPr>
            <a:r>
              <a:rPr lang="es-ES" sz="1200" dirty="0">
                <a:solidFill>
                  <a:schemeClr val="bg1"/>
                </a:solidFill>
              </a:rPr>
              <a:t>3.7.2	EJECUCIÓN VIDEO 174</a:t>
            </a:r>
          </a:p>
          <a:p>
            <a:pPr lvl="2">
              <a:lnSpc>
                <a:spcPct val="90000"/>
              </a:lnSpc>
            </a:pPr>
            <a:r>
              <a:rPr lang="es-ES" sz="1200" dirty="0">
                <a:solidFill>
                  <a:schemeClr val="bg1"/>
                </a:solidFill>
              </a:rPr>
              <a:t>3.7.3	EJECUCIÓN VIDEO 175</a:t>
            </a:r>
          </a:p>
          <a:p>
            <a:pPr lvl="2">
              <a:lnSpc>
                <a:spcPct val="90000"/>
              </a:lnSpc>
            </a:pPr>
            <a:r>
              <a:rPr lang="es-ES" sz="1200" dirty="0">
                <a:solidFill>
                  <a:schemeClr val="bg1"/>
                </a:solidFill>
              </a:rPr>
              <a:t>3.7.3	EJECUCIÓN VIDEO 176</a:t>
            </a:r>
          </a:p>
          <a:p>
            <a:pPr lvl="2">
              <a:lnSpc>
                <a:spcPct val="90000"/>
              </a:lnSpc>
            </a:pPr>
            <a:r>
              <a:rPr lang="es-ES" sz="1200" dirty="0">
                <a:solidFill>
                  <a:schemeClr val="bg1"/>
                </a:solidFill>
              </a:rPr>
              <a:t>3.7.3	EJECUCIÓN VIDEO 177</a:t>
            </a:r>
          </a:p>
          <a:p>
            <a:pPr lvl="2">
              <a:lnSpc>
                <a:spcPct val="90000"/>
              </a:lnSpc>
            </a:pPr>
            <a:r>
              <a:rPr lang="es-ES" sz="1200" dirty="0">
                <a:solidFill>
                  <a:schemeClr val="bg1"/>
                </a:solidFill>
              </a:rPr>
              <a:t>3.7.3	EJECUCIÓN VIDEO 178</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610809" y="6457890"/>
            <a:ext cx="581192" cy="400110"/>
          </a:xfrm>
          <a:prstGeom prst="rect">
            <a:avLst/>
          </a:prstGeom>
          <a:noFill/>
        </p:spPr>
        <p:txBody>
          <a:bodyPr wrap="square" rtlCol="0">
            <a:spAutoFit/>
          </a:bodyPr>
          <a:lstStyle/>
          <a:p>
            <a:r>
              <a:rPr lang="es-EC" sz="2000" dirty="0">
                <a:solidFill>
                  <a:schemeClr val="bg1"/>
                </a:solidFill>
              </a:rPr>
              <a:t>37</a:t>
            </a:r>
          </a:p>
        </p:txBody>
      </p:sp>
      <p:pic>
        <p:nvPicPr>
          <p:cNvPr id="6" name="Imagen 5">
            <a:extLst>
              <a:ext uri="{FF2B5EF4-FFF2-40B4-BE49-F238E27FC236}">
                <a16:creationId xmlns:a16="http://schemas.microsoft.com/office/drawing/2014/main" id="{CF105164-D45B-FFE0-9B88-3DD07DF7C61D}"/>
              </a:ext>
            </a:extLst>
          </p:cNvPr>
          <p:cNvPicPr>
            <a:picLocks noChangeAspect="1"/>
          </p:cNvPicPr>
          <p:nvPr/>
        </p:nvPicPr>
        <p:blipFill>
          <a:blip r:embed="rId2"/>
          <a:stretch>
            <a:fillRect/>
          </a:stretch>
        </p:blipFill>
        <p:spPr>
          <a:xfrm>
            <a:off x="4039318" y="3416750"/>
            <a:ext cx="4694555" cy="1725295"/>
          </a:xfrm>
          <a:prstGeom prst="rect">
            <a:avLst/>
          </a:prstGeom>
          <a:ln w="88900" cap="sq" cmpd="thickThin">
            <a:solidFill>
              <a:srgbClr val="000000"/>
            </a:solidFill>
            <a:prstDash val="solid"/>
            <a:miter lim="800000"/>
          </a:ln>
          <a:effectLst>
            <a:innerShdw blurRad="76200">
              <a:srgbClr val="000000"/>
            </a:innerShdw>
          </a:effectLst>
        </p:spPr>
      </p:pic>
      <p:sp>
        <p:nvSpPr>
          <p:cNvPr id="5" name="Marcador de contenido 2">
            <a:extLst>
              <a:ext uri="{FF2B5EF4-FFF2-40B4-BE49-F238E27FC236}">
                <a16:creationId xmlns:a16="http://schemas.microsoft.com/office/drawing/2014/main" id="{A48FF954-5289-2224-D455-A5767F4A346C}"/>
              </a:ext>
            </a:extLst>
          </p:cNvPr>
          <p:cNvSpPr txBox="1">
            <a:spLocks/>
          </p:cNvSpPr>
          <p:nvPr/>
        </p:nvSpPr>
        <p:spPr>
          <a:xfrm>
            <a:off x="9117367" y="17929"/>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OBJETIVOS</a:t>
            </a:r>
          </a:p>
          <a:p>
            <a:pPr>
              <a:lnSpc>
                <a:spcPct val="90000"/>
              </a:lnSpc>
            </a:pPr>
            <a:r>
              <a:rPr lang="es-ES" sz="900" dirty="0">
                <a:solidFill>
                  <a:schemeClr val="bg1"/>
                </a:solidFill>
              </a:rPr>
              <a:t>2	MARCO TEÓRICO</a:t>
            </a:r>
          </a:p>
          <a:p>
            <a:pPr lvl="1">
              <a:lnSpc>
                <a:spcPct val="90000"/>
              </a:lnSpc>
            </a:pPr>
            <a:r>
              <a:rPr lang="es-ES" sz="900" dirty="0">
                <a:solidFill>
                  <a:schemeClr val="bg1"/>
                </a:solidFill>
              </a:rPr>
              <a:t>2.1	HILOS</a:t>
            </a:r>
          </a:p>
          <a:p>
            <a:pPr lvl="2">
              <a:lnSpc>
                <a:spcPct val="90000"/>
              </a:lnSpc>
            </a:pPr>
            <a:r>
              <a:rPr lang="es-ES" sz="900" dirty="0">
                <a:solidFill>
                  <a:schemeClr val="bg1"/>
                </a:solidFill>
              </a:rPr>
              <a:t>2.1.1	HILOS CON .NET</a:t>
            </a:r>
          </a:p>
          <a:p>
            <a:pPr lvl="2">
              <a:lnSpc>
                <a:spcPct val="90000"/>
              </a:lnSpc>
            </a:pPr>
            <a:r>
              <a:rPr lang="es-ES" sz="900" dirty="0">
                <a:solidFill>
                  <a:schemeClr val="bg1"/>
                </a:solidFill>
              </a:rPr>
              <a:t>2.1.2	SINCRONIZACION</a:t>
            </a:r>
          </a:p>
          <a:p>
            <a:pPr lvl="1">
              <a:lnSpc>
                <a:spcPct val="90000"/>
              </a:lnSpc>
            </a:pPr>
            <a:r>
              <a:rPr lang="es-ES" sz="900" dirty="0">
                <a:solidFill>
                  <a:schemeClr val="bg1"/>
                </a:solidFill>
              </a:rPr>
              <a:t>2..2	GESTION DE HILOS</a:t>
            </a:r>
          </a:p>
          <a:p>
            <a:pPr lvl="1">
              <a:lnSpc>
                <a:spcPct val="90000"/>
              </a:lnSpc>
            </a:pPr>
            <a:r>
              <a:rPr lang="es-ES" sz="900" dirty="0">
                <a:solidFill>
                  <a:schemeClr val="bg1"/>
                </a:solidFill>
              </a:rPr>
              <a:t>2.3	PARALELISMO DE HILOS</a:t>
            </a:r>
          </a:p>
          <a:p>
            <a:pPr lvl="1">
              <a:lnSpc>
                <a:spcPct val="90000"/>
              </a:lnSpc>
            </a:pPr>
            <a:r>
              <a:rPr lang="es-ES" sz="900" dirty="0">
                <a:solidFill>
                  <a:schemeClr val="bg1"/>
                </a:solidFill>
              </a:rPr>
              <a:t>2.4	BLOQUEO DE HILOS</a:t>
            </a:r>
          </a:p>
          <a:p>
            <a:pPr lvl="1">
              <a:lnSpc>
                <a:spcPct val="90000"/>
              </a:lnSpc>
            </a:pPr>
            <a:r>
              <a:rPr lang="es-ES" sz="900" dirty="0">
                <a:solidFill>
                  <a:schemeClr val="bg1"/>
                </a:solidFill>
              </a:rPr>
              <a:t>2.5	PROGRAMACION ASINCRONA</a:t>
            </a:r>
          </a:p>
          <a:p>
            <a:pPr>
              <a:lnSpc>
                <a:spcPct val="90000"/>
              </a:lnSpc>
            </a:pPr>
            <a:r>
              <a:rPr lang="es-ES" sz="900" dirty="0">
                <a:solidFill>
                  <a:srgbClr val="FFFF00"/>
                </a:solidFill>
              </a:rPr>
              <a:t>3	DESARROLLO</a:t>
            </a:r>
          </a:p>
          <a:p>
            <a:pPr lvl="1">
              <a:lnSpc>
                <a:spcPct val="90000"/>
              </a:lnSpc>
            </a:pPr>
            <a:r>
              <a:rPr lang="es-ES" sz="900" dirty="0">
                <a:solidFill>
                  <a:schemeClr val="bg1"/>
                </a:solidFill>
              </a:rPr>
              <a:t>3.1	CODIFICACIÓN VIDEO 173</a:t>
            </a:r>
          </a:p>
          <a:p>
            <a:pPr lvl="1">
              <a:lnSpc>
                <a:spcPct val="90000"/>
              </a:lnSpc>
            </a:pPr>
            <a:r>
              <a:rPr lang="es-ES" sz="900" dirty="0">
                <a:solidFill>
                  <a:schemeClr val="bg1"/>
                </a:solidFill>
              </a:rPr>
              <a:t>3.2	CODIFICACIÓN VIDEO 174</a:t>
            </a:r>
          </a:p>
          <a:p>
            <a:pPr lvl="1">
              <a:lnSpc>
                <a:spcPct val="90000"/>
              </a:lnSpc>
            </a:pPr>
            <a:r>
              <a:rPr lang="es-ES" sz="900" dirty="0">
                <a:solidFill>
                  <a:schemeClr val="bg1"/>
                </a:solidFill>
              </a:rPr>
              <a:t>3.3	CODIFICACIÓN VIDEO 175</a:t>
            </a:r>
          </a:p>
          <a:p>
            <a:pPr lvl="1">
              <a:lnSpc>
                <a:spcPct val="90000"/>
              </a:lnSpc>
            </a:pPr>
            <a:r>
              <a:rPr lang="es-ES" sz="900" dirty="0">
                <a:solidFill>
                  <a:schemeClr val="bg1"/>
                </a:solidFill>
              </a:rPr>
              <a:t>3.4	CODIFICACIÓN VIDEO 176</a:t>
            </a:r>
          </a:p>
          <a:p>
            <a:pPr lvl="1">
              <a:lnSpc>
                <a:spcPct val="90000"/>
              </a:lnSpc>
            </a:pPr>
            <a:r>
              <a:rPr lang="es-ES" sz="900" dirty="0">
                <a:solidFill>
                  <a:srgbClr val="FFFF00"/>
                </a:solidFill>
              </a:rPr>
              <a:t>3.5	CODIFICACIÓN VIDEO 177</a:t>
            </a:r>
          </a:p>
          <a:p>
            <a:pPr lvl="1">
              <a:lnSpc>
                <a:spcPct val="90000"/>
              </a:lnSpc>
            </a:pPr>
            <a:r>
              <a:rPr lang="es-ES" sz="900" dirty="0">
                <a:solidFill>
                  <a:schemeClr val="bg1"/>
                </a:solidFill>
              </a:rPr>
              <a:t>3.6	CODIFICACIÓN VIDEO 178</a:t>
            </a:r>
          </a:p>
          <a:p>
            <a:pPr lvl="1">
              <a:lnSpc>
                <a:spcPct val="90000"/>
              </a:lnSpc>
            </a:pPr>
            <a:r>
              <a:rPr lang="es-ES" sz="900" dirty="0">
                <a:solidFill>
                  <a:schemeClr val="bg1"/>
                </a:solidFill>
              </a:rPr>
              <a:t>3.7	FUNCIONALIDAD</a:t>
            </a:r>
          </a:p>
          <a:p>
            <a:pPr lvl="2">
              <a:lnSpc>
                <a:spcPct val="90000"/>
              </a:lnSpc>
            </a:pPr>
            <a:r>
              <a:rPr lang="es-ES" sz="900" dirty="0">
                <a:solidFill>
                  <a:schemeClr val="bg1"/>
                </a:solidFill>
              </a:rPr>
              <a:t>3.7.1	EJECUCIÓN VIDEO 173</a:t>
            </a:r>
          </a:p>
          <a:p>
            <a:pPr lvl="2">
              <a:lnSpc>
                <a:spcPct val="90000"/>
              </a:lnSpc>
            </a:pPr>
            <a:r>
              <a:rPr lang="es-ES" sz="900" dirty="0">
                <a:solidFill>
                  <a:schemeClr val="bg1"/>
                </a:solidFill>
              </a:rPr>
              <a:t>3.7.2	EJECUCIÓN VIDEO 174</a:t>
            </a:r>
          </a:p>
          <a:p>
            <a:pPr lvl="2">
              <a:lnSpc>
                <a:spcPct val="90000"/>
              </a:lnSpc>
            </a:pPr>
            <a:r>
              <a:rPr lang="es-ES" sz="900" dirty="0">
                <a:solidFill>
                  <a:schemeClr val="bg1"/>
                </a:solidFill>
              </a:rPr>
              <a:t>3.7.3	EJECUCIÓN VIDEO 175</a:t>
            </a:r>
          </a:p>
          <a:p>
            <a:pPr lvl="2">
              <a:lnSpc>
                <a:spcPct val="90000"/>
              </a:lnSpc>
            </a:pPr>
            <a:r>
              <a:rPr lang="es-ES" sz="900" dirty="0">
                <a:solidFill>
                  <a:schemeClr val="bg1"/>
                </a:solidFill>
              </a:rPr>
              <a:t>3.7.4	EJECUCIÓN VIDEO 176</a:t>
            </a:r>
          </a:p>
          <a:p>
            <a:pPr lvl="2">
              <a:lnSpc>
                <a:spcPct val="90000"/>
              </a:lnSpc>
            </a:pPr>
            <a:r>
              <a:rPr lang="es-ES" sz="900" dirty="0">
                <a:solidFill>
                  <a:schemeClr val="bg1"/>
                </a:solidFill>
              </a:rPr>
              <a:t>3.7.5	EJECUCIÓN VIDEO 177</a:t>
            </a:r>
          </a:p>
          <a:p>
            <a:pPr lvl="2">
              <a:lnSpc>
                <a:spcPct val="90000"/>
              </a:lnSpc>
            </a:pPr>
            <a:r>
              <a:rPr lang="es-ES" sz="900" dirty="0">
                <a:solidFill>
                  <a:schemeClr val="bg1"/>
                </a:solidFill>
              </a:rPr>
              <a:t>3.7.6	EJECUCIÓN VIDEO 178</a:t>
            </a:r>
          </a:p>
          <a:p>
            <a:pPr>
              <a:lnSpc>
                <a:spcPct val="90000"/>
              </a:lnSpc>
            </a:pPr>
            <a:r>
              <a:rPr lang="es-ES" sz="900" dirty="0">
                <a:solidFill>
                  <a:schemeClr val="bg1"/>
                </a:solidFill>
              </a:rPr>
              <a:t>4	CONCLUSIONES</a:t>
            </a:r>
          </a:p>
          <a:p>
            <a:pPr>
              <a:lnSpc>
                <a:spcPct val="90000"/>
              </a:lnSpc>
            </a:pPr>
            <a:r>
              <a:rPr lang="es-ES" sz="900" dirty="0">
                <a:solidFill>
                  <a:schemeClr val="bg1"/>
                </a:solidFill>
              </a:rPr>
              <a:t>5	RECOMENDACIONES</a:t>
            </a:r>
          </a:p>
          <a:p>
            <a:pPr>
              <a:lnSpc>
                <a:spcPct val="90000"/>
              </a:lnSpc>
            </a:pPr>
            <a:r>
              <a:rPr lang="es-ES" sz="900" dirty="0">
                <a:solidFill>
                  <a:schemeClr val="bg1"/>
                </a:solidFill>
              </a:rPr>
              <a:t>6	BIBLIOGRAFÍA</a:t>
            </a:r>
          </a:p>
        </p:txBody>
      </p:sp>
      <p:sp>
        <p:nvSpPr>
          <p:cNvPr id="8" name="Marcador de número de diapositiva 7">
            <a:extLst>
              <a:ext uri="{FF2B5EF4-FFF2-40B4-BE49-F238E27FC236}">
                <a16:creationId xmlns:a16="http://schemas.microsoft.com/office/drawing/2014/main" id="{93F1ECB7-7EFD-E933-96CB-CA2015F592EF}"/>
              </a:ext>
            </a:extLst>
          </p:cNvPr>
          <p:cNvSpPr>
            <a:spLocks noGrp="1"/>
          </p:cNvSpPr>
          <p:nvPr>
            <p:ph type="sldNum" sz="quarter" idx="12"/>
          </p:nvPr>
        </p:nvSpPr>
        <p:spPr>
          <a:xfrm>
            <a:off x="11084554" y="6364065"/>
            <a:ext cx="1052508" cy="365125"/>
          </a:xfrm>
        </p:spPr>
        <p:txBody>
          <a:bodyPr vert="horz" lIns="91440" tIns="45720" rIns="91440" bIns="45720" rtlCol="0" anchor="ctr"/>
          <a:lstStyle/>
          <a:p>
            <a:fld id="{D57F1E4F-1CFF-5643-939E-217C01CDF565}" type="slidenum">
              <a:rPr lang="en-US" sz="2800" b="1" smtClean="0">
                <a:solidFill>
                  <a:schemeClr val="bg1"/>
                </a:solidFill>
              </a:rPr>
              <a:pPr/>
              <a:t>42</a:t>
            </a:fld>
            <a:endParaRPr lang="en-US" sz="2800" b="1" dirty="0">
              <a:solidFill>
                <a:schemeClr val="bg1"/>
              </a:solidFill>
            </a:endParaRPr>
          </a:p>
        </p:txBody>
      </p:sp>
    </p:spTree>
    <p:extLst>
      <p:ext uri="{BB962C8B-B14F-4D97-AF65-F5344CB8AC3E}">
        <p14:creationId xmlns:p14="http://schemas.microsoft.com/office/powerpoint/2010/main" val="9790888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3.5	CODIFICACI</a:t>
            </a:r>
            <a:r>
              <a:rPr lang="es-EC" dirty="0" err="1"/>
              <a:t>ón</a:t>
            </a:r>
            <a:r>
              <a:rPr lang="es-EC" dirty="0"/>
              <a:t> VIDEO 177</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418997" y="1876926"/>
            <a:ext cx="3976540" cy="4844716"/>
          </a:xfrm>
        </p:spPr>
        <p:txBody>
          <a:bodyPr>
            <a:normAutofit/>
          </a:bodyPr>
          <a:lstStyle/>
          <a:p>
            <a:pPr algn="just"/>
            <a:r>
              <a:rPr lang="es-ES" dirty="0">
                <a:solidFill>
                  <a:schemeClr val="tx1"/>
                </a:solidFill>
              </a:rPr>
              <a:t>3.		Luego de realizada la declaración de las variables a utilizar se procede a crear un método para realizar transacciones que crea un hilo independiente para dicho proceso conjunto a las operaciones encargadas para el mismo, finalmente se hace uso de la función </a:t>
            </a:r>
            <a:r>
              <a:rPr lang="es-ES" dirty="0" err="1">
                <a:solidFill>
                  <a:schemeClr val="tx1"/>
                </a:solidFill>
              </a:rPr>
              <a:t>async</a:t>
            </a:r>
            <a:r>
              <a:rPr lang="es-ES" dirty="0">
                <a:solidFill>
                  <a:schemeClr val="tx1"/>
                </a:solidFill>
              </a:rPr>
              <a:t> para que los hilos se ejecuten de manera asíncrona y el encargado de darles prioridad sea el procesador.</a:t>
            </a:r>
          </a:p>
          <a:p>
            <a:pPr algn="just"/>
            <a:r>
              <a:rPr lang="es-ES" dirty="0">
                <a:solidFill>
                  <a:schemeClr val="tx1"/>
                </a:solidFill>
              </a:rPr>
              <a:t>De igual manera aquí se empieza a trabajar con elementos de Windows </a:t>
            </a:r>
            <a:r>
              <a:rPr lang="es-ES" dirty="0" err="1">
                <a:solidFill>
                  <a:schemeClr val="tx1"/>
                </a:solidFill>
              </a:rPr>
              <a:t>Form</a:t>
            </a:r>
            <a:r>
              <a:rPr lang="es-ES" dirty="0">
                <a:solidFill>
                  <a:schemeClr val="tx1"/>
                </a:solidFill>
              </a:rPr>
              <a:t> para poder integrar una interfaz de usuario y ya no mostrar por consola.</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CODIFICACIÓN VIDEO 173</a:t>
            </a:r>
          </a:p>
          <a:p>
            <a:pPr lvl="1">
              <a:lnSpc>
                <a:spcPct val="90000"/>
              </a:lnSpc>
            </a:pPr>
            <a:r>
              <a:rPr lang="es-ES" sz="1200" dirty="0">
                <a:solidFill>
                  <a:schemeClr val="bg1"/>
                </a:solidFill>
              </a:rPr>
              <a:t>3.2	CODIFICACIÓN VIDEO 174</a:t>
            </a:r>
          </a:p>
          <a:p>
            <a:pPr lvl="1">
              <a:lnSpc>
                <a:spcPct val="90000"/>
              </a:lnSpc>
            </a:pPr>
            <a:r>
              <a:rPr lang="es-ES" sz="1200" dirty="0">
                <a:solidFill>
                  <a:schemeClr val="bg1"/>
                </a:solidFill>
              </a:rPr>
              <a:t>3.3	CODIFICACIÓN VIDEO 175</a:t>
            </a:r>
          </a:p>
          <a:p>
            <a:pPr lvl="1">
              <a:lnSpc>
                <a:spcPct val="90000"/>
              </a:lnSpc>
            </a:pPr>
            <a:r>
              <a:rPr lang="es-ES" sz="1200" dirty="0">
                <a:solidFill>
                  <a:schemeClr val="bg1"/>
                </a:solidFill>
              </a:rPr>
              <a:t>3.4	CODIFICACIÓN VIDEO 176</a:t>
            </a:r>
          </a:p>
          <a:p>
            <a:pPr lvl="1">
              <a:lnSpc>
                <a:spcPct val="90000"/>
              </a:lnSpc>
            </a:pPr>
            <a:r>
              <a:rPr lang="es-ES" sz="1200" dirty="0">
                <a:solidFill>
                  <a:srgbClr val="FFFF00"/>
                </a:solidFill>
              </a:rPr>
              <a:t>3.5	CODIFICACIÓN VIDEO 177</a:t>
            </a:r>
          </a:p>
          <a:p>
            <a:pPr lvl="1">
              <a:lnSpc>
                <a:spcPct val="90000"/>
              </a:lnSpc>
            </a:pPr>
            <a:r>
              <a:rPr lang="es-ES" sz="1200" dirty="0">
                <a:solidFill>
                  <a:schemeClr val="bg1"/>
                </a:solidFill>
              </a:rPr>
              <a:t>3.6	CODIFICACIÓN VIDEO 178</a:t>
            </a:r>
          </a:p>
          <a:p>
            <a:pPr lvl="1">
              <a:lnSpc>
                <a:spcPct val="90000"/>
              </a:lnSpc>
            </a:pPr>
            <a:r>
              <a:rPr lang="es-ES" sz="1200" dirty="0">
                <a:solidFill>
                  <a:schemeClr val="bg1"/>
                </a:solidFill>
              </a:rPr>
              <a:t>3.7	FUNCIONALIDAD</a:t>
            </a:r>
          </a:p>
          <a:p>
            <a:pPr lvl="2">
              <a:lnSpc>
                <a:spcPct val="90000"/>
              </a:lnSpc>
            </a:pPr>
            <a:r>
              <a:rPr lang="es-ES" sz="1200" dirty="0">
                <a:solidFill>
                  <a:schemeClr val="bg1"/>
                </a:solidFill>
              </a:rPr>
              <a:t>3.7.1	EJECUCIÓN VIDEO 173</a:t>
            </a:r>
          </a:p>
          <a:p>
            <a:pPr lvl="2">
              <a:lnSpc>
                <a:spcPct val="90000"/>
              </a:lnSpc>
            </a:pPr>
            <a:r>
              <a:rPr lang="es-ES" sz="1200" dirty="0">
                <a:solidFill>
                  <a:schemeClr val="bg1"/>
                </a:solidFill>
              </a:rPr>
              <a:t>3.7.2	EJECUCIÓN VIDEO 174</a:t>
            </a:r>
          </a:p>
          <a:p>
            <a:pPr lvl="2">
              <a:lnSpc>
                <a:spcPct val="90000"/>
              </a:lnSpc>
            </a:pPr>
            <a:r>
              <a:rPr lang="es-ES" sz="1200" dirty="0">
                <a:solidFill>
                  <a:schemeClr val="bg1"/>
                </a:solidFill>
              </a:rPr>
              <a:t>3.7.3	EJECUCIÓN VIDEO 175</a:t>
            </a:r>
          </a:p>
          <a:p>
            <a:pPr lvl="2">
              <a:lnSpc>
                <a:spcPct val="90000"/>
              </a:lnSpc>
            </a:pPr>
            <a:r>
              <a:rPr lang="es-ES" sz="1200" dirty="0">
                <a:solidFill>
                  <a:schemeClr val="bg1"/>
                </a:solidFill>
              </a:rPr>
              <a:t>3.7.3	EJECUCIÓN VIDEO 176</a:t>
            </a:r>
          </a:p>
          <a:p>
            <a:pPr lvl="2">
              <a:lnSpc>
                <a:spcPct val="90000"/>
              </a:lnSpc>
            </a:pPr>
            <a:r>
              <a:rPr lang="es-ES" sz="1200" dirty="0">
                <a:solidFill>
                  <a:schemeClr val="bg1"/>
                </a:solidFill>
              </a:rPr>
              <a:t>3.7.3	EJECUCIÓN VIDEO 177</a:t>
            </a:r>
          </a:p>
          <a:p>
            <a:pPr lvl="2">
              <a:lnSpc>
                <a:spcPct val="90000"/>
              </a:lnSpc>
            </a:pPr>
            <a:r>
              <a:rPr lang="es-ES" sz="1200" dirty="0">
                <a:solidFill>
                  <a:schemeClr val="bg1"/>
                </a:solidFill>
              </a:rPr>
              <a:t>3.7.3	EJECUCIÓN VIDEO 178</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610809" y="6457890"/>
            <a:ext cx="581192" cy="400110"/>
          </a:xfrm>
          <a:prstGeom prst="rect">
            <a:avLst/>
          </a:prstGeom>
          <a:noFill/>
        </p:spPr>
        <p:txBody>
          <a:bodyPr wrap="square" rtlCol="0">
            <a:spAutoFit/>
          </a:bodyPr>
          <a:lstStyle/>
          <a:p>
            <a:r>
              <a:rPr lang="es-EC" sz="2000" dirty="0">
                <a:solidFill>
                  <a:schemeClr val="bg1"/>
                </a:solidFill>
              </a:rPr>
              <a:t>38</a:t>
            </a:r>
          </a:p>
        </p:txBody>
      </p:sp>
      <p:pic>
        <p:nvPicPr>
          <p:cNvPr id="8" name="Imagen 7">
            <a:extLst>
              <a:ext uri="{FF2B5EF4-FFF2-40B4-BE49-F238E27FC236}">
                <a16:creationId xmlns:a16="http://schemas.microsoft.com/office/drawing/2014/main" id="{E3DE7DDB-850E-10E2-8DDC-9124F51D2D67}"/>
              </a:ext>
            </a:extLst>
          </p:cNvPr>
          <p:cNvPicPr>
            <a:picLocks noChangeAspect="1"/>
          </p:cNvPicPr>
          <p:nvPr/>
        </p:nvPicPr>
        <p:blipFill>
          <a:blip r:embed="rId2"/>
          <a:stretch>
            <a:fillRect/>
          </a:stretch>
        </p:blipFill>
        <p:spPr>
          <a:xfrm>
            <a:off x="4836207" y="3515266"/>
            <a:ext cx="4052374" cy="1626779"/>
          </a:xfrm>
          <a:prstGeom prst="rect">
            <a:avLst/>
          </a:prstGeom>
          <a:ln w="88900" cap="sq" cmpd="thickThin">
            <a:solidFill>
              <a:srgbClr val="000000"/>
            </a:solidFill>
            <a:prstDash val="solid"/>
            <a:miter lim="800000"/>
          </a:ln>
          <a:effectLst>
            <a:innerShdw blurRad="76200">
              <a:srgbClr val="000000"/>
            </a:innerShdw>
          </a:effectLst>
        </p:spPr>
      </p:pic>
      <p:sp>
        <p:nvSpPr>
          <p:cNvPr id="5" name="Marcador de contenido 2">
            <a:extLst>
              <a:ext uri="{FF2B5EF4-FFF2-40B4-BE49-F238E27FC236}">
                <a16:creationId xmlns:a16="http://schemas.microsoft.com/office/drawing/2014/main" id="{EEB0C995-5A39-FA90-8C16-48A5FFA9049A}"/>
              </a:ext>
            </a:extLst>
          </p:cNvPr>
          <p:cNvSpPr txBox="1">
            <a:spLocks/>
          </p:cNvSpPr>
          <p:nvPr/>
        </p:nvSpPr>
        <p:spPr>
          <a:xfrm>
            <a:off x="9117367" y="17929"/>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OBJETIVOS</a:t>
            </a:r>
          </a:p>
          <a:p>
            <a:pPr>
              <a:lnSpc>
                <a:spcPct val="90000"/>
              </a:lnSpc>
            </a:pPr>
            <a:r>
              <a:rPr lang="es-ES" sz="900" dirty="0">
                <a:solidFill>
                  <a:schemeClr val="bg1"/>
                </a:solidFill>
              </a:rPr>
              <a:t>2	MARCO TEÓRICO</a:t>
            </a:r>
          </a:p>
          <a:p>
            <a:pPr lvl="1">
              <a:lnSpc>
                <a:spcPct val="90000"/>
              </a:lnSpc>
            </a:pPr>
            <a:r>
              <a:rPr lang="es-ES" sz="900" dirty="0">
                <a:solidFill>
                  <a:schemeClr val="bg1"/>
                </a:solidFill>
              </a:rPr>
              <a:t>2.1	HILOS</a:t>
            </a:r>
          </a:p>
          <a:p>
            <a:pPr lvl="2">
              <a:lnSpc>
                <a:spcPct val="90000"/>
              </a:lnSpc>
            </a:pPr>
            <a:r>
              <a:rPr lang="es-ES" sz="900" dirty="0">
                <a:solidFill>
                  <a:schemeClr val="bg1"/>
                </a:solidFill>
              </a:rPr>
              <a:t>2.1.1	HILOS CON .NET</a:t>
            </a:r>
          </a:p>
          <a:p>
            <a:pPr lvl="2">
              <a:lnSpc>
                <a:spcPct val="90000"/>
              </a:lnSpc>
            </a:pPr>
            <a:r>
              <a:rPr lang="es-ES" sz="900" dirty="0">
                <a:solidFill>
                  <a:schemeClr val="bg1"/>
                </a:solidFill>
              </a:rPr>
              <a:t>2.1.2	SINCRONIZACION</a:t>
            </a:r>
          </a:p>
          <a:p>
            <a:pPr lvl="1">
              <a:lnSpc>
                <a:spcPct val="90000"/>
              </a:lnSpc>
            </a:pPr>
            <a:r>
              <a:rPr lang="es-ES" sz="900" dirty="0">
                <a:solidFill>
                  <a:schemeClr val="bg1"/>
                </a:solidFill>
              </a:rPr>
              <a:t>2..2	GESTION DE HILOS</a:t>
            </a:r>
          </a:p>
          <a:p>
            <a:pPr lvl="1">
              <a:lnSpc>
                <a:spcPct val="90000"/>
              </a:lnSpc>
            </a:pPr>
            <a:r>
              <a:rPr lang="es-ES" sz="900" dirty="0">
                <a:solidFill>
                  <a:schemeClr val="bg1"/>
                </a:solidFill>
              </a:rPr>
              <a:t>2.3	PARALELISMO DE HILOS</a:t>
            </a:r>
          </a:p>
          <a:p>
            <a:pPr lvl="1">
              <a:lnSpc>
                <a:spcPct val="90000"/>
              </a:lnSpc>
            </a:pPr>
            <a:r>
              <a:rPr lang="es-ES" sz="900" dirty="0">
                <a:solidFill>
                  <a:schemeClr val="bg1"/>
                </a:solidFill>
              </a:rPr>
              <a:t>2.4	BLOQUEO DE HILOS</a:t>
            </a:r>
          </a:p>
          <a:p>
            <a:pPr lvl="1">
              <a:lnSpc>
                <a:spcPct val="90000"/>
              </a:lnSpc>
            </a:pPr>
            <a:r>
              <a:rPr lang="es-ES" sz="900" dirty="0">
                <a:solidFill>
                  <a:schemeClr val="bg1"/>
                </a:solidFill>
              </a:rPr>
              <a:t>2.5	PROGRAMACION ASINCRONA</a:t>
            </a:r>
          </a:p>
          <a:p>
            <a:pPr>
              <a:lnSpc>
                <a:spcPct val="90000"/>
              </a:lnSpc>
            </a:pPr>
            <a:r>
              <a:rPr lang="es-ES" sz="900" dirty="0">
                <a:solidFill>
                  <a:srgbClr val="FFFF00"/>
                </a:solidFill>
              </a:rPr>
              <a:t>3	DESARROLLO</a:t>
            </a:r>
          </a:p>
          <a:p>
            <a:pPr lvl="1">
              <a:lnSpc>
                <a:spcPct val="90000"/>
              </a:lnSpc>
            </a:pPr>
            <a:r>
              <a:rPr lang="es-ES" sz="900" dirty="0">
                <a:solidFill>
                  <a:schemeClr val="bg1"/>
                </a:solidFill>
              </a:rPr>
              <a:t>3.1	CODIFICACIÓN VIDEO 173</a:t>
            </a:r>
          </a:p>
          <a:p>
            <a:pPr lvl="1">
              <a:lnSpc>
                <a:spcPct val="90000"/>
              </a:lnSpc>
            </a:pPr>
            <a:r>
              <a:rPr lang="es-ES" sz="900" dirty="0">
                <a:solidFill>
                  <a:schemeClr val="bg1"/>
                </a:solidFill>
              </a:rPr>
              <a:t>3.2	CODIFICACIÓN VIDEO 174</a:t>
            </a:r>
          </a:p>
          <a:p>
            <a:pPr lvl="1">
              <a:lnSpc>
                <a:spcPct val="90000"/>
              </a:lnSpc>
            </a:pPr>
            <a:r>
              <a:rPr lang="es-ES" sz="900" dirty="0">
                <a:solidFill>
                  <a:schemeClr val="bg1"/>
                </a:solidFill>
              </a:rPr>
              <a:t>3.3	CODIFICACIÓN VIDEO 175</a:t>
            </a:r>
          </a:p>
          <a:p>
            <a:pPr lvl="1">
              <a:lnSpc>
                <a:spcPct val="90000"/>
              </a:lnSpc>
            </a:pPr>
            <a:r>
              <a:rPr lang="es-ES" sz="900" dirty="0">
                <a:solidFill>
                  <a:schemeClr val="bg1"/>
                </a:solidFill>
              </a:rPr>
              <a:t>3.4	CODIFICACIÓN VIDEO 176</a:t>
            </a:r>
          </a:p>
          <a:p>
            <a:pPr lvl="1">
              <a:lnSpc>
                <a:spcPct val="90000"/>
              </a:lnSpc>
            </a:pPr>
            <a:r>
              <a:rPr lang="es-ES" sz="900" dirty="0">
                <a:solidFill>
                  <a:srgbClr val="FFFF00"/>
                </a:solidFill>
              </a:rPr>
              <a:t>3.5	CODIFICACIÓN VIDEO 177</a:t>
            </a:r>
          </a:p>
          <a:p>
            <a:pPr lvl="1">
              <a:lnSpc>
                <a:spcPct val="90000"/>
              </a:lnSpc>
            </a:pPr>
            <a:r>
              <a:rPr lang="es-ES" sz="900" dirty="0">
                <a:solidFill>
                  <a:schemeClr val="bg1"/>
                </a:solidFill>
              </a:rPr>
              <a:t>3.6	CODIFICACIÓN VIDEO 178</a:t>
            </a:r>
          </a:p>
          <a:p>
            <a:pPr lvl="1">
              <a:lnSpc>
                <a:spcPct val="90000"/>
              </a:lnSpc>
            </a:pPr>
            <a:r>
              <a:rPr lang="es-ES" sz="900" dirty="0">
                <a:solidFill>
                  <a:schemeClr val="bg1"/>
                </a:solidFill>
              </a:rPr>
              <a:t>3.7	FUNCIONALIDAD</a:t>
            </a:r>
          </a:p>
          <a:p>
            <a:pPr lvl="2">
              <a:lnSpc>
                <a:spcPct val="90000"/>
              </a:lnSpc>
            </a:pPr>
            <a:r>
              <a:rPr lang="es-ES" sz="900" dirty="0">
                <a:solidFill>
                  <a:schemeClr val="bg1"/>
                </a:solidFill>
              </a:rPr>
              <a:t>3.7.1	EJECUCIÓN VIDEO 173</a:t>
            </a:r>
          </a:p>
          <a:p>
            <a:pPr lvl="2">
              <a:lnSpc>
                <a:spcPct val="90000"/>
              </a:lnSpc>
            </a:pPr>
            <a:r>
              <a:rPr lang="es-ES" sz="900" dirty="0">
                <a:solidFill>
                  <a:schemeClr val="bg1"/>
                </a:solidFill>
              </a:rPr>
              <a:t>3.7.2	EJECUCIÓN VIDEO 174</a:t>
            </a:r>
          </a:p>
          <a:p>
            <a:pPr lvl="2">
              <a:lnSpc>
                <a:spcPct val="90000"/>
              </a:lnSpc>
            </a:pPr>
            <a:r>
              <a:rPr lang="es-ES" sz="900" dirty="0">
                <a:solidFill>
                  <a:schemeClr val="bg1"/>
                </a:solidFill>
              </a:rPr>
              <a:t>3.7.3	EJECUCIÓN VIDEO 175</a:t>
            </a:r>
          </a:p>
          <a:p>
            <a:pPr lvl="2">
              <a:lnSpc>
                <a:spcPct val="90000"/>
              </a:lnSpc>
            </a:pPr>
            <a:r>
              <a:rPr lang="es-ES" sz="900" dirty="0">
                <a:solidFill>
                  <a:schemeClr val="bg1"/>
                </a:solidFill>
              </a:rPr>
              <a:t>3.7.4	EJECUCIÓN VIDEO 176</a:t>
            </a:r>
          </a:p>
          <a:p>
            <a:pPr lvl="2">
              <a:lnSpc>
                <a:spcPct val="90000"/>
              </a:lnSpc>
            </a:pPr>
            <a:r>
              <a:rPr lang="es-ES" sz="900" dirty="0">
                <a:solidFill>
                  <a:schemeClr val="bg1"/>
                </a:solidFill>
              </a:rPr>
              <a:t>3.7.5	EJECUCIÓN VIDEO 177</a:t>
            </a:r>
          </a:p>
          <a:p>
            <a:pPr lvl="2">
              <a:lnSpc>
                <a:spcPct val="90000"/>
              </a:lnSpc>
            </a:pPr>
            <a:r>
              <a:rPr lang="es-ES" sz="900" dirty="0">
                <a:solidFill>
                  <a:schemeClr val="bg1"/>
                </a:solidFill>
              </a:rPr>
              <a:t>3.7.6	EJECUCIÓN VIDEO 178</a:t>
            </a:r>
          </a:p>
          <a:p>
            <a:pPr>
              <a:lnSpc>
                <a:spcPct val="90000"/>
              </a:lnSpc>
            </a:pPr>
            <a:r>
              <a:rPr lang="es-ES" sz="900" dirty="0">
                <a:solidFill>
                  <a:schemeClr val="bg1"/>
                </a:solidFill>
              </a:rPr>
              <a:t>4	CONCLUSIONES</a:t>
            </a:r>
          </a:p>
          <a:p>
            <a:pPr>
              <a:lnSpc>
                <a:spcPct val="90000"/>
              </a:lnSpc>
            </a:pPr>
            <a:r>
              <a:rPr lang="es-ES" sz="900" dirty="0">
                <a:solidFill>
                  <a:schemeClr val="bg1"/>
                </a:solidFill>
              </a:rPr>
              <a:t>5	RECOMENDACIONES</a:t>
            </a:r>
          </a:p>
          <a:p>
            <a:pPr>
              <a:lnSpc>
                <a:spcPct val="90000"/>
              </a:lnSpc>
            </a:pPr>
            <a:r>
              <a:rPr lang="es-ES" sz="900" dirty="0">
                <a:solidFill>
                  <a:schemeClr val="bg1"/>
                </a:solidFill>
              </a:rPr>
              <a:t>6	BIBLIOGRAFÍA</a:t>
            </a:r>
          </a:p>
        </p:txBody>
      </p:sp>
      <p:sp>
        <p:nvSpPr>
          <p:cNvPr id="7" name="Marcador de número de diapositiva 6">
            <a:extLst>
              <a:ext uri="{FF2B5EF4-FFF2-40B4-BE49-F238E27FC236}">
                <a16:creationId xmlns:a16="http://schemas.microsoft.com/office/drawing/2014/main" id="{4FFB6A07-0BB1-6FD0-397B-BF42A6FC25BA}"/>
              </a:ext>
            </a:extLst>
          </p:cNvPr>
          <p:cNvSpPr>
            <a:spLocks noGrp="1"/>
          </p:cNvSpPr>
          <p:nvPr>
            <p:ph type="sldNum" sz="quarter" idx="12"/>
          </p:nvPr>
        </p:nvSpPr>
        <p:spPr>
          <a:xfrm>
            <a:off x="11084554" y="6408727"/>
            <a:ext cx="1052508" cy="365125"/>
          </a:xfrm>
        </p:spPr>
        <p:txBody>
          <a:bodyPr vert="horz" lIns="91440" tIns="45720" rIns="91440" bIns="45720" rtlCol="0" anchor="ctr"/>
          <a:lstStyle/>
          <a:p>
            <a:fld id="{D57F1E4F-1CFF-5643-939E-217C01CDF565}" type="slidenum">
              <a:rPr lang="en-US" sz="2800" b="1" smtClean="0">
                <a:solidFill>
                  <a:schemeClr val="bg1"/>
                </a:solidFill>
              </a:rPr>
              <a:pPr/>
              <a:t>43</a:t>
            </a:fld>
            <a:endParaRPr lang="en-US" sz="2800" b="1">
              <a:solidFill>
                <a:schemeClr val="bg1"/>
              </a:solidFill>
            </a:endParaRPr>
          </a:p>
        </p:txBody>
      </p:sp>
    </p:spTree>
    <p:extLst>
      <p:ext uri="{BB962C8B-B14F-4D97-AF65-F5344CB8AC3E}">
        <p14:creationId xmlns:p14="http://schemas.microsoft.com/office/powerpoint/2010/main" val="39359314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3.5	CODIFICACI</a:t>
            </a:r>
            <a:r>
              <a:rPr lang="es-EC" dirty="0" err="1"/>
              <a:t>ón</a:t>
            </a:r>
            <a:r>
              <a:rPr lang="es-EC" dirty="0"/>
              <a:t> VIDEO 177</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418997" y="1876926"/>
            <a:ext cx="3976540" cy="4844716"/>
          </a:xfrm>
        </p:spPr>
        <p:txBody>
          <a:bodyPr>
            <a:normAutofit/>
          </a:bodyPr>
          <a:lstStyle/>
          <a:p>
            <a:pPr algn="just"/>
            <a:r>
              <a:rPr lang="es-ES" dirty="0">
                <a:solidFill>
                  <a:schemeClr val="tx1"/>
                </a:solidFill>
              </a:rPr>
              <a:t>4.		Para el paquete modelo de igual manera se cambia la estructura de este y ahora se tiene lo siguiente:</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CODIFICACIÓN VIDEO 173</a:t>
            </a:r>
          </a:p>
          <a:p>
            <a:pPr lvl="1">
              <a:lnSpc>
                <a:spcPct val="90000"/>
              </a:lnSpc>
            </a:pPr>
            <a:r>
              <a:rPr lang="es-ES" sz="1200" dirty="0">
                <a:solidFill>
                  <a:schemeClr val="bg1"/>
                </a:solidFill>
              </a:rPr>
              <a:t>3.2	CODIFICACIÓN VIDEO 174</a:t>
            </a:r>
          </a:p>
          <a:p>
            <a:pPr lvl="1">
              <a:lnSpc>
                <a:spcPct val="90000"/>
              </a:lnSpc>
            </a:pPr>
            <a:r>
              <a:rPr lang="es-ES" sz="1200" dirty="0">
                <a:solidFill>
                  <a:schemeClr val="bg1"/>
                </a:solidFill>
              </a:rPr>
              <a:t>3.3	CODIFICACIÓN VIDEO 175</a:t>
            </a:r>
          </a:p>
          <a:p>
            <a:pPr lvl="1">
              <a:lnSpc>
                <a:spcPct val="90000"/>
              </a:lnSpc>
            </a:pPr>
            <a:r>
              <a:rPr lang="es-ES" sz="1200" dirty="0">
                <a:solidFill>
                  <a:schemeClr val="bg1"/>
                </a:solidFill>
              </a:rPr>
              <a:t>3.4	CODIFICACIÓN VIDEO 176</a:t>
            </a:r>
          </a:p>
          <a:p>
            <a:pPr lvl="1">
              <a:lnSpc>
                <a:spcPct val="90000"/>
              </a:lnSpc>
            </a:pPr>
            <a:r>
              <a:rPr lang="es-ES" sz="1200" dirty="0">
                <a:solidFill>
                  <a:srgbClr val="FFFF00"/>
                </a:solidFill>
              </a:rPr>
              <a:t>3.5	CODIFICACIÓN VIDEO 177</a:t>
            </a:r>
          </a:p>
          <a:p>
            <a:pPr lvl="1">
              <a:lnSpc>
                <a:spcPct val="90000"/>
              </a:lnSpc>
            </a:pPr>
            <a:r>
              <a:rPr lang="es-ES" sz="1200" dirty="0">
                <a:solidFill>
                  <a:schemeClr val="bg1"/>
                </a:solidFill>
              </a:rPr>
              <a:t>3.6	CODIFICACIÓN VIDEO 178</a:t>
            </a:r>
          </a:p>
          <a:p>
            <a:pPr lvl="1">
              <a:lnSpc>
                <a:spcPct val="90000"/>
              </a:lnSpc>
            </a:pPr>
            <a:r>
              <a:rPr lang="es-ES" sz="1200" dirty="0">
                <a:solidFill>
                  <a:schemeClr val="bg1"/>
                </a:solidFill>
              </a:rPr>
              <a:t>3.7	FUNCIONALIDAD</a:t>
            </a:r>
          </a:p>
          <a:p>
            <a:pPr lvl="2">
              <a:lnSpc>
                <a:spcPct val="90000"/>
              </a:lnSpc>
            </a:pPr>
            <a:r>
              <a:rPr lang="es-ES" sz="1200" dirty="0">
                <a:solidFill>
                  <a:schemeClr val="bg1"/>
                </a:solidFill>
              </a:rPr>
              <a:t>3.7.1	EJECUCIÓN VIDEO 173</a:t>
            </a:r>
          </a:p>
          <a:p>
            <a:pPr lvl="2">
              <a:lnSpc>
                <a:spcPct val="90000"/>
              </a:lnSpc>
            </a:pPr>
            <a:r>
              <a:rPr lang="es-ES" sz="1200" dirty="0">
                <a:solidFill>
                  <a:schemeClr val="bg1"/>
                </a:solidFill>
              </a:rPr>
              <a:t>3.7.2	EJECUCIÓN VIDEO 174</a:t>
            </a:r>
          </a:p>
          <a:p>
            <a:pPr lvl="2">
              <a:lnSpc>
                <a:spcPct val="90000"/>
              </a:lnSpc>
            </a:pPr>
            <a:r>
              <a:rPr lang="es-ES" sz="1200" dirty="0">
                <a:solidFill>
                  <a:schemeClr val="bg1"/>
                </a:solidFill>
              </a:rPr>
              <a:t>3.7.3	EJECUCIÓN VIDEO 175</a:t>
            </a:r>
          </a:p>
          <a:p>
            <a:pPr lvl="2">
              <a:lnSpc>
                <a:spcPct val="90000"/>
              </a:lnSpc>
            </a:pPr>
            <a:r>
              <a:rPr lang="es-ES" sz="1200" dirty="0">
                <a:solidFill>
                  <a:schemeClr val="bg1"/>
                </a:solidFill>
              </a:rPr>
              <a:t>3.7.3	EJECUCIÓN VIDEO 176</a:t>
            </a:r>
          </a:p>
          <a:p>
            <a:pPr lvl="2">
              <a:lnSpc>
                <a:spcPct val="90000"/>
              </a:lnSpc>
            </a:pPr>
            <a:r>
              <a:rPr lang="es-ES" sz="1200" dirty="0">
                <a:solidFill>
                  <a:schemeClr val="bg1"/>
                </a:solidFill>
              </a:rPr>
              <a:t>3.7.3	EJECUCIÓN VIDEO 177</a:t>
            </a:r>
          </a:p>
          <a:p>
            <a:pPr lvl="2">
              <a:lnSpc>
                <a:spcPct val="90000"/>
              </a:lnSpc>
            </a:pPr>
            <a:r>
              <a:rPr lang="es-ES" sz="1200" dirty="0">
                <a:solidFill>
                  <a:schemeClr val="bg1"/>
                </a:solidFill>
              </a:rPr>
              <a:t>3.7.3	EJECUCIÓN VIDEO 178</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610809" y="6457890"/>
            <a:ext cx="581192" cy="400110"/>
          </a:xfrm>
          <a:prstGeom prst="rect">
            <a:avLst/>
          </a:prstGeom>
          <a:noFill/>
        </p:spPr>
        <p:txBody>
          <a:bodyPr wrap="square" rtlCol="0">
            <a:spAutoFit/>
          </a:bodyPr>
          <a:lstStyle/>
          <a:p>
            <a:r>
              <a:rPr lang="es-EC" sz="2000" dirty="0">
                <a:solidFill>
                  <a:schemeClr val="bg1"/>
                </a:solidFill>
              </a:rPr>
              <a:t>39</a:t>
            </a:r>
          </a:p>
        </p:txBody>
      </p:sp>
      <p:pic>
        <p:nvPicPr>
          <p:cNvPr id="5" name="Imagen 4">
            <a:extLst>
              <a:ext uri="{FF2B5EF4-FFF2-40B4-BE49-F238E27FC236}">
                <a16:creationId xmlns:a16="http://schemas.microsoft.com/office/drawing/2014/main" id="{266143B5-973D-411A-86B2-4D56EED6D265}"/>
              </a:ext>
            </a:extLst>
          </p:cNvPr>
          <p:cNvPicPr>
            <a:picLocks noChangeAspect="1"/>
          </p:cNvPicPr>
          <p:nvPr/>
        </p:nvPicPr>
        <p:blipFill>
          <a:blip r:embed="rId2"/>
          <a:stretch>
            <a:fillRect/>
          </a:stretch>
        </p:blipFill>
        <p:spPr>
          <a:xfrm>
            <a:off x="4952300" y="2895616"/>
            <a:ext cx="3768725" cy="2807335"/>
          </a:xfrm>
          <a:prstGeom prst="rect">
            <a:avLst/>
          </a:prstGeom>
          <a:ln w="88900" cap="sq" cmpd="thickThin">
            <a:solidFill>
              <a:srgbClr val="000000"/>
            </a:solidFill>
            <a:prstDash val="solid"/>
            <a:miter lim="800000"/>
          </a:ln>
          <a:effectLst>
            <a:innerShdw blurRad="76200">
              <a:srgbClr val="000000"/>
            </a:innerShdw>
          </a:effectLst>
        </p:spPr>
      </p:pic>
      <p:sp>
        <p:nvSpPr>
          <p:cNvPr id="6" name="Marcador de contenido 2">
            <a:extLst>
              <a:ext uri="{FF2B5EF4-FFF2-40B4-BE49-F238E27FC236}">
                <a16:creationId xmlns:a16="http://schemas.microsoft.com/office/drawing/2014/main" id="{C45F8E5B-B346-C46D-8ABE-360557C10BF4}"/>
              </a:ext>
            </a:extLst>
          </p:cNvPr>
          <p:cNvSpPr txBox="1">
            <a:spLocks/>
          </p:cNvSpPr>
          <p:nvPr/>
        </p:nvSpPr>
        <p:spPr>
          <a:xfrm>
            <a:off x="9117367" y="17929"/>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OBJETIVOS</a:t>
            </a:r>
          </a:p>
          <a:p>
            <a:pPr>
              <a:lnSpc>
                <a:spcPct val="90000"/>
              </a:lnSpc>
            </a:pPr>
            <a:r>
              <a:rPr lang="es-ES" sz="900" dirty="0">
                <a:solidFill>
                  <a:schemeClr val="bg1"/>
                </a:solidFill>
              </a:rPr>
              <a:t>2	MARCO TEÓRICO</a:t>
            </a:r>
          </a:p>
          <a:p>
            <a:pPr lvl="1">
              <a:lnSpc>
                <a:spcPct val="90000"/>
              </a:lnSpc>
            </a:pPr>
            <a:r>
              <a:rPr lang="es-ES" sz="900" dirty="0">
                <a:solidFill>
                  <a:schemeClr val="bg1"/>
                </a:solidFill>
              </a:rPr>
              <a:t>2.1	HILOS</a:t>
            </a:r>
          </a:p>
          <a:p>
            <a:pPr lvl="2">
              <a:lnSpc>
                <a:spcPct val="90000"/>
              </a:lnSpc>
            </a:pPr>
            <a:r>
              <a:rPr lang="es-ES" sz="900" dirty="0">
                <a:solidFill>
                  <a:schemeClr val="bg1"/>
                </a:solidFill>
              </a:rPr>
              <a:t>2.1.1	HILOS CON .NET</a:t>
            </a:r>
          </a:p>
          <a:p>
            <a:pPr lvl="2">
              <a:lnSpc>
                <a:spcPct val="90000"/>
              </a:lnSpc>
            </a:pPr>
            <a:r>
              <a:rPr lang="es-ES" sz="900" dirty="0">
                <a:solidFill>
                  <a:schemeClr val="bg1"/>
                </a:solidFill>
              </a:rPr>
              <a:t>2.1.2	SINCRONIZACION</a:t>
            </a:r>
          </a:p>
          <a:p>
            <a:pPr lvl="1">
              <a:lnSpc>
                <a:spcPct val="90000"/>
              </a:lnSpc>
            </a:pPr>
            <a:r>
              <a:rPr lang="es-ES" sz="900" dirty="0">
                <a:solidFill>
                  <a:schemeClr val="bg1"/>
                </a:solidFill>
              </a:rPr>
              <a:t>2..2	GESTION DE HILOS</a:t>
            </a:r>
          </a:p>
          <a:p>
            <a:pPr lvl="1">
              <a:lnSpc>
                <a:spcPct val="90000"/>
              </a:lnSpc>
            </a:pPr>
            <a:r>
              <a:rPr lang="es-ES" sz="900" dirty="0">
                <a:solidFill>
                  <a:schemeClr val="bg1"/>
                </a:solidFill>
              </a:rPr>
              <a:t>2.3	PARALELISMO DE HILOS</a:t>
            </a:r>
          </a:p>
          <a:p>
            <a:pPr lvl="1">
              <a:lnSpc>
                <a:spcPct val="90000"/>
              </a:lnSpc>
            </a:pPr>
            <a:r>
              <a:rPr lang="es-ES" sz="900" dirty="0">
                <a:solidFill>
                  <a:schemeClr val="bg1"/>
                </a:solidFill>
              </a:rPr>
              <a:t>2.4	BLOQUEO DE HILOS</a:t>
            </a:r>
          </a:p>
          <a:p>
            <a:pPr lvl="1">
              <a:lnSpc>
                <a:spcPct val="90000"/>
              </a:lnSpc>
            </a:pPr>
            <a:r>
              <a:rPr lang="es-ES" sz="900" dirty="0">
                <a:solidFill>
                  <a:schemeClr val="bg1"/>
                </a:solidFill>
              </a:rPr>
              <a:t>2.5	PROGRAMACION ASINCRONA</a:t>
            </a:r>
          </a:p>
          <a:p>
            <a:pPr>
              <a:lnSpc>
                <a:spcPct val="90000"/>
              </a:lnSpc>
            </a:pPr>
            <a:r>
              <a:rPr lang="es-ES" sz="900" dirty="0">
                <a:solidFill>
                  <a:srgbClr val="FFFF00"/>
                </a:solidFill>
              </a:rPr>
              <a:t>3	DESARROLLO</a:t>
            </a:r>
          </a:p>
          <a:p>
            <a:pPr lvl="1">
              <a:lnSpc>
                <a:spcPct val="90000"/>
              </a:lnSpc>
            </a:pPr>
            <a:r>
              <a:rPr lang="es-ES" sz="900" dirty="0">
                <a:solidFill>
                  <a:schemeClr val="bg1"/>
                </a:solidFill>
              </a:rPr>
              <a:t>3.1	CODIFICACIÓN VIDEO 173</a:t>
            </a:r>
          </a:p>
          <a:p>
            <a:pPr lvl="1">
              <a:lnSpc>
                <a:spcPct val="90000"/>
              </a:lnSpc>
            </a:pPr>
            <a:r>
              <a:rPr lang="es-ES" sz="900" dirty="0">
                <a:solidFill>
                  <a:schemeClr val="bg1"/>
                </a:solidFill>
              </a:rPr>
              <a:t>3.2	CODIFICACIÓN VIDEO 174</a:t>
            </a:r>
          </a:p>
          <a:p>
            <a:pPr lvl="1">
              <a:lnSpc>
                <a:spcPct val="90000"/>
              </a:lnSpc>
            </a:pPr>
            <a:r>
              <a:rPr lang="es-ES" sz="900" dirty="0">
                <a:solidFill>
                  <a:schemeClr val="bg1"/>
                </a:solidFill>
              </a:rPr>
              <a:t>3.3	CODIFICACIÓN VIDEO 175</a:t>
            </a:r>
          </a:p>
          <a:p>
            <a:pPr lvl="1">
              <a:lnSpc>
                <a:spcPct val="90000"/>
              </a:lnSpc>
            </a:pPr>
            <a:r>
              <a:rPr lang="es-ES" sz="900" dirty="0">
                <a:solidFill>
                  <a:schemeClr val="bg1"/>
                </a:solidFill>
              </a:rPr>
              <a:t>3.4	CODIFICACIÓN VIDEO 176</a:t>
            </a:r>
          </a:p>
          <a:p>
            <a:pPr lvl="1">
              <a:lnSpc>
                <a:spcPct val="90000"/>
              </a:lnSpc>
            </a:pPr>
            <a:r>
              <a:rPr lang="es-ES" sz="900" dirty="0">
                <a:solidFill>
                  <a:srgbClr val="FFFF00"/>
                </a:solidFill>
              </a:rPr>
              <a:t>3.5	CODIFICACIÓN VIDEO 177</a:t>
            </a:r>
          </a:p>
          <a:p>
            <a:pPr lvl="1">
              <a:lnSpc>
                <a:spcPct val="90000"/>
              </a:lnSpc>
            </a:pPr>
            <a:r>
              <a:rPr lang="es-ES" sz="900" dirty="0">
                <a:solidFill>
                  <a:schemeClr val="bg1"/>
                </a:solidFill>
              </a:rPr>
              <a:t>3.6	CODIFICACIÓN VIDEO 178</a:t>
            </a:r>
          </a:p>
          <a:p>
            <a:pPr lvl="1">
              <a:lnSpc>
                <a:spcPct val="90000"/>
              </a:lnSpc>
            </a:pPr>
            <a:r>
              <a:rPr lang="es-ES" sz="900" dirty="0">
                <a:solidFill>
                  <a:schemeClr val="bg1"/>
                </a:solidFill>
              </a:rPr>
              <a:t>3.7	FUNCIONALIDAD</a:t>
            </a:r>
          </a:p>
          <a:p>
            <a:pPr lvl="2">
              <a:lnSpc>
                <a:spcPct val="90000"/>
              </a:lnSpc>
            </a:pPr>
            <a:r>
              <a:rPr lang="es-ES" sz="900" dirty="0">
                <a:solidFill>
                  <a:schemeClr val="bg1"/>
                </a:solidFill>
              </a:rPr>
              <a:t>3.7.1	EJECUCIÓN VIDEO 173</a:t>
            </a:r>
          </a:p>
          <a:p>
            <a:pPr lvl="2">
              <a:lnSpc>
                <a:spcPct val="90000"/>
              </a:lnSpc>
            </a:pPr>
            <a:r>
              <a:rPr lang="es-ES" sz="900" dirty="0">
                <a:solidFill>
                  <a:schemeClr val="bg1"/>
                </a:solidFill>
              </a:rPr>
              <a:t>3.7.2	EJECUCIÓN VIDEO 174</a:t>
            </a:r>
          </a:p>
          <a:p>
            <a:pPr lvl="2">
              <a:lnSpc>
                <a:spcPct val="90000"/>
              </a:lnSpc>
            </a:pPr>
            <a:r>
              <a:rPr lang="es-ES" sz="900" dirty="0">
                <a:solidFill>
                  <a:schemeClr val="bg1"/>
                </a:solidFill>
              </a:rPr>
              <a:t>3.7.3	EJECUCIÓN VIDEO 175</a:t>
            </a:r>
          </a:p>
          <a:p>
            <a:pPr lvl="2">
              <a:lnSpc>
                <a:spcPct val="90000"/>
              </a:lnSpc>
            </a:pPr>
            <a:r>
              <a:rPr lang="es-ES" sz="900" dirty="0">
                <a:solidFill>
                  <a:schemeClr val="bg1"/>
                </a:solidFill>
              </a:rPr>
              <a:t>3.7.4	EJECUCIÓN VIDEO 176</a:t>
            </a:r>
          </a:p>
          <a:p>
            <a:pPr lvl="2">
              <a:lnSpc>
                <a:spcPct val="90000"/>
              </a:lnSpc>
            </a:pPr>
            <a:r>
              <a:rPr lang="es-ES" sz="900" dirty="0">
                <a:solidFill>
                  <a:schemeClr val="bg1"/>
                </a:solidFill>
              </a:rPr>
              <a:t>3.7.5	EJECUCIÓN VIDEO 177</a:t>
            </a:r>
          </a:p>
          <a:p>
            <a:pPr lvl="2">
              <a:lnSpc>
                <a:spcPct val="90000"/>
              </a:lnSpc>
            </a:pPr>
            <a:r>
              <a:rPr lang="es-ES" sz="900" dirty="0">
                <a:solidFill>
                  <a:schemeClr val="bg1"/>
                </a:solidFill>
              </a:rPr>
              <a:t>3.7.6	EJECUCIÓN VIDEO 178</a:t>
            </a:r>
          </a:p>
          <a:p>
            <a:pPr>
              <a:lnSpc>
                <a:spcPct val="90000"/>
              </a:lnSpc>
            </a:pPr>
            <a:r>
              <a:rPr lang="es-ES" sz="900" dirty="0">
                <a:solidFill>
                  <a:schemeClr val="bg1"/>
                </a:solidFill>
              </a:rPr>
              <a:t>4	CONCLUSIONES</a:t>
            </a:r>
          </a:p>
          <a:p>
            <a:pPr>
              <a:lnSpc>
                <a:spcPct val="90000"/>
              </a:lnSpc>
            </a:pPr>
            <a:r>
              <a:rPr lang="es-ES" sz="900" dirty="0">
                <a:solidFill>
                  <a:schemeClr val="bg1"/>
                </a:solidFill>
              </a:rPr>
              <a:t>5	RECOMENDACIONES</a:t>
            </a:r>
          </a:p>
          <a:p>
            <a:pPr>
              <a:lnSpc>
                <a:spcPct val="90000"/>
              </a:lnSpc>
            </a:pPr>
            <a:r>
              <a:rPr lang="es-ES" sz="900" dirty="0">
                <a:solidFill>
                  <a:schemeClr val="bg1"/>
                </a:solidFill>
              </a:rPr>
              <a:t>6	BIBLIOGRAFÍA</a:t>
            </a:r>
          </a:p>
        </p:txBody>
      </p:sp>
      <p:sp>
        <p:nvSpPr>
          <p:cNvPr id="8" name="Marcador de número de diapositiva 7">
            <a:extLst>
              <a:ext uri="{FF2B5EF4-FFF2-40B4-BE49-F238E27FC236}">
                <a16:creationId xmlns:a16="http://schemas.microsoft.com/office/drawing/2014/main" id="{1631D9E3-9D8C-A67E-A4A7-A1910CC6D60E}"/>
              </a:ext>
            </a:extLst>
          </p:cNvPr>
          <p:cNvSpPr>
            <a:spLocks noGrp="1"/>
          </p:cNvSpPr>
          <p:nvPr>
            <p:ph type="sldNum" sz="quarter" idx="12"/>
          </p:nvPr>
        </p:nvSpPr>
        <p:spPr>
          <a:xfrm>
            <a:off x="11084554" y="6337206"/>
            <a:ext cx="1052508" cy="365125"/>
          </a:xfrm>
        </p:spPr>
        <p:txBody>
          <a:bodyPr vert="horz" lIns="91440" tIns="45720" rIns="91440" bIns="45720" rtlCol="0" anchor="ctr"/>
          <a:lstStyle/>
          <a:p>
            <a:fld id="{D57F1E4F-1CFF-5643-939E-217C01CDF565}" type="slidenum">
              <a:rPr lang="en-US" sz="2800" b="1" smtClean="0">
                <a:solidFill>
                  <a:schemeClr val="bg1"/>
                </a:solidFill>
              </a:rPr>
              <a:pPr/>
              <a:t>44</a:t>
            </a:fld>
            <a:endParaRPr lang="en-US" sz="2800" b="1" dirty="0">
              <a:solidFill>
                <a:schemeClr val="bg1"/>
              </a:solidFill>
            </a:endParaRPr>
          </a:p>
        </p:txBody>
      </p:sp>
    </p:spTree>
    <p:extLst>
      <p:ext uri="{BB962C8B-B14F-4D97-AF65-F5344CB8AC3E}">
        <p14:creationId xmlns:p14="http://schemas.microsoft.com/office/powerpoint/2010/main" val="5744036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3.5	CODIFICACI</a:t>
            </a:r>
            <a:r>
              <a:rPr lang="es-EC" dirty="0" err="1"/>
              <a:t>ón</a:t>
            </a:r>
            <a:r>
              <a:rPr lang="es-EC" dirty="0"/>
              <a:t> VIDEO 177</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418997" y="1876926"/>
            <a:ext cx="3976540" cy="4844716"/>
          </a:xfrm>
        </p:spPr>
        <p:txBody>
          <a:bodyPr>
            <a:normAutofit fontScale="92500" lnSpcReduction="10000"/>
          </a:bodyPr>
          <a:lstStyle/>
          <a:p>
            <a:pPr algn="just"/>
            <a:r>
              <a:rPr lang="es-ES" dirty="0">
                <a:solidFill>
                  <a:schemeClr val="tx1"/>
                </a:solidFill>
              </a:rPr>
              <a:t>5.		</a:t>
            </a:r>
            <a:r>
              <a:rPr lang="es-EC" dirty="0"/>
              <a:t>Para el paquete vista se procede a crear una clase de tipo Windows </a:t>
            </a:r>
            <a:r>
              <a:rPr lang="es-EC" dirty="0" err="1"/>
              <a:t>Form</a:t>
            </a:r>
            <a:r>
              <a:rPr lang="es-EC" dirty="0"/>
              <a:t>, una vez creada esta clase se procede a agregar un </a:t>
            </a:r>
            <a:r>
              <a:rPr lang="es-EC" dirty="0" err="1"/>
              <a:t>textBox</a:t>
            </a:r>
            <a:r>
              <a:rPr lang="es-EC" dirty="0"/>
              <a:t> con la propiedad de </a:t>
            </a:r>
            <a:r>
              <a:rPr lang="es-EC" dirty="0" err="1"/>
              <a:t>Multiline</a:t>
            </a:r>
            <a:r>
              <a:rPr lang="es-EC" dirty="0"/>
              <a:t> habilitada para poder visualizar todas las líneas que se vayan a imprimir dentro del área de texto.</a:t>
            </a:r>
          </a:p>
          <a:p>
            <a:pPr algn="just"/>
            <a:r>
              <a:rPr lang="es-EC" dirty="0"/>
              <a:t>De igual manera, se realiza la creación de un botón que nos permitirá iniciar la ejecución de los hilos y la impresión de los mensajes con la información de los procesos que están ejecutando estos, el diseño de la ventana se puede modificar a conveniencia del usuario.</a:t>
            </a:r>
          </a:p>
          <a:p>
            <a:pPr algn="just"/>
            <a:r>
              <a:rPr lang="es-ES" dirty="0"/>
              <a:t>A los componentes creados se les asigna el nombre </a:t>
            </a:r>
            <a:r>
              <a:rPr lang="es-ES" dirty="0" err="1"/>
              <a:t>txtPrint</a:t>
            </a:r>
            <a:r>
              <a:rPr lang="es-ES" dirty="0"/>
              <a:t> y </a:t>
            </a:r>
            <a:r>
              <a:rPr lang="es-ES" dirty="0" err="1"/>
              <a:t>btnEmpezar</a:t>
            </a:r>
            <a:r>
              <a:rPr lang="es-ES" dirty="0"/>
              <a:t> para codificar sus respectivas funcionalidades.</a:t>
            </a:r>
            <a:endParaRPr lang="es-ES" dirty="0">
              <a:solidFill>
                <a:schemeClr val="tx1"/>
              </a:solidFill>
            </a:endParaRP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CODIFICACIÓN VIDEO 173</a:t>
            </a:r>
          </a:p>
          <a:p>
            <a:pPr lvl="1">
              <a:lnSpc>
                <a:spcPct val="90000"/>
              </a:lnSpc>
            </a:pPr>
            <a:r>
              <a:rPr lang="es-ES" sz="1200" dirty="0">
                <a:solidFill>
                  <a:schemeClr val="bg1"/>
                </a:solidFill>
              </a:rPr>
              <a:t>3.2	CODIFICACIÓN VIDEO 174</a:t>
            </a:r>
          </a:p>
          <a:p>
            <a:pPr lvl="1">
              <a:lnSpc>
                <a:spcPct val="90000"/>
              </a:lnSpc>
            </a:pPr>
            <a:r>
              <a:rPr lang="es-ES" sz="1200" dirty="0">
                <a:solidFill>
                  <a:schemeClr val="bg1"/>
                </a:solidFill>
              </a:rPr>
              <a:t>3.3	CODIFICACIÓN VIDEO 175</a:t>
            </a:r>
          </a:p>
          <a:p>
            <a:pPr lvl="1">
              <a:lnSpc>
                <a:spcPct val="90000"/>
              </a:lnSpc>
            </a:pPr>
            <a:r>
              <a:rPr lang="es-ES" sz="1200" dirty="0">
                <a:solidFill>
                  <a:schemeClr val="bg1"/>
                </a:solidFill>
              </a:rPr>
              <a:t>3.4	CODIFICACIÓN VIDEO 176</a:t>
            </a:r>
          </a:p>
          <a:p>
            <a:pPr lvl="1">
              <a:lnSpc>
                <a:spcPct val="90000"/>
              </a:lnSpc>
            </a:pPr>
            <a:r>
              <a:rPr lang="es-ES" sz="1200" dirty="0">
                <a:solidFill>
                  <a:srgbClr val="FFFF00"/>
                </a:solidFill>
              </a:rPr>
              <a:t>3.5	CODIFICACIÓN VIDEO 177</a:t>
            </a:r>
          </a:p>
          <a:p>
            <a:pPr lvl="1">
              <a:lnSpc>
                <a:spcPct val="90000"/>
              </a:lnSpc>
            </a:pPr>
            <a:r>
              <a:rPr lang="es-ES" sz="1200" dirty="0">
                <a:solidFill>
                  <a:schemeClr val="bg1"/>
                </a:solidFill>
              </a:rPr>
              <a:t>3.6	CODIFICACIÓN VIDEO 178</a:t>
            </a:r>
          </a:p>
          <a:p>
            <a:pPr lvl="1">
              <a:lnSpc>
                <a:spcPct val="90000"/>
              </a:lnSpc>
            </a:pPr>
            <a:r>
              <a:rPr lang="es-ES" sz="1200" dirty="0">
                <a:solidFill>
                  <a:schemeClr val="bg1"/>
                </a:solidFill>
              </a:rPr>
              <a:t>3.7	FUNCIONALIDAD</a:t>
            </a:r>
          </a:p>
          <a:p>
            <a:pPr lvl="2">
              <a:lnSpc>
                <a:spcPct val="90000"/>
              </a:lnSpc>
            </a:pPr>
            <a:r>
              <a:rPr lang="es-ES" sz="1200" dirty="0">
                <a:solidFill>
                  <a:schemeClr val="bg1"/>
                </a:solidFill>
              </a:rPr>
              <a:t>3.7.1	EJECUCIÓN VIDEO 173</a:t>
            </a:r>
          </a:p>
          <a:p>
            <a:pPr lvl="2">
              <a:lnSpc>
                <a:spcPct val="90000"/>
              </a:lnSpc>
            </a:pPr>
            <a:r>
              <a:rPr lang="es-ES" sz="1200" dirty="0">
                <a:solidFill>
                  <a:schemeClr val="bg1"/>
                </a:solidFill>
              </a:rPr>
              <a:t>3.7.2	EJECUCIÓN VIDEO 174</a:t>
            </a:r>
          </a:p>
          <a:p>
            <a:pPr lvl="2">
              <a:lnSpc>
                <a:spcPct val="90000"/>
              </a:lnSpc>
            </a:pPr>
            <a:r>
              <a:rPr lang="es-ES" sz="1200" dirty="0">
                <a:solidFill>
                  <a:schemeClr val="bg1"/>
                </a:solidFill>
              </a:rPr>
              <a:t>3.7.3	EJECUCIÓN VIDEO 175</a:t>
            </a:r>
          </a:p>
          <a:p>
            <a:pPr lvl="2">
              <a:lnSpc>
                <a:spcPct val="90000"/>
              </a:lnSpc>
            </a:pPr>
            <a:r>
              <a:rPr lang="es-ES" sz="1200" dirty="0">
                <a:solidFill>
                  <a:schemeClr val="bg1"/>
                </a:solidFill>
              </a:rPr>
              <a:t>3.7.3	EJECUCIÓN VIDEO 176</a:t>
            </a:r>
          </a:p>
          <a:p>
            <a:pPr lvl="2">
              <a:lnSpc>
                <a:spcPct val="90000"/>
              </a:lnSpc>
            </a:pPr>
            <a:r>
              <a:rPr lang="es-ES" sz="1200" dirty="0">
                <a:solidFill>
                  <a:schemeClr val="bg1"/>
                </a:solidFill>
              </a:rPr>
              <a:t>3.7.3	EJECUCIÓN VIDEO 177</a:t>
            </a:r>
          </a:p>
          <a:p>
            <a:pPr lvl="2">
              <a:lnSpc>
                <a:spcPct val="90000"/>
              </a:lnSpc>
            </a:pPr>
            <a:r>
              <a:rPr lang="es-ES" sz="1200" dirty="0">
                <a:solidFill>
                  <a:schemeClr val="bg1"/>
                </a:solidFill>
              </a:rPr>
              <a:t>3.7.3	EJECUCIÓN VIDEO 178</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610809" y="6457890"/>
            <a:ext cx="581192" cy="400110"/>
          </a:xfrm>
          <a:prstGeom prst="rect">
            <a:avLst/>
          </a:prstGeom>
          <a:noFill/>
        </p:spPr>
        <p:txBody>
          <a:bodyPr wrap="square" rtlCol="0">
            <a:spAutoFit/>
          </a:bodyPr>
          <a:lstStyle/>
          <a:p>
            <a:r>
              <a:rPr lang="es-EC" sz="2000" dirty="0">
                <a:solidFill>
                  <a:schemeClr val="bg1"/>
                </a:solidFill>
              </a:rPr>
              <a:t>40</a:t>
            </a:r>
          </a:p>
        </p:txBody>
      </p:sp>
      <p:pic>
        <p:nvPicPr>
          <p:cNvPr id="6" name="Imagen 5">
            <a:extLst>
              <a:ext uri="{FF2B5EF4-FFF2-40B4-BE49-F238E27FC236}">
                <a16:creationId xmlns:a16="http://schemas.microsoft.com/office/drawing/2014/main" id="{733B9C14-BEE0-7300-05D4-9AFB8A5E470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1343" t="14188"/>
          <a:stretch/>
        </p:blipFill>
        <p:spPr bwMode="auto">
          <a:xfrm>
            <a:off x="4632694" y="2032184"/>
            <a:ext cx="4247515" cy="1670685"/>
          </a:xfrm>
          <a:prstGeom prst="rect">
            <a:avLst/>
          </a:prstGeom>
          <a:ln w="88900" cap="sq" cmpd="thickThin">
            <a:solidFill>
              <a:srgbClr val="000000"/>
            </a:solidFill>
            <a:prstDash val="solid"/>
            <a:miter lim="800000"/>
          </a:ln>
          <a:effectLst>
            <a:innerShdw blurRad="76200">
              <a:srgbClr val="000000"/>
            </a:innerShdw>
          </a:effectLst>
          <a:extLst>
            <a:ext uri="{53640926-AAD7-44D8-BBD7-CCE9431645EC}">
              <a14:shadowObscured xmlns:a14="http://schemas.microsoft.com/office/drawing/2010/main"/>
            </a:ext>
          </a:extLst>
        </p:spPr>
      </p:pic>
      <p:pic>
        <p:nvPicPr>
          <p:cNvPr id="7" name="Imagen 6" descr="Interfaz de usuario gráfica, Aplicación&#10;&#10;Descripción generada automáticamente">
            <a:extLst>
              <a:ext uri="{FF2B5EF4-FFF2-40B4-BE49-F238E27FC236}">
                <a16:creationId xmlns:a16="http://schemas.microsoft.com/office/drawing/2014/main" id="{B42F3AF4-52F0-3EFB-3081-B88B253ED220}"/>
              </a:ext>
            </a:extLst>
          </p:cNvPr>
          <p:cNvPicPr>
            <a:picLocks noChangeAspect="1"/>
          </p:cNvPicPr>
          <p:nvPr/>
        </p:nvPicPr>
        <p:blipFill>
          <a:blip r:embed="rId3"/>
          <a:stretch>
            <a:fillRect/>
          </a:stretch>
        </p:blipFill>
        <p:spPr>
          <a:xfrm>
            <a:off x="5617082" y="4205347"/>
            <a:ext cx="2179383" cy="2435142"/>
          </a:xfrm>
          <a:prstGeom prst="rect">
            <a:avLst/>
          </a:prstGeom>
          <a:ln w="88900" cap="sq" cmpd="thickThin">
            <a:solidFill>
              <a:srgbClr val="000000"/>
            </a:solidFill>
            <a:prstDash val="solid"/>
            <a:miter lim="800000"/>
          </a:ln>
          <a:effectLst>
            <a:innerShdw blurRad="76200">
              <a:srgbClr val="000000"/>
            </a:innerShdw>
          </a:effectLst>
        </p:spPr>
      </p:pic>
      <p:sp>
        <p:nvSpPr>
          <p:cNvPr id="5" name="Marcador de contenido 2">
            <a:extLst>
              <a:ext uri="{FF2B5EF4-FFF2-40B4-BE49-F238E27FC236}">
                <a16:creationId xmlns:a16="http://schemas.microsoft.com/office/drawing/2014/main" id="{EAAD355E-4BEE-8635-0B54-8CC1C86B731B}"/>
              </a:ext>
            </a:extLst>
          </p:cNvPr>
          <p:cNvSpPr txBox="1">
            <a:spLocks/>
          </p:cNvSpPr>
          <p:nvPr/>
        </p:nvSpPr>
        <p:spPr>
          <a:xfrm>
            <a:off x="9117367" y="17929"/>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OBJETIVOS</a:t>
            </a:r>
          </a:p>
          <a:p>
            <a:pPr>
              <a:lnSpc>
                <a:spcPct val="90000"/>
              </a:lnSpc>
            </a:pPr>
            <a:r>
              <a:rPr lang="es-ES" sz="900" dirty="0">
                <a:solidFill>
                  <a:schemeClr val="bg1"/>
                </a:solidFill>
              </a:rPr>
              <a:t>2	MARCO TEÓRICO</a:t>
            </a:r>
          </a:p>
          <a:p>
            <a:pPr lvl="1">
              <a:lnSpc>
                <a:spcPct val="90000"/>
              </a:lnSpc>
            </a:pPr>
            <a:r>
              <a:rPr lang="es-ES" sz="900" dirty="0">
                <a:solidFill>
                  <a:schemeClr val="bg1"/>
                </a:solidFill>
              </a:rPr>
              <a:t>2.1	HILOS</a:t>
            </a:r>
          </a:p>
          <a:p>
            <a:pPr lvl="2">
              <a:lnSpc>
                <a:spcPct val="90000"/>
              </a:lnSpc>
            </a:pPr>
            <a:r>
              <a:rPr lang="es-ES" sz="900" dirty="0">
                <a:solidFill>
                  <a:schemeClr val="bg1"/>
                </a:solidFill>
              </a:rPr>
              <a:t>2.1.1	HILOS CON .NET</a:t>
            </a:r>
          </a:p>
          <a:p>
            <a:pPr lvl="2">
              <a:lnSpc>
                <a:spcPct val="90000"/>
              </a:lnSpc>
            </a:pPr>
            <a:r>
              <a:rPr lang="es-ES" sz="900" dirty="0">
                <a:solidFill>
                  <a:schemeClr val="bg1"/>
                </a:solidFill>
              </a:rPr>
              <a:t>2.1.2	SINCRONIZACION</a:t>
            </a:r>
          </a:p>
          <a:p>
            <a:pPr lvl="1">
              <a:lnSpc>
                <a:spcPct val="90000"/>
              </a:lnSpc>
            </a:pPr>
            <a:r>
              <a:rPr lang="es-ES" sz="900" dirty="0">
                <a:solidFill>
                  <a:schemeClr val="bg1"/>
                </a:solidFill>
              </a:rPr>
              <a:t>2..2	GESTION DE HILOS</a:t>
            </a:r>
          </a:p>
          <a:p>
            <a:pPr lvl="1">
              <a:lnSpc>
                <a:spcPct val="90000"/>
              </a:lnSpc>
            </a:pPr>
            <a:r>
              <a:rPr lang="es-ES" sz="900" dirty="0">
                <a:solidFill>
                  <a:schemeClr val="bg1"/>
                </a:solidFill>
              </a:rPr>
              <a:t>2.3	PARALELISMO DE HILOS</a:t>
            </a:r>
          </a:p>
          <a:p>
            <a:pPr lvl="1">
              <a:lnSpc>
                <a:spcPct val="90000"/>
              </a:lnSpc>
            </a:pPr>
            <a:r>
              <a:rPr lang="es-ES" sz="900" dirty="0">
                <a:solidFill>
                  <a:schemeClr val="bg1"/>
                </a:solidFill>
              </a:rPr>
              <a:t>2.4	BLOQUEO DE HILOS</a:t>
            </a:r>
          </a:p>
          <a:p>
            <a:pPr lvl="1">
              <a:lnSpc>
                <a:spcPct val="90000"/>
              </a:lnSpc>
            </a:pPr>
            <a:r>
              <a:rPr lang="es-ES" sz="900" dirty="0">
                <a:solidFill>
                  <a:schemeClr val="bg1"/>
                </a:solidFill>
              </a:rPr>
              <a:t>2.5	PROGRAMACION ASINCRONA</a:t>
            </a:r>
          </a:p>
          <a:p>
            <a:pPr>
              <a:lnSpc>
                <a:spcPct val="90000"/>
              </a:lnSpc>
            </a:pPr>
            <a:r>
              <a:rPr lang="es-ES" sz="900" dirty="0">
                <a:solidFill>
                  <a:srgbClr val="FFFF00"/>
                </a:solidFill>
              </a:rPr>
              <a:t>3	DESARROLLO</a:t>
            </a:r>
          </a:p>
          <a:p>
            <a:pPr lvl="1">
              <a:lnSpc>
                <a:spcPct val="90000"/>
              </a:lnSpc>
            </a:pPr>
            <a:r>
              <a:rPr lang="es-ES" sz="900" dirty="0">
                <a:solidFill>
                  <a:schemeClr val="bg1"/>
                </a:solidFill>
              </a:rPr>
              <a:t>3.1	CODIFICACIÓN VIDEO 173</a:t>
            </a:r>
          </a:p>
          <a:p>
            <a:pPr lvl="1">
              <a:lnSpc>
                <a:spcPct val="90000"/>
              </a:lnSpc>
            </a:pPr>
            <a:r>
              <a:rPr lang="es-ES" sz="900" dirty="0">
                <a:solidFill>
                  <a:schemeClr val="bg1"/>
                </a:solidFill>
              </a:rPr>
              <a:t>3.2	CODIFICACIÓN VIDEO 174</a:t>
            </a:r>
          </a:p>
          <a:p>
            <a:pPr lvl="1">
              <a:lnSpc>
                <a:spcPct val="90000"/>
              </a:lnSpc>
            </a:pPr>
            <a:r>
              <a:rPr lang="es-ES" sz="900" dirty="0">
                <a:solidFill>
                  <a:schemeClr val="bg1"/>
                </a:solidFill>
              </a:rPr>
              <a:t>3.3	CODIFICACIÓN VIDEO 175</a:t>
            </a:r>
          </a:p>
          <a:p>
            <a:pPr lvl="1">
              <a:lnSpc>
                <a:spcPct val="90000"/>
              </a:lnSpc>
            </a:pPr>
            <a:r>
              <a:rPr lang="es-ES" sz="900" dirty="0">
                <a:solidFill>
                  <a:schemeClr val="bg1"/>
                </a:solidFill>
              </a:rPr>
              <a:t>3.4	CODIFICACIÓN VIDEO 176</a:t>
            </a:r>
          </a:p>
          <a:p>
            <a:pPr lvl="1">
              <a:lnSpc>
                <a:spcPct val="90000"/>
              </a:lnSpc>
            </a:pPr>
            <a:r>
              <a:rPr lang="es-ES" sz="900" dirty="0">
                <a:solidFill>
                  <a:srgbClr val="FFFF00"/>
                </a:solidFill>
              </a:rPr>
              <a:t>3.5	CODIFICACIÓN VIDEO 177</a:t>
            </a:r>
          </a:p>
          <a:p>
            <a:pPr lvl="1">
              <a:lnSpc>
                <a:spcPct val="90000"/>
              </a:lnSpc>
            </a:pPr>
            <a:r>
              <a:rPr lang="es-ES" sz="900" dirty="0">
                <a:solidFill>
                  <a:schemeClr val="bg1"/>
                </a:solidFill>
              </a:rPr>
              <a:t>3.6	CODIFICACIÓN VIDEO 178</a:t>
            </a:r>
          </a:p>
          <a:p>
            <a:pPr lvl="1">
              <a:lnSpc>
                <a:spcPct val="90000"/>
              </a:lnSpc>
            </a:pPr>
            <a:r>
              <a:rPr lang="es-ES" sz="900" dirty="0">
                <a:solidFill>
                  <a:schemeClr val="bg1"/>
                </a:solidFill>
              </a:rPr>
              <a:t>3.7	FUNCIONALIDAD</a:t>
            </a:r>
          </a:p>
          <a:p>
            <a:pPr lvl="2">
              <a:lnSpc>
                <a:spcPct val="90000"/>
              </a:lnSpc>
            </a:pPr>
            <a:r>
              <a:rPr lang="es-ES" sz="900" dirty="0">
                <a:solidFill>
                  <a:schemeClr val="bg1"/>
                </a:solidFill>
              </a:rPr>
              <a:t>3.7.1	EJECUCIÓN VIDEO 173</a:t>
            </a:r>
          </a:p>
          <a:p>
            <a:pPr lvl="2">
              <a:lnSpc>
                <a:spcPct val="90000"/>
              </a:lnSpc>
            </a:pPr>
            <a:r>
              <a:rPr lang="es-ES" sz="900" dirty="0">
                <a:solidFill>
                  <a:schemeClr val="bg1"/>
                </a:solidFill>
              </a:rPr>
              <a:t>3.7.2	EJECUCIÓN VIDEO 174</a:t>
            </a:r>
          </a:p>
          <a:p>
            <a:pPr lvl="2">
              <a:lnSpc>
                <a:spcPct val="90000"/>
              </a:lnSpc>
            </a:pPr>
            <a:r>
              <a:rPr lang="es-ES" sz="900" dirty="0">
                <a:solidFill>
                  <a:schemeClr val="bg1"/>
                </a:solidFill>
              </a:rPr>
              <a:t>3.7.3	EJECUCIÓN VIDEO 175</a:t>
            </a:r>
          </a:p>
          <a:p>
            <a:pPr lvl="2">
              <a:lnSpc>
                <a:spcPct val="90000"/>
              </a:lnSpc>
            </a:pPr>
            <a:r>
              <a:rPr lang="es-ES" sz="900" dirty="0">
                <a:solidFill>
                  <a:schemeClr val="bg1"/>
                </a:solidFill>
              </a:rPr>
              <a:t>3.7.4	EJECUCIÓN VIDEO 176</a:t>
            </a:r>
          </a:p>
          <a:p>
            <a:pPr lvl="2">
              <a:lnSpc>
                <a:spcPct val="90000"/>
              </a:lnSpc>
            </a:pPr>
            <a:r>
              <a:rPr lang="es-ES" sz="900" dirty="0">
                <a:solidFill>
                  <a:schemeClr val="bg1"/>
                </a:solidFill>
              </a:rPr>
              <a:t>3.7.5	EJECUCIÓN VIDEO 177</a:t>
            </a:r>
          </a:p>
          <a:p>
            <a:pPr lvl="2">
              <a:lnSpc>
                <a:spcPct val="90000"/>
              </a:lnSpc>
            </a:pPr>
            <a:r>
              <a:rPr lang="es-ES" sz="900" dirty="0">
                <a:solidFill>
                  <a:schemeClr val="bg1"/>
                </a:solidFill>
              </a:rPr>
              <a:t>3.7.6	EJECUCIÓN VIDEO 178</a:t>
            </a:r>
          </a:p>
          <a:p>
            <a:pPr>
              <a:lnSpc>
                <a:spcPct val="90000"/>
              </a:lnSpc>
            </a:pPr>
            <a:r>
              <a:rPr lang="es-ES" sz="900" dirty="0">
                <a:solidFill>
                  <a:schemeClr val="bg1"/>
                </a:solidFill>
              </a:rPr>
              <a:t>4	CONCLUSIONES</a:t>
            </a:r>
          </a:p>
          <a:p>
            <a:pPr>
              <a:lnSpc>
                <a:spcPct val="90000"/>
              </a:lnSpc>
            </a:pPr>
            <a:r>
              <a:rPr lang="es-ES" sz="900" dirty="0">
                <a:solidFill>
                  <a:schemeClr val="bg1"/>
                </a:solidFill>
              </a:rPr>
              <a:t>5	RECOMENDACIONES</a:t>
            </a:r>
          </a:p>
          <a:p>
            <a:pPr>
              <a:lnSpc>
                <a:spcPct val="90000"/>
              </a:lnSpc>
            </a:pPr>
            <a:r>
              <a:rPr lang="es-ES" sz="900" dirty="0">
                <a:solidFill>
                  <a:schemeClr val="bg1"/>
                </a:solidFill>
              </a:rPr>
              <a:t>6	BIBLIOGRAFÍA</a:t>
            </a:r>
          </a:p>
        </p:txBody>
      </p:sp>
      <p:sp>
        <p:nvSpPr>
          <p:cNvPr id="10" name="Marcador de número de diapositiva 9">
            <a:extLst>
              <a:ext uri="{FF2B5EF4-FFF2-40B4-BE49-F238E27FC236}">
                <a16:creationId xmlns:a16="http://schemas.microsoft.com/office/drawing/2014/main" id="{5F203180-3BDB-7F4B-364B-95801A75E0FC}"/>
              </a:ext>
            </a:extLst>
          </p:cNvPr>
          <p:cNvSpPr>
            <a:spLocks noGrp="1"/>
          </p:cNvSpPr>
          <p:nvPr>
            <p:ph type="sldNum" sz="quarter" idx="12"/>
          </p:nvPr>
        </p:nvSpPr>
        <p:spPr>
          <a:xfrm>
            <a:off x="11084554" y="6319277"/>
            <a:ext cx="1052508" cy="365125"/>
          </a:xfrm>
        </p:spPr>
        <p:txBody>
          <a:bodyPr vert="horz" lIns="91440" tIns="45720" rIns="91440" bIns="45720" rtlCol="0" anchor="ctr"/>
          <a:lstStyle/>
          <a:p>
            <a:fld id="{D57F1E4F-1CFF-5643-939E-217C01CDF565}" type="slidenum">
              <a:rPr lang="en-US" sz="2800" b="1" smtClean="0">
                <a:solidFill>
                  <a:schemeClr val="bg1"/>
                </a:solidFill>
              </a:rPr>
              <a:pPr/>
              <a:t>45</a:t>
            </a:fld>
            <a:endParaRPr lang="en-US" sz="2800" b="1" dirty="0">
              <a:solidFill>
                <a:schemeClr val="bg1"/>
              </a:solidFill>
            </a:endParaRPr>
          </a:p>
        </p:txBody>
      </p:sp>
    </p:spTree>
    <p:extLst>
      <p:ext uri="{BB962C8B-B14F-4D97-AF65-F5344CB8AC3E}">
        <p14:creationId xmlns:p14="http://schemas.microsoft.com/office/powerpoint/2010/main" val="1869636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3.5	CODIFICACI</a:t>
            </a:r>
            <a:r>
              <a:rPr lang="es-EC" dirty="0" err="1"/>
              <a:t>ón</a:t>
            </a:r>
            <a:r>
              <a:rPr lang="es-EC" dirty="0"/>
              <a:t> VIDEO 177</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418997" y="1876926"/>
            <a:ext cx="3976540" cy="4844716"/>
          </a:xfrm>
        </p:spPr>
        <p:txBody>
          <a:bodyPr>
            <a:normAutofit/>
          </a:bodyPr>
          <a:lstStyle/>
          <a:p>
            <a:pPr algn="just"/>
            <a:r>
              <a:rPr lang="es-ES" dirty="0">
                <a:solidFill>
                  <a:schemeClr val="tx1"/>
                </a:solidFill>
              </a:rPr>
              <a:t>6.		</a:t>
            </a:r>
            <a:r>
              <a:rPr lang="es-ES" dirty="0"/>
              <a:t>Dentro de la clase principal o </a:t>
            </a:r>
            <a:r>
              <a:rPr lang="es-ES" dirty="0" err="1"/>
              <a:t>Program.cs</a:t>
            </a:r>
            <a:r>
              <a:rPr lang="es-ES" dirty="0"/>
              <a:t>, se debe realizar el llamado a la vista de la siguiente manera:</a:t>
            </a:r>
            <a:endParaRPr lang="es-ES" dirty="0">
              <a:solidFill>
                <a:schemeClr val="tx1"/>
              </a:solidFill>
            </a:endParaRP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CODIFICACIÓN VIDEO 173</a:t>
            </a:r>
          </a:p>
          <a:p>
            <a:pPr lvl="1">
              <a:lnSpc>
                <a:spcPct val="90000"/>
              </a:lnSpc>
            </a:pPr>
            <a:r>
              <a:rPr lang="es-ES" sz="1200" dirty="0">
                <a:solidFill>
                  <a:schemeClr val="bg1"/>
                </a:solidFill>
              </a:rPr>
              <a:t>3.2	CODIFICACIÓN VIDEO 174</a:t>
            </a:r>
          </a:p>
          <a:p>
            <a:pPr lvl="1">
              <a:lnSpc>
                <a:spcPct val="90000"/>
              </a:lnSpc>
            </a:pPr>
            <a:r>
              <a:rPr lang="es-ES" sz="1200" dirty="0">
                <a:solidFill>
                  <a:schemeClr val="bg1"/>
                </a:solidFill>
              </a:rPr>
              <a:t>3.3	CODIFICACIÓN VIDEO 175</a:t>
            </a:r>
          </a:p>
          <a:p>
            <a:pPr lvl="1">
              <a:lnSpc>
                <a:spcPct val="90000"/>
              </a:lnSpc>
            </a:pPr>
            <a:r>
              <a:rPr lang="es-ES" sz="1200" dirty="0">
                <a:solidFill>
                  <a:schemeClr val="bg1"/>
                </a:solidFill>
              </a:rPr>
              <a:t>3.4	CODIFICACIÓN VIDEO 176</a:t>
            </a:r>
          </a:p>
          <a:p>
            <a:pPr lvl="1">
              <a:lnSpc>
                <a:spcPct val="90000"/>
              </a:lnSpc>
            </a:pPr>
            <a:r>
              <a:rPr lang="es-ES" sz="1200" dirty="0">
                <a:solidFill>
                  <a:srgbClr val="FFFF00"/>
                </a:solidFill>
              </a:rPr>
              <a:t>3.5	CODIFICACIÓN VIDEO 177</a:t>
            </a:r>
          </a:p>
          <a:p>
            <a:pPr lvl="1">
              <a:lnSpc>
                <a:spcPct val="90000"/>
              </a:lnSpc>
            </a:pPr>
            <a:r>
              <a:rPr lang="es-ES" sz="1200" dirty="0">
                <a:solidFill>
                  <a:schemeClr val="bg1"/>
                </a:solidFill>
              </a:rPr>
              <a:t>3.6	CODIFICACIÓN VIDEO 178</a:t>
            </a:r>
          </a:p>
          <a:p>
            <a:pPr lvl="1">
              <a:lnSpc>
                <a:spcPct val="90000"/>
              </a:lnSpc>
            </a:pPr>
            <a:r>
              <a:rPr lang="es-ES" sz="1200" dirty="0">
                <a:solidFill>
                  <a:schemeClr val="bg1"/>
                </a:solidFill>
              </a:rPr>
              <a:t>3.7	FUNCIONALIDAD</a:t>
            </a:r>
          </a:p>
          <a:p>
            <a:pPr lvl="2">
              <a:lnSpc>
                <a:spcPct val="90000"/>
              </a:lnSpc>
            </a:pPr>
            <a:r>
              <a:rPr lang="es-ES" sz="1200" dirty="0">
                <a:solidFill>
                  <a:schemeClr val="bg1"/>
                </a:solidFill>
              </a:rPr>
              <a:t>3.7.1	EJECUCIÓN VIDEO 173</a:t>
            </a:r>
          </a:p>
          <a:p>
            <a:pPr lvl="2">
              <a:lnSpc>
                <a:spcPct val="90000"/>
              </a:lnSpc>
            </a:pPr>
            <a:r>
              <a:rPr lang="es-ES" sz="1200" dirty="0">
                <a:solidFill>
                  <a:schemeClr val="bg1"/>
                </a:solidFill>
              </a:rPr>
              <a:t>3.7.2	EJECUCIÓN VIDEO 174</a:t>
            </a:r>
          </a:p>
          <a:p>
            <a:pPr lvl="2">
              <a:lnSpc>
                <a:spcPct val="90000"/>
              </a:lnSpc>
            </a:pPr>
            <a:r>
              <a:rPr lang="es-ES" sz="1200" dirty="0">
                <a:solidFill>
                  <a:schemeClr val="bg1"/>
                </a:solidFill>
              </a:rPr>
              <a:t>3.7.3	EJECUCIÓN VIDEO 175</a:t>
            </a:r>
          </a:p>
          <a:p>
            <a:pPr lvl="2">
              <a:lnSpc>
                <a:spcPct val="90000"/>
              </a:lnSpc>
            </a:pPr>
            <a:r>
              <a:rPr lang="es-ES" sz="1200" dirty="0">
                <a:solidFill>
                  <a:schemeClr val="bg1"/>
                </a:solidFill>
              </a:rPr>
              <a:t>3.7.3	EJECUCIÓN VIDEO 176</a:t>
            </a:r>
          </a:p>
          <a:p>
            <a:pPr lvl="2">
              <a:lnSpc>
                <a:spcPct val="90000"/>
              </a:lnSpc>
            </a:pPr>
            <a:r>
              <a:rPr lang="es-ES" sz="1200" dirty="0">
                <a:solidFill>
                  <a:schemeClr val="bg1"/>
                </a:solidFill>
              </a:rPr>
              <a:t>3.7.3	EJECUCIÓN VIDEO 177</a:t>
            </a:r>
          </a:p>
          <a:p>
            <a:pPr lvl="2">
              <a:lnSpc>
                <a:spcPct val="90000"/>
              </a:lnSpc>
            </a:pPr>
            <a:r>
              <a:rPr lang="es-ES" sz="1200" dirty="0">
                <a:solidFill>
                  <a:schemeClr val="bg1"/>
                </a:solidFill>
              </a:rPr>
              <a:t>3.7.3	EJECUCIÓN VIDEO 178</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610809" y="6457890"/>
            <a:ext cx="581192" cy="400110"/>
          </a:xfrm>
          <a:prstGeom prst="rect">
            <a:avLst/>
          </a:prstGeom>
          <a:noFill/>
        </p:spPr>
        <p:txBody>
          <a:bodyPr wrap="square" rtlCol="0">
            <a:spAutoFit/>
          </a:bodyPr>
          <a:lstStyle/>
          <a:p>
            <a:r>
              <a:rPr lang="es-EC" sz="2000" dirty="0">
                <a:solidFill>
                  <a:schemeClr val="bg1"/>
                </a:solidFill>
              </a:rPr>
              <a:t>41</a:t>
            </a:r>
          </a:p>
        </p:txBody>
      </p:sp>
      <p:pic>
        <p:nvPicPr>
          <p:cNvPr id="5" name="Imagen 4">
            <a:extLst>
              <a:ext uri="{FF2B5EF4-FFF2-40B4-BE49-F238E27FC236}">
                <a16:creationId xmlns:a16="http://schemas.microsoft.com/office/drawing/2014/main" id="{ED303700-C96C-38F1-9FC9-E30BD39CB453}"/>
              </a:ext>
            </a:extLst>
          </p:cNvPr>
          <p:cNvPicPr>
            <a:picLocks noChangeAspect="1"/>
          </p:cNvPicPr>
          <p:nvPr/>
        </p:nvPicPr>
        <p:blipFill>
          <a:blip r:embed="rId2"/>
          <a:stretch>
            <a:fillRect/>
          </a:stretch>
        </p:blipFill>
        <p:spPr>
          <a:xfrm>
            <a:off x="4619042" y="3171524"/>
            <a:ext cx="4274820" cy="2255520"/>
          </a:xfrm>
          <a:prstGeom prst="rect">
            <a:avLst/>
          </a:prstGeom>
          <a:ln w="88900" cap="sq" cmpd="thickThin">
            <a:solidFill>
              <a:srgbClr val="000000"/>
            </a:solidFill>
            <a:prstDash val="solid"/>
            <a:miter lim="800000"/>
          </a:ln>
          <a:effectLst>
            <a:innerShdw blurRad="76200">
              <a:srgbClr val="000000"/>
            </a:innerShdw>
          </a:effectLst>
        </p:spPr>
      </p:pic>
      <p:sp>
        <p:nvSpPr>
          <p:cNvPr id="6" name="Marcador de contenido 2">
            <a:extLst>
              <a:ext uri="{FF2B5EF4-FFF2-40B4-BE49-F238E27FC236}">
                <a16:creationId xmlns:a16="http://schemas.microsoft.com/office/drawing/2014/main" id="{59319923-14AA-0666-6CDE-EEA3DEF265EF}"/>
              </a:ext>
            </a:extLst>
          </p:cNvPr>
          <p:cNvSpPr txBox="1">
            <a:spLocks/>
          </p:cNvSpPr>
          <p:nvPr/>
        </p:nvSpPr>
        <p:spPr>
          <a:xfrm>
            <a:off x="9117367" y="17929"/>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OBJETIVOS</a:t>
            </a:r>
          </a:p>
          <a:p>
            <a:pPr>
              <a:lnSpc>
                <a:spcPct val="90000"/>
              </a:lnSpc>
            </a:pPr>
            <a:r>
              <a:rPr lang="es-ES" sz="900" dirty="0">
                <a:solidFill>
                  <a:schemeClr val="bg1"/>
                </a:solidFill>
              </a:rPr>
              <a:t>2	MARCO TEÓRICO</a:t>
            </a:r>
          </a:p>
          <a:p>
            <a:pPr lvl="1">
              <a:lnSpc>
                <a:spcPct val="90000"/>
              </a:lnSpc>
            </a:pPr>
            <a:r>
              <a:rPr lang="es-ES" sz="900" dirty="0">
                <a:solidFill>
                  <a:schemeClr val="bg1"/>
                </a:solidFill>
              </a:rPr>
              <a:t>2.1	HILOS</a:t>
            </a:r>
          </a:p>
          <a:p>
            <a:pPr lvl="2">
              <a:lnSpc>
                <a:spcPct val="90000"/>
              </a:lnSpc>
            </a:pPr>
            <a:r>
              <a:rPr lang="es-ES" sz="900" dirty="0">
                <a:solidFill>
                  <a:schemeClr val="bg1"/>
                </a:solidFill>
              </a:rPr>
              <a:t>2.1.1	HILOS CON .NET</a:t>
            </a:r>
          </a:p>
          <a:p>
            <a:pPr lvl="2">
              <a:lnSpc>
                <a:spcPct val="90000"/>
              </a:lnSpc>
            </a:pPr>
            <a:r>
              <a:rPr lang="es-ES" sz="900" dirty="0">
                <a:solidFill>
                  <a:schemeClr val="bg1"/>
                </a:solidFill>
              </a:rPr>
              <a:t>2.1.2	SINCRONIZACION</a:t>
            </a:r>
          </a:p>
          <a:p>
            <a:pPr lvl="1">
              <a:lnSpc>
                <a:spcPct val="90000"/>
              </a:lnSpc>
            </a:pPr>
            <a:r>
              <a:rPr lang="es-ES" sz="900" dirty="0">
                <a:solidFill>
                  <a:schemeClr val="bg1"/>
                </a:solidFill>
              </a:rPr>
              <a:t>2..2	GESTION DE HILOS</a:t>
            </a:r>
          </a:p>
          <a:p>
            <a:pPr lvl="1">
              <a:lnSpc>
                <a:spcPct val="90000"/>
              </a:lnSpc>
            </a:pPr>
            <a:r>
              <a:rPr lang="es-ES" sz="900" dirty="0">
                <a:solidFill>
                  <a:schemeClr val="bg1"/>
                </a:solidFill>
              </a:rPr>
              <a:t>2.3	PARALELISMO DE HILOS</a:t>
            </a:r>
          </a:p>
          <a:p>
            <a:pPr lvl="1">
              <a:lnSpc>
                <a:spcPct val="90000"/>
              </a:lnSpc>
            </a:pPr>
            <a:r>
              <a:rPr lang="es-ES" sz="900" dirty="0">
                <a:solidFill>
                  <a:schemeClr val="bg1"/>
                </a:solidFill>
              </a:rPr>
              <a:t>2.4	BLOQUEO DE HILOS</a:t>
            </a:r>
          </a:p>
          <a:p>
            <a:pPr lvl="1">
              <a:lnSpc>
                <a:spcPct val="90000"/>
              </a:lnSpc>
            </a:pPr>
            <a:r>
              <a:rPr lang="es-ES" sz="900" dirty="0">
                <a:solidFill>
                  <a:schemeClr val="bg1"/>
                </a:solidFill>
              </a:rPr>
              <a:t>2.5	PROGRAMACION ASINCRONA</a:t>
            </a:r>
          </a:p>
          <a:p>
            <a:pPr>
              <a:lnSpc>
                <a:spcPct val="90000"/>
              </a:lnSpc>
            </a:pPr>
            <a:r>
              <a:rPr lang="es-ES" sz="900" dirty="0">
                <a:solidFill>
                  <a:srgbClr val="FFFF00"/>
                </a:solidFill>
              </a:rPr>
              <a:t>3	DESARROLLO</a:t>
            </a:r>
          </a:p>
          <a:p>
            <a:pPr lvl="1">
              <a:lnSpc>
                <a:spcPct val="90000"/>
              </a:lnSpc>
            </a:pPr>
            <a:r>
              <a:rPr lang="es-ES" sz="900" dirty="0">
                <a:solidFill>
                  <a:schemeClr val="bg1"/>
                </a:solidFill>
              </a:rPr>
              <a:t>3.1	CODIFICACIÓN VIDEO 173</a:t>
            </a:r>
          </a:p>
          <a:p>
            <a:pPr lvl="1">
              <a:lnSpc>
                <a:spcPct val="90000"/>
              </a:lnSpc>
            </a:pPr>
            <a:r>
              <a:rPr lang="es-ES" sz="900" dirty="0">
                <a:solidFill>
                  <a:schemeClr val="bg1"/>
                </a:solidFill>
              </a:rPr>
              <a:t>3.2	CODIFICACIÓN VIDEO 174</a:t>
            </a:r>
          </a:p>
          <a:p>
            <a:pPr lvl="1">
              <a:lnSpc>
                <a:spcPct val="90000"/>
              </a:lnSpc>
            </a:pPr>
            <a:r>
              <a:rPr lang="es-ES" sz="900" dirty="0">
                <a:solidFill>
                  <a:schemeClr val="bg1"/>
                </a:solidFill>
              </a:rPr>
              <a:t>3.3	CODIFICACIÓN VIDEO 175</a:t>
            </a:r>
          </a:p>
          <a:p>
            <a:pPr lvl="1">
              <a:lnSpc>
                <a:spcPct val="90000"/>
              </a:lnSpc>
            </a:pPr>
            <a:r>
              <a:rPr lang="es-ES" sz="900" dirty="0">
                <a:solidFill>
                  <a:schemeClr val="bg1"/>
                </a:solidFill>
              </a:rPr>
              <a:t>3.4	CODIFICACIÓN VIDEO 176</a:t>
            </a:r>
          </a:p>
          <a:p>
            <a:pPr lvl="1">
              <a:lnSpc>
                <a:spcPct val="90000"/>
              </a:lnSpc>
            </a:pPr>
            <a:r>
              <a:rPr lang="es-ES" sz="900" dirty="0">
                <a:solidFill>
                  <a:srgbClr val="FFFF00"/>
                </a:solidFill>
              </a:rPr>
              <a:t>3.5	CODIFICACIÓN VIDEO 177</a:t>
            </a:r>
          </a:p>
          <a:p>
            <a:pPr lvl="1">
              <a:lnSpc>
                <a:spcPct val="90000"/>
              </a:lnSpc>
            </a:pPr>
            <a:r>
              <a:rPr lang="es-ES" sz="900" dirty="0">
                <a:solidFill>
                  <a:schemeClr val="bg1"/>
                </a:solidFill>
              </a:rPr>
              <a:t>3.6	CODIFICACIÓN VIDEO 178</a:t>
            </a:r>
          </a:p>
          <a:p>
            <a:pPr lvl="1">
              <a:lnSpc>
                <a:spcPct val="90000"/>
              </a:lnSpc>
            </a:pPr>
            <a:r>
              <a:rPr lang="es-ES" sz="900" dirty="0">
                <a:solidFill>
                  <a:schemeClr val="bg1"/>
                </a:solidFill>
              </a:rPr>
              <a:t>3.7	FUNCIONALIDAD</a:t>
            </a:r>
          </a:p>
          <a:p>
            <a:pPr lvl="2">
              <a:lnSpc>
                <a:spcPct val="90000"/>
              </a:lnSpc>
            </a:pPr>
            <a:r>
              <a:rPr lang="es-ES" sz="900" dirty="0">
                <a:solidFill>
                  <a:schemeClr val="bg1"/>
                </a:solidFill>
              </a:rPr>
              <a:t>3.7.1	EJECUCIÓN VIDEO 173</a:t>
            </a:r>
          </a:p>
          <a:p>
            <a:pPr lvl="2">
              <a:lnSpc>
                <a:spcPct val="90000"/>
              </a:lnSpc>
            </a:pPr>
            <a:r>
              <a:rPr lang="es-ES" sz="900" dirty="0">
                <a:solidFill>
                  <a:schemeClr val="bg1"/>
                </a:solidFill>
              </a:rPr>
              <a:t>3.7.2	EJECUCIÓN VIDEO 174</a:t>
            </a:r>
          </a:p>
          <a:p>
            <a:pPr lvl="2">
              <a:lnSpc>
                <a:spcPct val="90000"/>
              </a:lnSpc>
            </a:pPr>
            <a:r>
              <a:rPr lang="es-ES" sz="900" dirty="0">
                <a:solidFill>
                  <a:schemeClr val="bg1"/>
                </a:solidFill>
              </a:rPr>
              <a:t>3.7.3	EJECUCIÓN VIDEO 175</a:t>
            </a:r>
          </a:p>
          <a:p>
            <a:pPr lvl="2">
              <a:lnSpc>
                <a:spcPct val="90000"/>
              </a:lnSpc>
            </a:pPr>
            <a:r>
              <a:rPr lang="es-ES" sz="900" dirty="0">
                <a:solidFill>
                  <a:schemeClr val="bg1"/>
                </a:solidFill>
              </a:rPr>
              <a:t>3.7.4	EJECUCIÓN VIDEO 176</a:t>
            </a:r>
          </a:p>
          <a:p>
            <a:pPr lvl="2">
              <a:lnSpc>
                <a:spcPct val="90000"/>
              </a:lnSpc>
            </a:pPr>
            <a:r>
              <a:rPr lang="es-ES" sz="900" dirty="0">
                <a:solidFill>
                  <a:schemeClr val="bg1"/>
                </a:solidFill>
              </a:rPr>
              <a:t>3.7.5	EJECUCIÓN VIDEO 177</a:t>
            </a:r>
          </a:p>
          <a:p>
            <a:pPr lvl="2">
              <a:lnSpc>
                <a:spcPct val="90000"/>
              </a:lnSpc>
            </a:pPr>
            <a:r>
              <a:rPr lang="es-ES" sz="900" dirty="0">
                <a:solidFill>
                  <a:schemeClr val="bg1"/>
                </a:solidFill>
              </a:rPr>
              <a:t>3.7.6	EJECUCIÓN VIDEO 178</a:t>
            </a:r>
          </a:p>
          <a:p>
            <a:pPr>
              <a:lnSpc>
                <a:spcPct val="90000"/>
              </a:lnSpc>
            </a:pPr>
            <a:r>
              <a:rPr lang="es-ES" sz="900" dirty="0">
                <a:solidFill>
                  <a:schemeClr val="bg1"/>
                </a:solidFill>
              </a:rPr>
              <a:t>4	CONCLUSIONES</a:t>
            </a:r>
          </a:p>
          <a:p>
            <a:pPr>
              <a:lnSpc>
                <a:spcPct val="90000"/>
              </a:lnSpc>
            </a:pPr>
            <a:r>
              <a:rPr lang="es-ES" sz="900" dirty="0">
                <a:solidFill>
                  <a:schemeClr val="bg1"/>
                </a:solidFill>
              </a:rPr>
              <a:t>5	RECOMENDACIONES</a:t>
            </a:r>
          </a:p>
          <a:p>
            <a:pPr>
              <a:lnSpc>
                <a:spcPct val="90000"/>
              </a:lnSpc>
            </a:pPr>
            <a:r>
              <a:rPr lang="es-ES" sz="900" dirty="0">
                <a:solidFill>
                  <a:schemeClr val="bg1"/>
                </a:solidFill>
              </a:rPr>
              <a:t>6	BIBLIOGRAFÍA</a:t>
            </a:r>
          </a:p>
        </p:txBody>
      </p:sp>
      <p:sp>
        <p:nvSpPr>
          <p:cNvPr id="8" name="Marcador de número de diapositiva 7">
            <a:extLst>
              <a:ext uri="{FF2B5EF4-FFF2-40B4-BE49-F238E27FC236}">
                <a16:creationId xmlns:a16="http://schemas.microsoft.com/office/drawing/2014/main" id="{E4217357-663F-8773-C557-7D67D2D3CA6A}"/>
              </a:ext>
            </a:extLst>
          </p:cNvPr>
          <p:cNvSpPr>
            <a:spLocks noGrp="1"/>
          </p:cNvSpPr>
          <p:nvPr>
            <p:ph type="sldNum" sz="quarter" idx="12"/>
          </p:nvPr>
        </p:nvSpPr>
        <p:spPr>
          <a:xfrm>
            <a:off x="11062007" y="6356517"/>
            <a:ext cx="1052508" cy="365125"/>
          </a:xfrm>
        </p:spPr>
        <p:txBody>
          <a:bodyPr vert="horz" lIns="91440" tIns="45720" rIns="91440" bIns="45720" rtlCol="0" anchor="ctr"/>
          <a:lstStyle/>
          <a:p>
            <a:fld id="{D57F1E4F-1CFF-5643-939E-217C01CDF565}" type="slidenum">
              <a:rPr lang="en-US" sz="2800" b="1" smtClean="0">
                <a:solidFill>
                  <a:schemeClr val="bg1"/>
                </a:solidFill>
              </a:rPr>
              <a:pPr/>
              <a:t>46</a:t>
            </a:fld>
            <a:endParaRPr lang="en-US" sz="2800" b="1" dirty="0">
              <a:solidFill>
                <a:schemeClr val="bg1"/>
              </a:solidFill>
            </a:endParaRPr>
          </a:p>
        </p:txBody>
      </p:sp>
    </p:spTree>
    <p:extLst>
      <p:ext uri="{BB962C8B-B14F-4D97-AF65-F5344CB8AC3E}">
        <p14:creationId xmlns:p14="http://schemas.microsoft.com/office/powerpoint/2010/main" val="28648523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3.6	CODIFICACI</a:t>
            </a:r>
            <a:r>
              <a:rPr lang="es-EC" dirty="0" err="1"/>
              <a:t>ón</a:t>
            </a:r>
            <a:r>
              <a:rPr lang="es-EC" dirty="0"/>
              <a:t> VIDEO 178</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418997" y="1876926"/>
            <a:ext cx="3976540" cy="4844716"/>
          </a:xfrm>
        </p:spPr>
        <p:txBody>
          <a:bodyPr>
            <a:normAutofit fontScale="85000" lnSpcReduction="10000"/>
          </a:bodyPr>
          <a:lstStyle/>
          <a:p>
            <a:pPr algn="just"/>
            <a:r>
              <a:rPr lang="es-ES" dirty="0">
                <a:solidFill>
                  <a:schemeClr val="tx1"/>
                </a:solidFill>
              </a:rPr>
              <a:t>1.		Ya solucionado el problema que se venía acarreando desde practicas anteriores, se busca otra forma de solucionarlo, esto se logra de una forma más sencilla utilizando una función que crea hilos ordenados y llamándolos con un cierto tiempo de </a:t>
            </a:r>
            <a:r>
              <a:rPr lang="es-ES" dirty="0" err="1">
                <a:solidFill>
                  <a:schemeClr val="tx1"/>
                </a:solidFill>
              </a:rPr>
              <a:t>delay</a:t>
            </a:r>
            <a:r>
              <a:rPr lang="es-ES" dirty="0">
                <a:solidFill>
                  <a:schemeClr val="tx1"/>
                </a:solidFill>
              </a:rPr>
              <a:t>, además se crea una interfaz gráfica más amigable para el usuario y que se visualiza de mejor manera, tanto datos como elementos de la propia interfaz.</a:t>
            </a:r>
          </a:p>
          <a:p>
            <a:pPr algn="just"/>
            <a:r>
              <a:rPr lang="es-ES" dirty="0">
                <a:solidFill>
                  <a:schemeClr val="tx1"/>
                </a:solidFill>
              </a:rPr>
              <a:t>Por lo demás, se mantiene la misma estructura que la práctica anterior.</a:t>
            </a:r>
          </a:p>
          <a:p>
            <a:pPr algn="just"/>
            <a:r>
              <a:rPr lang="es-ES" dirty="0">
                <a:solidFill>
                  <a:schemeClr val="tx1"/>
                </a:solidFill>
              </a:rPr>
              <a:t>Para ello se toman los elementos de la practica anterior y se agrega un botón para poder detener la ejecución de la aplicación, además, se le da varios formatos, colores, tamaños para que se pueda apreciar de forma más estética la aplicación usando los siguientes atributos para los componentes.</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CODIFICACIÓN VIDEO 173</a:t>
            </a:r>
          </a:p>
          <a:p>
            <a:pPr lvl="1">
              <a:lnSpc>
                <a:spcPct val="90000"/>
              </a:lnSpc>
            </a:pPr>
            <a:r>
              <a:rPr lang="es-ES" sz="1200" dirty="0">
                <a:solidFill>
                  <a:schemeClr val="bg1"/>
                </a:solidFill>
              </a:rPr>
              <a:t>3.2	CODIFICACIÓN VIDEO 174</a:t>
            </a:r>
          </a:p>
          <a:p>
            <a:pPr lvl="1">
              <a:lnSpc>
                <a:spcPct val="90000"/>
              </a:lnSpc>
            </a:pPr>
            <a:r>
              <a:rPr lang="es-ES" sz="1200" dirty="0">
                <a:solidFill>
                  <a:schemeClr val="bg1"/>
                </a:solidFill>
              </a:rPr>
              <a:t>3.3	CODIFICACIÓN VIDEO 175</a:t>
            </a:r>
          </a:p>
          <a:p>
            <a:pPr lvl="1">
              <a:lnSpc>
                <a:spcPct val="90000"/>
              </a:lnSpc>
            </a:pPr>
            <a:r>
              <a:rPr lang="es-ES" sz="1200" dirty="0">
                <a:solidFill>
                  <a:schemeClr val="bg1"/>
                </a:solidFill>
              </a:rPr>
              <a:t>3.4	CODIFICACIÓN VIDEO 176</a:t>
            </a:r>
          </a:p>
          <a:p>
            <a:pPr lvl="1">
              <a:lnSpc>
                <a:spcPct val="90000"/>
              </a:lnSpc>
            </a:pPr>
            <a:r>
              <a:rPr lang="es-ES" sz="1200" dirty="0">
                <a:solidFill>
                  <a:schemeClr val="bg1"/>
                </a:solidFill>
              </a:rPr>
              <a:t>3.5	CODIFICACIÓN VIDEO 177</a:t>
            </a:r>
          </a:p>
          <a:p>
            <a:pPr lvl="1">
              <a:lnSpc>
                <a:spcPct val="90000"/>
              </a:lnSpc>
            </a:pPr>
            <a:r>
              <a:rPr lang="es-ES" sz="1200" dirty="0">
                <a:solidFill>
                  <a:srgbClr val="FFFF00"/>
                </a:solidFill>
              </a:rPr>
              <a:t>3.6	CODIFICACIÓN VIDEO 178</a:t>
            </a:r>
          </a:p>
          <a:p>
            <a:pPr lvl="1">
              <a:lnSpc>
                <a:spcPct val="90000"/>
              </a:lnSpc>
            </a:pPr>
            <a:r>
              <a:rPr lang="es-ES" sz="1200" dirty="0">
                <a:solidFill>
                  <a:schemeClr val="bg1"/>
                </a:solidFill>
              </a:rPr>
              <a:t>3.7	FUNCIONALIDAD</a:t>
            </a:r>
          </a:p>
          <a:p>
            <a:pPr lvl="2">
              <a:lnSpc>
                <a:spcPct val="90000"/>
              </a:lnSpc>
            </a:pPr>
            <a:r>
              <a:rPr lang="es-ES" sz="1200" dirty="0">
                <a:solidFill>
                  <a:schemeClr val="bg1"/>
                </a:solidFill>
              </a:rPr>
              <a:t>3.7.1	EJECUCIÓN VIDEO 173</a:t>
            </a:r>
          </a:p>
          <a:p>
            <a:pPr lvl="2">
              <a:lnSpc>
                <a:spcPct val="90000"/>
              </a:lnSpc>
            </a:pPr>
            <a:r>
              <a:rPr lang="es-ES" sz="1200" dirty="0">
                <a:solidFill>
                  <a:schemeClr val="bg1"/>
                </a:solidFill>
              </a:rPr>
              <a:t>3.7.2	EJECUCIÓN VIDEO 174</a:t>
            </a:r>
          </a:p>
          <a:p>
            <a:pPr lvl="2">
              <a:lnSpc>
                <a:spcPct val="90000"/>
              </a:lnSpc>
            </a:pPr>
            <a:r>
              <a:rPr lang="es-ES" sz="1200" dirty="0">
                <a:solidFill>
                  <a:schemeClr val="bg1"/>
                </a:solidFill>
              </a:rPr>
              <a:t>3.7.3	EJECUCIÓN VIDEO 175</a:t>
            </a:r>
          </a:p>
          <a:p>
            <a:pPr lvl="2">
              <a:lnSpc>
                <a:spcPct val="90000"/>
              </a:lnSpc>
            </a:pPr>
            <a:r>
              <a:rPr lang="es-ES" sz="1200" dirty="0">
                <a:solidFill>
                  <a:schemeClr val="bg1"/>
                </a:solidFill>
              </a:rPr>
              <a:t>3.7.3	EJECUCIÓN VIDEO 176</a:t>
            </a:r>
          </a:p>
          <a:p>
            <a:pPr lvl="2">
              <a:lnSpc>
                <a:spcPct val="90000"/>
              </a:lnSpc>
            </a:pPr>
            <a:r>
              <a:rPr lang="es-ES" sz="1200" dirty="0">
                <a:solidFill>
                  <a:schemeClr val="bg1"/>
                </a:solidFill>
              </a:rPr>
              <a:t>3.7.3	EJECUCIÓN VIDEO 177</a:t>
            </a:r>
          </a:p>
          <a:p>
            <a:pPr lvl="2">
              <a:lnSpc>
                <a:spcPct val="90000"/>
              </a:lnSpc>
            </a:pPr>
            <a:r>
              <a:rPr lang="es-ES" sz="1200" dirty="0">
                <a:solidFill>
                  <a:schemeClr val="bg1"/>
                </a:solidFill>
              </a:rPr>
              <a:t>3.7.3	EJECUCIÓN VIDEO 178</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610809" y="6457890"/>
            <a:ext cx="581192" cy="400110"/>
          </a:xfrm>
          <a:prstGeom prst="rect">
            <a:avLst/>
          </a:prstGeom>
          <a:noFill/>
        </p:spPr>
        <p:txBody>
          <a:bodyPr wrap="square" rtlCol="0">
            <a:spAutoFit/>
          </a:bodyPr>
          <a:lstStyle/>
          <a:p>
            <a:r>
              <a:rPr lang="es-EC" sz="2000" dirty="0">
                <a:solidFill>
                  <a:schemeClr val="bg1"/>
                </a:solidFill>
              </a:rPr>
              <a:t>42</a:t>
            </a:r>
          </a:p>
        </p:txBody>
      </p:sp>
      <p:pic>
        <p:nvPicPr>
          <p:cNvPr id="6" name="Imagen 5" descr="Texto&#10;&#10;Descripción generada automáticamente">
            <a:extLst>
              <a:ext uri="{FF2B5EF4-FFF2-40B4-BE49-F238E27FC236}">
                <a16:creationId xmlns:a16="http://schemas.microsoft.com/office/drawing/2014/main" id="{30D74AEB-96C4-F309-7BDD-EF984624C72E}"/>
              </a:ext>
            </a:extLst>
          </p:cNvPr>
          <p:cNvPicPr>
            <a:picLocks noChangeAspect="1"/>
          </p:cNvPicPr>
          <p:nvPr/>
        </p:nvPicPr>
        <p:blipFill>
          <a:blip r:embed="rId2"/>
          <a:stretch>
            <a:fillRect/>
          </a:stretch>
        </p:blipFill>
        <p:spPr>
          <a:xfrm>
            <a:off x="4911744" y="2262768"/>
            <a:ext cx="3788792" cy="975006"/>
          </a:xfrm>
          <a:prstGeom prst="rect">
            <a:avLst/>
          </a:prstGeom>
          <a:ln w="88900" cap="sq" cmpd="thickThin">
            <a:solidFill>
              <a:srgbClr val="000000"/>
            </a:solidFill>
            <a:prstDash val="solid"/>
            <a:miter lim="800000"/>
          </a:ln>
          <a:effectLst>
            <a:innerShdw blurRad="76200">
              <a:srgbClr val="000000"/>
            </a:innerShdw>
          </a:effectLst>
        </p:spPr>
      </p:pic>
      <p:pic>
        <p:nvPicPr>
          <p:cNvPr id="10" name="Imagen 9" descr="Texto&#10;&#10;Descripción generada automáticamente">
            <a:extLst>
              <a:ext uri="{FF2B5EF4-FFF2-40B4-BE49-F238E27FC236}">
                <a16:creationId xmlns:a16="http://schemas.microsoft.com/office/drawing/2014/main" id="{37C3D185-8C95-F273-DE2E-7BCEB1F6B465}"/>
              </a:ext>
            </a:extLst>
          </p:cNvPr>
          <p:cNvPicPr>
            <a:picLocks noChangeAspect="1"/>
          </p:cNvPicPr>
          <p:nvPr/>
        </p:nvPicPr>
        <p:blipFill>
          <a:blip r:embed="rId3"/>
          <a:stretch>
            <a:fillRect/>
          </a:stretch>
        </p:blipFill>
        <p:spPr>
          <a:xfrm>
            <a:off x="4918637" y="3889790"/>
            <a:ext cx="3781899" cy="794376"/>
          </a:xfrm>
          <a:prstGeom prst="rect">
            <a:avLst/>
          </a:prstGeom>
          <a:ln w="88900" cap="sq" cmpd="thickThin">
            <a:solidFill>
              <a:srgbClr val="000000"/>
            </a:solidFill>
            <a:prstDash val="solid"/>
            <a:miter lim="800000"/>
          </a:ln>
          <a:effectLst>
            <a:innerShdw blurRad="76200">
              <a:srgbClr val="000000"/>
            </a:innerShdw>
          </a:effectLst>
        </p:spPr>
      </p:pic>
      <p:pic>
        <p:nvPicPr>
          <p:cNvPr id="11" name="Imagen 10" descr="Captura de pantalla de computadora&#10;&#10;Descripción generada automáticamente">
            <a:extLst>
              <a:ext uri="{FF2B5EF4-FFF2-40B4-BE49-F238E27FC236}">
                <a16:creationId xmlns:a16="http://schemas.microsoft.com/office/drawing/2014/main" id="{4025E4FC-3BD3-B4F5-EC8B-113F77973942}"/>
              </a:ext>
            </a:extLst>
          </p:cNvPr>
          <p:cNvPicPr>
            <a:picLocks noChangeAspect="1"/>
          </p:cNvPicPr>
          <p:nvPr/>
        </p:nvPicPr>
        <p:blipFill>
          <a:blip r:embed="rId4"/>
          <a:stretch>
            <a:fillRect/>
          </a:stretch>
        </p:blipFill>
        <p:spPr>
          <a:xfrm>
            <a:off x="4918637" y="5510372"/>
            <a:ext cx="3836532" cy="801759"/>
          </a:xfrm>
          <a:prstGeom prst="rect">
            <a:avLst/>
          </a:prstGeom>
          <a:ln w="88900" cap="sq" cmpd="thickThin">
            <a:solidFill>
              <a:srgbClr val="000000"/>
            </a:solidFill>
            <a:prstDash val="solid"/>
            <a:miter lim="800000"/>
          </a:ln>
          <a:effectLst>
            <a:innerShdw blurRad="76200">
              <a:srgbClr val="000000"/>
            </a:innerShdw>
          </a:effectLst>
        </p:spPr>
      </p:pic>
      <p:sp>
        <p:nvSpPr>
          <p:cNvPr id="5" name="Marcador de contenido 2">
            <a:extLst>
              <a:ext uri="{FF2B5EF4-FFF2-40B4-BE49-F238E27FC236}">
                <a16:creationId xmlns:a16="http://schemas.microsoft.com/office/drawing/2014/main" id="{0B071B0C-F03B-3FA6-543B-7A9BD07C03AC}"/>
              </a:ext>
            </a:extLst>
          </p:cNvPr>
          <p:cNvSpPr txBox="1">
            <a:spLocks/>
          </p:cNvSpPr>
          <p:nvPr/>
        </p:nvSpPr>
        <p:spPr>
          <a:xfrm>
            <a:off x="9117367" y="17929"/>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OBJETIVOS</a:t>
            </a:r>
          </a:p>
          <a:p>
            <a:pPr>
              <a:lnSpc>
                <a:spcPct val="90000"/>
              </a:lnSpc>
            </a:pPr>
            <a:r>
              <a:rPr lang="es-ES" sz="900" dirty="0">
                <a:solidFill>
                  <a:schemeClr val="bg1"/>
                </a:solidFill>
              </a:rPr>
              <a:t>2	MARCO TEÓRICO</a:t>
            </a:r>
          </a:p>
          <a:p>
            <a:pPr lvl="1">
              <a:lnSpc>
                <a:spcPct val="90000"/>
              </a:lnSpc>
            </a:pPr>
            <a:r>
              <a:rPr lang="es-ES" sz="900" dirty="0">
                <a:solidFill>
                  <a:schemeClr val="bg1"/>
                </a:solidFill>
              </a:rPr>
              <a:t>2.1	HILOS</a:t>
            </a:r>
          </a:p>
          <a:p>
            <a:pPr lvl="2">
              <a:lnSpc>
                <a:spcPct val="90000"/>
              </a:lnSpc>
            </a:pPr>
            <a:r>
              <a:rPr lang="es-ES" sz="900" dirty="0">
                <a:solidFill>
                  <a:schemeClr val="bg1"/>
                </a:solidFill>
              </a:rPr>
              <a:t>2.1.1	HILOS CON .NET</a:t>
            </a:r>
          </a:p>
          <a:p>
            <a:pPr lvl="2">
              <a:lnSpc>
                <a:spcPct val="90000"/>
              </a:lnSpc>
            </a:pPr>
            <a:r>
              <a:rPr lang="es-ES" sz="900" dirty="0">
                <a:solidFill>
                  <a:schemeClr val="bg1"/>
                </a:solidFill>
              </a:rPr>
              <a:t>2.1.2	SINCRONIZACION</a:t>
            </a:r>
          </a:p>
          <a:p>
            <a:pPr lvl="1">
              <a:lnSpc>
                <a:spcPct val="90000"/>
              </a:lnSpc>
            </a:pPr>
            <a:r>
              <a:rPr lang="es-ES" sz="900" dirty="0">
                <a:solidFill>
                  <a:schemeClr val="bg1"/>
                </a:solidFill>
              </a:rPr>
              <a:t>2..2	GESTION DE HILOS</a:t>
            </a:r>
          </a:p>
          <a:p>
            <a:pPr lvl="1">
              <a:lnSpc>
                <a:spcPct val="90000"/>
              </a:lnSpc>
            </a:pPr>
            <a:r>
              <a:rPr lang="es-ES" sz="900" dirty="0">
                <a:solidFill>
                  <a:schemeClr val="bg1"/>
                </a:solidFill>
              </a:rPr>
              <a:t>2.3	PARALELISMO DE HILOS</a:t>
            </a:r>
          </a:p>
          <a:p>
            <a:pPr lvl="1">
              <a:lnSpc>
                <a:spcPct val="90000"/>
              </a:lnSpc>
            </a:pPr>
            <a:r>
              <a:rPr lang="es-ES" sz="900" dirty="0">
                <a:solidFill>
                  <a:schemeClr val="bg1"/>
                </a:solidFill>
              </a:rPr>
              <a:t>2.4	BLOQUEO DE HILOS</a:t>
            </a:r>
          </a:p>
          <a:p>
            <a:pPr lvl="1">
              <a:lnSpc>
                <a:spcPct val="90000"/>
              </a:lnSpc>
            </a:pPr>
            <a:r>
              <a:rPr lang="es-ES" sz="900" dirty="0">
                <a:solidFill>
                  <a:schemeClr val="bg1"/>
                </a:solidFill>
              </a:rPr>
              <a:t>2.5	PROGRAMACION ASINCRONA</a:t>
            </a:r>
          </a:p>
          <a:p>
            <a:pPr>
              <a:lnSpc>
                <a:spcPct val="90000"/>
              </a:lnSpc>
            </a:pPr>
            <a:r>
              <a:rPr lang="es-ES" sz="900" dirty="0">
                <a:solidFill>
                  <a:srgbClr val="FFFF00"/>
                </a:solidFill>
              </a:rPr>
              <a:t>3	DESARROLLO</a:t>
            </a:r>
          </a:p>
          <a:p>
            <a:pPr lvl="1">
              <a:lnSpc>
                <a:spcPct val="90000"/>
              </a:lnSpc>
            </a:pPr>
            <a:r>
              <a:rPr lang="es-ES" sz="900" dirty="0">
                <a:solidFill>
                  <a:schemeClr val="bg1"/>
                </a:solidFill>
              </a:rPr>
              <a:t>3.1	CODIFICACIÓN VIDEO 173</a:t>
            </a:r>
          </a:p>
          <a:p>
            <a:pPr lvl="1">
              <a:lnSpc>
                <a:spcPct val="90000"/>
              </a:lnSpc>
            </a:pPr>
            <a:r>
              <a:rPr lang="es-ES" sz="900" dirty="0">
                <a:solidFill>
                  <a:schemeClr val="bg1"/>
                </a:solidFill>
              </a:rPr>
              <a:t>3.2	CODIFICACIÓN VIDEO 174</a:t>
            </a:r>
          </a:p>
          <a:p>
            <a:pPr lvl="1">
              <a:lnSpc>
                <a:spcPct val="90000"/>
              </a:lnSpc>
            </a:pPr>
            <a:r>
              <a:rPr lang="es-ES" sz="900" dirty="0">
                <a:solidFill>
                  <a:schemeClr val="bg1"/>
                </a:solidFill>
              </a:rPr>
              <a:t>3.3	CODIFICACIÓN VIDEO 175</a:t>
            </a:r>
          </a:p>
          <a:p>
            <a:pPr lvl="1">
              <a:lnSpc>
                <a:spcPct val="90000"/>
              </a:lnSpc>
            </a:pPr>
            <a:r>
              <a:rPr lang="es-ES" sz="900" dirty="0">
                <a:solidFill>
                  <a:schemeClr val="bg1"/>
                </a:solidFill>
              </a:rPr>
              <a:t>3.4	CODIFICACIÓN VIDEO 176</a:t>
            </a:r>
          </a:p>
          <a:p>
            <a:pPr lvl="1">
              <a:lnSpc>
                <a:spcPct val="90000"/>
              </a:lnSpc>
            </a:pPr>
            <a:r>
              <a:rPr lang="es-ES" sz="900" dirty="0">
                <a:solidFill>
                  <a:schemeClr val="bg1"/>
                </a:solidFill>
              </a:rPr>
              <a:t>3.5	CODIFICACIÓN VIDEO 177</a:t>
            </a:r>
          </a:p>
          <a:p>
            <a:pPr lvl="1">
              <a:lnSpc>
                <a:spcPct val="90000"/>
              </a:lnSpc>
            </a:pPr>
            <a:r>
              <a:rPr lang="es-ES" sz="900" dirty="0">
                <a:solidFill>
                  <a:srgbClr val="FFFF00"/>
                </a:solidFill>
              </a:rPr>
              <a:t>3.6	CODIFICACIÓN VIDEO 178</a:t>
            </a:r>
          </a:p>
          <a:p>
            <a:pPr lvl="1">
              <a:lnSpc>
                <a:spcPct val="90000"/>
              </a:lnSpc>
            </a:pPr>
            <a:r>
              <a:rPr lang="es-ES" sz="900" dirty="0">
                <a:solidFill>
                  <a:schemeClr val="bg1"/>
                </a:solidFill>
              </a:rPr>
              <a:t>3.7	FUNCIONALIDAD</a:t>
            </a:r>
          </a:p>
          <a:p>
            <a:pPr lvl="2">
              <a:lnSpc>
                <a:spcPct val="90000"/>
              </a:lnSpc>
            </a:pPr>
            <a:r>
              <a:rPr lang="es-ES" sz="900" dirty="0">
                <a:solidFill>
                  <a:schemeClr val="bg1"/>
                </a:solidFill>
              </a:rPr>
              <a:t>3.7.1	EJECUCIÓN VIDEO 173</a:t>
            </a:r>
          </a:p>
          <a:p>
            <a:pPr lvl="2">
              <a:lnSpc>
                <a:spcPct val="90000"/>
              </a:lnSpc>
            </a:pPr>
            <a:r>
              <a:rPr lang="es-ES" sz="900" dirty="0">
                <a:solidFill>
                  <a:schemeClr val="bg1"/>
                </a:solidFill>
              </a:rPr>
              <a:t>3.7.2	EJECUCIÓN VIDEO 174</a:t>
            </a:r>
          </a:p>
          <a:p>
            <a:pPr lvl="2">
              <a:lnSpc>
                <a:spcPct val="90000"/>
              </a:lnSpc>
            </a:pPr>
            <a:r>
              <a:rPr lang="es-ES" sz="900" dirty="0">
                <a:solidFill>
                  <a:schemeClr val="bg1"/>
                </a:solidFill>
              </a:rPr>
              <a:t>3.7.3	EJECUCIÓN VIDEO 175</a:t>
            </a:r>
          </a:p>
          <a:p>
            <a:pPr lvl="2">
              <a:lnSpc>
                <a:spcPct val="90000"/>
              </a:lnSpc>
            </a:pPr>
            <a:r>
              <a:rPr lang="es-ES" sz="900" dirty="0">
                <a:solidFill>
                  <a:schemeClr val="bg1"/>
                </a:solidFill>
              </a:rPr>
              <a:t>3.7.4	EJECUCIÓN VIDEO 176</a:t>
            </a:r>
          </a:p>
          <a:p>
            <a:pPr lvl="2">
              <a:lnSpc>
                <a:spcPct val="90000"/>
              </a:lnSpc>
            </a:pPr>
            <a:r>
              <a:rPr lang="es-ES" sz="900" dirty="0">
                <a:solidFill>
                  <a:schemeClr val="bg1"/>
                </a:solidFill>
              </a:rPr>
              <a:t>3.7.5	EJECUCIÓN VIDEO 177</a:t>
            </a:r>
          </a:p>
          <a:p>
            <a:pPr lvl="2">
              <a:lnSpc>
                <a:spcPct val="90000"/>
              </a:lnSpc>
            </a:pPr>
            <a:r>
              <a:rPr lang="es-ES" sz="900" dirty="0">
                <a:solidFill>
                  <a:schemeClr val="bg1"/>
                </a:solidFill>
              </a:rPr>
              <a:t>3.7.6	EJECUCIÓN VIDEO 178</a:t>
            </a:r>
          </a:p>
          <a:p>
            <a:pPr>
              <a:lnSpc>
                <a:spcPct val="90000"/>
              </a:lnSpc>
            </a:pPr>
            <a:r>
              <a:rPr lang="es-ES" sz="900" dirty="0">
                <a:solidFill>
                  <a:schemeClr val="bg1"/>
                </a:solidFill>
              </a:rPr>
              <a:t>4	CONCLUSIONES</a:t>
            </a:r>
          </a:p>
          <a:p>
            <a:pPr>
              <a:lnSpc>
                <a:spcPct val="90000"/>
              </a:lnSpc>
            </a:pPr>
            <a:r>
              <a:rPr lang="es-ES" sz="900" dirty="0">
                <a:solidFill>
                  <a:schemeClr val="bg1"/>
                </a:solidFill>
              </a:rPr>
              <a:t>5	RECOMENDACIONES</a:t>
            </a:r>
          </a:p>
          <a:p>
            <a:pPr>
              <a:lnSpc>
                <a:spcPct val="90000"/>
              </a:lnSpc>
            </a:pPr>
            <a:r>
              <a:rPr lang="es-ES" sz="900" dirty="0">
                <a:solidFill>
                  <a:schemeClr val="bg1"/>
                </a:solidFill>
              </a:rPr>
              <a:t>6	BIBLIOGRAFÍA</a:t>
            </a:r>
          </a:p>
        </p:txBody>
      </p:sp>
      <p:sp>
        <p:nvSpPr>
          <p:cNvPr id="8" name="Marcador de número de diapositiva 7">
            <a:extLst>
              <a:ext uri="{FF2B5EF4-FFF2-40B4-BE49-F238E27FC236}">
                <a16:creationId xmlns:a16="http://schemas.microsoft.com/office/drawing/2014/main" id="{EACB7849-7F6E-4EAF-799B-DE52CFF39B0C}"/>
              </a:ext>
            </a:extLst>
          </p:cNvPr>
          <p:cNvSpPr>
            <a:spLocks noGrp="1"/>
          </p:cNvSpPr>
          <p:nvPr>
            <p:ph type="sldNum" sz="quarter" idx="12"/>
          </p:nvPr>
        </p:nvSpPr>
        <p:spPr>
          <a:xfrm>
            <a:off x="11084554" y="6356517"/>
            <a:ext cx="1052508" cy="365125"/>
          </a:xfrm>
        </p:spPr>
        <p:txBody>
          <a:bodyPr vert="horz" lIns="91440" tIns="45720" rIns="91440" bIns="45720" rtlCol="0" anchor="ctr"/>
          <a:lstStyle/>
          <a:p>
            <a:fld id="{D57F1E4F-1CFF-5643-939E-217C01CDF565}" type="slidenum">
              <a:rPr lang="en-US" sz="2800" b="1" smtClean="0">
                <a:solidFill>
                  <a:schemeClr val="bg1"/>
                </a:solidFill>
              </a:rPr>
              <a:pPr/>
              <a:t>47</a:t>
            </a:fld>
            <a:endParaRPr lang="en-US" sz="2800" b="1" dirty="0">
              <a:solidFill>
                <a:schemeClr val="bg1"/>
              </a:solidFill>
            </a:endParaRPr>
          </a:p>
        </p:txBody>
      </p:sp>
    </p:spTree>
    <p:extLst>
      <p:ext uri="{BB962C8B-B14F-4D97-AF65-F5344CB8AC3E}">
        <p14:creationId xmlns:p14="http://schemas.microsoft.com/office/powerpoint/2010/main" val="42337090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3.7	Funcionalidad</a:t>
            </a:r>
            <a:br>
              <a:rPr lang="es-ES" dirty="0"/>
            </a:br>
            <a:r>
              <a:rPr lang="es-ES" dirty="0"/>
              <a:t>3.7.1	</a:t>
            </a:r>
            <a:r>
              <a:rPr lang="es-ES" dirty="0" err="1"/>
              <a:t>ejecuci</a:t>
            </a:r>
            <a:r>
              <a:rPr lang="es-EC" dirty="0" err="1"/>
              <a:t>ón</a:t>
            </a:r>
            <a:r>
              <a:rPr lang="es-EC" dirty="0"/>
              <a:t> video 173</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3194296"/>
            <a:ext cx="3074633" cy="2150872"/>
          </a:xfrm>
        </p:spPr>
        <p:txBody>
          <a:bodyPr>
            <a:normAutofit/>
          </a:bodyPr>
          <a:lstStyle/>
          <a:p>
            <a:r>
              <a:rPr lang="es-ES" dirty="0">
                <a:solidFill>
                  <a:schemeClr val="tx1"/>
                </a:solidFill>
              </a:rPr>
              <a:t>1.	La ejecución de la aplicación terminada del video 173 es:</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CODIFICACIÓN VIDEO 173</a:t>
            </a:r>
          </a:p>
          <a:p>
            <a:pPr lvl="1">
              <a:lnSpc>
                <a:spcPct val="90000"/>
              </a:lnSpc>
            </a:pPr>
            <a:r>
              <a:rPr lang="es-ES" sz="1200" dirty="0">
                <a:solidFill>
                  <a:schemeClr val="bg1"/>
                </a:solidFill>
              </a:rPr>
              <a:t>3.2	CODIFICACIÓN VIDEO 174</a:t>
            </a:r>
          </a:p>
          <a:p>
            <a:pPr lvl="1">
              <a:lnSpc>
                <a:spcPct val="90000"/>
              </a:lnSpc>
            </a:pPr>
            <a:r>
              <a:rPr lang="es-ES" sz="1200" dirty="0">
                <a:solidFill>
                  <a:schemeClr val="bg1"/>
                </a:solidFill>
              </a:rPr>
              <a:t>3.3	CODIFICACIÓN VIDEO 175</a:t>
            </a:r>
          </a:p>
          <a:p>
            <a:pPr lvl="1">
              <a:lnSpc>
                <a:spcPct val="90000"/>
              </a:lnSpc>
            </a:pPr>
            <a:r>
              <a:rPr lang="es-ES" sz="1200" dirty="0">
                <a:solidFill>
                  <a:schemeClr val="bg1"/>
                </a:solidFill>
              </a:rPr>
              <a:t>3.4	CODIFICACIÓN VIDEO 176</a:t>
            </a:r>
          </a:p>
          <a:p>
            <a:pPr lvl="1">
              <a:lnSpc>
                <a:spcPct val="90000"/>
              </a:lnSpc>
            </a:pPr>
            <a:r>
              <a:rPr lang="es-ES" sz="1200" dirty="0">
                <a:solidFill>
                  <a:schemeClr val="bg1"/>
                </a:solidFill>
              </a:rPr>
              <a:t>3.5	CODIFICACIÓN VIDEO 177</a:t>
            </a:r>
          </a:p>
          <a:p>
            <a:pPr lvl="1">
              <a:lnSpc>
                <a:spcPct val="90000"/>
              </a:lnSpc>
            </a:pPr>
            <a:r>
              <a:rPr lang="es-ES" sz="1200" dirty="0">
                <a:solidFill>
                  <a:schemeClr val="bg1"/>
                </a:solidFill>
              </a:rPr>
              <a:t>3.6	CODIFICACIÓN VIDEO 178</a:t>
            </a:r>
          </a:p>
          <a:p>
            <a:pPr lvl="1">
              <a:lnSpc>
                <a:spcPct val="90000"/>
              </a:lnSpc>
            </a:pPr>
            <a:r>
              <a:rPr lang="es-ES" sz="1200" dirty="0">
                <a:solidFill>
                  <a:srgbClr val="FFFF00"/>
                </a:solidFill>
              </a:rPr>
              <a:t>3.7	FUNCIONALIDAD</a:t>
            </a:r>
          </a:p>
          <a:p>
            <a:pPr lvl="2">
              <a:lnSpc>
                <a:spcPct val="90000"/>
              </a:lnSpc>
            </a:pPr>
            <a:r>
              <a:rPr lang="es-ES" sz="1200" dirty="0">
                <a:solidFill>
                  <a:srgbClr val="FFFF00"/>
                </a:solidFill>
              </a:rPr>
              <a:t>3.7.1	EJECUCIÓN VIDEO 173</a:t>
            </a:r>
          </a:p>
          <a:p>
            <a:pPr lvl="2">
              <a:lnSpc>
                <a:spcPct val="90000"/>
              </a:lnSpc>
            </a:pPr>
            <a:r>
              <a:rPr lang="es-ES" sz="1200" dirty="0">
                <a:solidFill>
                  <a:schemeClr val="bg1"/>
                </a:solidFill>
              </a:rPr>
              <a:t>3.7.2	EJECUCIÓN VIDEO 174</a:t>
            </a:r>
          </a:p>
          <a:p>
            <a:pPr lvl="2">
              <a:lnSpc>
                <a:spcPct val="90000"/>
              </a:lnSpc>
            </a:pPr>
            <a:r>
              <a:rPr lang="es-ES" sz="1200" dirty="0">
                <a:solidFill>
                  <a:schemeClr val="bg1"/>
                </a:solidFill>
              </a:rPr>
              <a:t>3.7.3	EJECUCIÓN VIDEO 175</a:t>
            </a:r>
          </a:p>
          <a:p>
            <a:pPr lvl="2">
              <a:lnSpc>
                <a:spcPct val="90000"/>
              </a:lnSpc>
            </a:pPr>
            <a:r>
              <a:rPr lang="es-ES" sz="1200" dirty="0">
                <a:solidFill>
                  <a:schemeClr val="bg1"/>
                </a:solidFill>
              </a:rPr>
              <a:t>3.7.3	EJECUCIÓN VIDEO 176</a:t>
            </a:r>
          </a:p>
          <a:p>
            <a:pPr lvl="2">
              <a:lnSpc>
                <a:spcPct val="90000"/>
              </a:lnSpc>
            </a:pPr>
            <a:r>
              <a:rPr lang="es-ES" sz="1200" dirty="0">
                <a:solidFill>
                  <a:schemeClr val="bg1"/>
                </a:solidFill>
              </a:rPr>
              <a:t>3.7.3	EJECUCIÓN VIDEO 177</a:t>
            </a:r>
          </a:p>
          <a:p>
            <a:pPr lvl="2">
              <a:lnSpc>
                <a:spcPct val="90000"/>
              </a:lnSpc>
            </a:pPr>
            <a:r>
              <a:rPr lang="es-ES" sz="1200" dirty="0">
                <a:solidFill>
                  <a:schemeClr val="bg1"/>
                </a:solidFill>
              </a:rPr>
              <a:t>3.7.3	EJECUCIÓN VIDEO 178</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610809" y="6457890"/>
            <a:ext cx="581192" cy="400110"/>
          </a:xfrm>
          <a:prstGeom prst="rect">
            <a:avLst/>
          </a:prstGeom>
          <a:noFill/>
        </p:spPr>
        <p:txBody>
          <a:bodyPr wrap="square" rtlCol="0">
            <a:spAutoFit/>
          </a:bodyPr>
          <a:lstStyle/>
          <a:p>
            <a:r>
              <a:rPr lang="es-EC" sz="2000" dirty="0">
                <a:solidFill>
                  <a:schemeClr val="bg1"/>
                </a:solidFill>
              </a:rPr>
              <a:t>43</a:t>
            </a:r>
          </a:p>
        </p:txBody>
      </p:sp>
      <p:pic>
        <p:nvPicPr>
          <p:cNvPr id="5" name="Imagen 4">
            <a:extLst>
              <a:ext uri="{FF2B5EF4-FFF2-40B4-BE49-F238E27FC236}">
                <a16:creationId xmlns:a16="http://schemas.microsoft.com/office/drawing/2014/main" id="{B2F6F9D1-2B1B-8780-0C9A-FA052A7D0FF6}"/>
              </a:ext>
            </a:extLst>
          </p:cNvPr>
          <p:cNvPicPr>
            <a:picLocks noChangeAspect="1"/>
          </p:cNvPicPr>
          <p:nvPr/>
        </p:nvPicPr>
        <p:blipFill>
          <a:blip r:embed="rId2"/>
          <a:stretch>
            <a:fillRect/>
          </a:stretch>
        </p:blipFill>
        <p:spPr>
          <a:xfrm>
            <a:off x="3989070" y="3429000"/>
            <a:ext cx="4213860" cy="1851660"/>
          </a:xfrm>
          <a:prstGeom prst="rect">
            <a:avLst/>
          </a:prstGeom>
          <a:ln w="88900" cap="sq" cmpd="thickThin">
            <a:solidFill>
              <a:srgbClr val="000000"/>
            </a:solidFill>
            <a:prstDash val="solid"/>
            <a:miter lim="800000"/>
          </a:ln>
          <a:effectLst>
            <a:innerShdw blurRad="76200">
              <a:srgbClr val="000000"/>
            </a:innerShdw>
          </a:effectLst>
        </p:spPr>
      </p:pic>
      <p:sp>
        <p:nvSpPr>
          <p:cNvPr id="6" name="Marcador de contenido 2">
            <a:extLst>
              <a:ext uri="{FF2B5EF4-FFF2-40B4-BE49-F238E27FC236}">
                <a16:creationId xmlns:a16="http://schemas.microsoft.com/office/drawing/2014/main" id="{1A18353D-D9E2-3F00-BF2B-75922CED48BA}"/>
              </a:ext>
            </a:extLst>
          </p:cNvPr>
          <p:cNvSpPr txBox="1">
            <a:spLocks/>
          </p:cNvSpPr>
          <p:nvPr/>
        </p:nvSpPr>
        <p:spPr>
          <a:xfrm>
            <a:off x="9117367" y="17929"/>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OBJETIVOS</a:t>
            </a:r>
          </a:p>
          <a:p>
            <a:pPr>
              <a:lnSpc>
                <a:spcPct val="90000"/>
              </a:lnSpc>
            </a:pPr>
            <a:r>
              <a:rPr lang="es-ES" sz="900" dirty="0">
                <a:solidFill>
                  <a:schemeClr val="bg1"/>
                </a:solidFill>
              </a:rPr>
              <a:t>2	MARCO TEÓRICO</a:t>
            </a:r>
          </a:p>
          <a:p>
            <a:pPr lvl="1">
              <a:lnSpc>
                <a:spcPct val="90000"/>
              </a:lnSpc>
            </a:pPr>
            <a:r>
              <a:rPr lang="es-ES" sz="900" dirty="0">
                <a:solidFill>
                  <a:schemeClr val="bg1"/>
                </a:solidFill>
              </a:rPr>
              <a:t>2.1	HILOS</a:t>
            </a:r>
          </a:p>
          <a:p>
            <a:pPr lvl="2">
              <a:lnSpc>
                <a:spcPct val="90000"/>
              </a:lnSpc>
            </a:pPr>
            <a:r>
              <a:rPr lang="es-ES" sz="900" dirty="0">
                <a:solidFill>
                  <a:schemeClr val="bg1"/>
                </a:solidFill>
              </a:rPr>
              <a:t>2.1.1	HILOS CON .NET</a:t>
            </a:r>
          </a:p>
          <a:p>
            <a:pPr lvl="2">
              <a:lnSpc>
                <a:spcPct val="90000"/>
              </a:lnSpc>
            </a:pPr>
            <a:r>
              <a:rPr lang="es-ES" sz="900" dirty="0">
                <a:solidFill>
                  <a:schemeClr val="bg1"/>
                </a:solidFill>
              </a:rPr>
              <a:t>2.1.2	SINCRONIZACION</a:t>
            </a:r>
          </a:p>
          <a:p>
            <a:pPr lvl="1">
              <a:lnSpc>
                <a:spcPct val="90000"/>
              </a:lnSpc>
            </a:pPr>
            <a:r>
              <a:rPr lang="es-ES" sz="900" dirty="0">
                <a:solidFill>
                  <a:schemeClr val="bg1"/>
                </a:solidFill>
              </a:rPr>
              <a:t>2..2	GESTION DE HILOS</a:t>
            </a:r>
          </a:p>
          <a:p>
            <a:pPr lvl="1">
              <a:lnSpc>
                <a:spcPct val="90000"/>
              </a:lnSpc>
            </a:pPr>
            <a:r>
              <a:rPr lang="es-ES" sz="900" dirty="0">
                <a:solidFill>
                  <a:schemeClr val="bg1"/>
                </a:solidFill>
              </a:rPr>
              <a:t>2.3	PARALELISMO DE HILOS</a:t>
            </a:r>
          </a:p>
          <a:p>
            <a:pPr lvl="1">
              <a:lnSpc>
                <a:spcPct val="90000"/>
              </a:lnSpc>
            </a:pPr>
            <a:r>
              <a:rPr lang="es-ES" sz="900" dirty="0">
                <a:solidFill>
                  <a:schemeClr val="bg1"/>
                </a:solidFill>
              </a:rPr>
              <a:t>2.4	BLOQUEO DE HILOS</a:t>
            </a:r>
          </a:p>
          <a:p>
            <a:pPr lvl="1">
              <a:lnSpc>
                <a:spcPct val="90000"/>
              </a:lnSpc>
            </a:pPr>
            <a:r>
              <a:rPr lang="es-ES" sz="900" dirty="0">
                <a:solidFill>
                  <a:schemeClr val="bg1"/>
                </a:solidFill>
              </a:rPr>
              <a:t>2.5	PROGRAMACION ASINCRONA</a:t>
            </a:r>
          </a:p>
          <a:p>
            <a:pPr>
              <a:lnSpc>
                <a:spcPct val="90000"/>
              </a:lnSpc>
            </a:pPr>
            <a:r>
              <a:rPr lang="es-ES" sz="900" dirty="0">
                <a:solidFill>
                  <a:srgbClr val="FFFF00"/>
                </a:solidFill>
              </a:rPr>
              <a:t>3	DESARROLLO</a:t>
            </a:r>
          </a:p>
          <a:p>
            <a:pPr lvl="1">
              <a:lnSpc>
                <a:spcPct val="90000"/>
              </a:lnSpc>
            </a:pPr>
            <a:r>
              <a:rPr lang="es-ES" sz="900" dirty="0">
                <a:solidFill>
                  <a:schemeClr val="bg1"/>
                </a:solidFill>
              </a:rPr>
              <a:t>3.1	CODIFICACIÓN VIDEO 173</a:t>
            </a:r>
          </a:p>
          <a:p>
            <a:pPr lvl="1">
              <a:lnSpc>
                <a:spcPct val="90000"/>
              </a:lnSpc>
            </a:pPr>
            <a:r>
              <a:rPr lang="es-ES" sz="900" dirty="0">
                <a:solidFill>
                  <a:schemeClr val="bg1"/>
                </a:solidFill>
              </a:rPr>
              <a:t>3.2	CODIFICACIÓN VIDEO 174</a:t>
            </a:r>
          </a:p>
          <a:p>
            <a:pPr lvl="1">
              <a:lnSpc>
                <a:spcPct val="90000"/>
              </a:lnSpc>
            </a:pPr>
            <a:r>
              <a:rPr lang="es-ES" sz="900" dirty="0">
                <a:solidFill>
                  <a:schemeClr val="bg1"/>
                </a:solidFill>
              </a:rPr>
              <a:t>3.3	CODIFICACIÓN VIDEO 175</a:t>
            </a:r>
          </a:p>
          <a:p>
            <a:pPr lvl="1">
              <a:lnSpc>
                <a:spcPct val="90000"/>
              </a:lnSpc>
            </a:pPr>
            <a:r>
              <a:rPr lang="es-ES" sz="900" dirty="0">
                <a:solidFill>
                  <a:schemeClr val="bg1"/>
                </a:solidFill>
              </a:rPr>
              <a:t>3.4	CODIFICACIÓN VIDEO 176</a:t>
            </a:r>
          </a:p>
          <a:p>
            <a:pPr lvl="1">
              <a:lnSpc>
                <a:spcPct val="90000"/>
              </a:lnSpc>
            </a:pPr>
            <a:r>
              <a:rPr lang="es-ES" sz="900" dirty="0">
                <a:solidFill>
                  <a:schemeClr val="bg1"/>
                </a:solidFill>
              </a:rPr>
              <a:t>3.5	CODIFICACIÓN VIDEO 177</a:t>
            </a:r>
          </a:p>
          <a:p>
            <a:pPr lvl="1">
              <a:lnSpc>
                <a:spcPct val="90000"/>
              </a:lnSpc>
            </a:pPr>
            <a:r>
              <a:rPr lang="es-ES" sz="900" dirty="0">
                <a:solidFill>
                  <a:schemeClr val="bg1"/>
                </a:solidFill>
              </a:rPr>
              <a:t>3.6	CODIFICACIÓN VIDEO 178</a:t>
            </a:r>
          </a:p>
          <a:p>
            <a:pPr lvl="1">
              <a:lnSpc>
                <a:spcPct val="90000"/>
              </a:lnSpc>
            </a:pPr>
            <a:r>
              <a:rPr lang="es-ES" sz="900" dirty="0">
                <a:solidFill>
                  <a:srgbClr val="FFFF00"/>
                </a:solidFill>
              </a:rPr>
              <a:t>3.7	FUNCIONALIDAD</a:t>
            </a:r>
          </a:p>
          <a:p>
            <a:pPr lvl="2">
              <a:lnSpc>
                <a:spcPct val="90000"/>
              </a:lnSpc>
            </a:pPr>
            <a:r>
              <a:rPr lang="es-ES" sz="900" dirty="0">
                <a:solidFill>
                  <a:srgbClr val="FFFF00"/>
                </a:solidFill>
              </a:rPr>
              <a:t>3.7.1	EJECUCIÓN VIDEO 173</a:t>
            </a:r>
          </a:p>
          <a:p>
            <a:pPr lvl="2">
              <a:lnSpc>
                <a:spcPct val="90000"/>
              </a:lnSpc>
            </a:pPr>
            <a:r>
              <a:rPr lang="es-ES" sz="900" dirty="0">
                <a:solidFill>
                  <a:schemeClr val="bg1"/>
                </a:solidFill>
              </a:rPr>
              <a:t>3.7.2	EJECUCIÓN VIDEO 174</a:t>
            </a:r>
          </a:p>
          <a:p>
            <a:pPr lvl="2">
              <a:lnSpc>
                <a:spcPct val="90000"/>
              </a:lnSpc>
            </a:pPr>
            <a:r>
              <a:rPr lang="es-ES" sz="900" dirty="0">
                <a:solidFill>
                  <a:schemeClr val="bg1"/>
                </a:solidFill>
              </a:rPr>
              <a:t>3.7.3	EJECUCIÓN VIDEO 175</a:t>
            </a:r>
          </a:p>
          <a:p>
            <a:pPr lvl="2">
              <a:lnSpc>
                <a:spcPct val="90000"/>
              </a:lnSpc>
            </a:pPr>
            <a:r>
              <a:rPr lang="es-ES" sz="900" dirty="0">
                <a:solidFill>
                  <a:schemeClr val="bg1"/>
                </a:solidFill>
              </a:rPr>
              <a:t>3.7.4	EJECUCIÓN VIDEO 176</a:t>
            </a:r>
          </a:p>
          <a:p>
            <a:pPr lvl="2">
              <a:lnSpc>
                <a:spcPct val="90000"/>
              </a:lnSpc>
            </a:pPr>
            <a:r>
              <a:rPr lang="es-ES" sz="900" dirty="0">
                <a:solidFill>
                  <a:schemeClr val="bg1"/>
                </a:solidFill>
              </a:rPr>
              <a:t>3.7.5	EJECUCIÓN VIDEO 177</a:t>
            </a:r>
          </a:p>
          <a:p>
            <a:pPr lvl="2">
              <a:lnSpc>
                <a:spcPct val="90000"/>
              </a:lnSpc>
            </a:pPr>
            <a:r>
              <a:rPr lang="es-ES" sz="900" dirty="0">
                <a:solidFill>
                  <a:schemeClr val="bg1"/>
                </a:solidFill>
              </a:rPr>
              <a:t>3.7.6	EJECUCIÓN VIDEO 178</a:t>
            </a:r>
          </a:p>
          <a:p>
            <a:pPr>
              <a:lnSpc>
                <a:spcPct val="90000"/>
              </a:lnSpc>
            </a:pPr>
            <a:r>
              <a:rPr lang="es-ES" sz="900" dirty="0">
                <a:solidFill>
                  <a:schemeClr val="bg1"/>
                </a:solidFill>
              </a:rPr>
              <a:t>4	CONCLUSIONES</a:t>
            </a:r>
          </a:p>
          <a:p>
            <a:pPr>
              <a:lnSpc>
                <a:spcPct val="90000"/>
              </a:lnSpc>
            </a:pPr>
            <a:r>
              <a:rPr lang="es-ES" sz="900" dirty="0">
                <a:solidFill>
                  <a:schemeClr val="bg1"/>
                </a:solidFill>
              </a:rPr>
              <a:t>5	RECOMENDACIONES</a:t>
            </a:r>
          </a:p>
          <a:p>
            <a:pPr>
              <a:lnSpc>
                <a:spcPct val="90000"/>
              </a:lnSpc>
            </a:pPr>
            <a:r>
              <a:rPr lang="es-ES" sz="900" dirty="0">
                <a:solidFill>
                  <a:schemeClr val="bg1"/>
                </a:solidFill>
              </a:rPr>
              <a:t>6	BIBLIOGRAFÍA</a:t>
            </a:r>
          </a:p>
        </p:txBody>
      </p:sp>
      <p:sp>
        <p:nvSpPr>
          <p:cNvPr id="8" name="Marcador de número de diapositiva 7">
            <a:extLst>
              <a:ext uri="{FF2B5EF4-FFF2-40B4-BE49-F238E27FC236}">
                <a16:creationId xmlns:a16="http://schemas.microsoft.com/office/drawing/2014/main" id="{E0527893-A812-C3D1-0767-30089C8D2D12}"/>
              </a:ext>
            </a:extLst>
          </p:cNvPr>
          <p:cNvSpPr>
            <a:spLocks noGrp="1"/>
          </p:cNvSpPr>
          <p:nvPr>
            <p:ph type="sldNum" sz="quarter" idx="12"/>
          </p:nvPr>
        </p:nvSpPr>
        <p:spPr>
          <a:xfrm>
            <a:off x="11084554" y="6401777"/>
            <a:ext cx="1052508" cy="365125"/>
          </a:xfrm>
        </p:spPr>
        <p:txBody>
          <a:bodyPr vert="horz" lIns="91440" tIns="45720" rIns="91440" bIns="45720" rtlCol="0" anchor="ctr"/>
          <a:lstStyle/>
          <a:p>
            <a:fld id="{D57F1E4F-1CFF-5643-939E-217C01CDF565}" type="slidenum">
              <a:rPr lang="en-US" sz="2800" b="1" smtClean="0">
                <a:solidFill>
                  <a:schemeClr val="bg1"/>
                </a:solidFill>
              </a:rPr>
              <a:pPr/>
              <a:t>48</a:t>
            </a:fld>
            <a:endParaRPr lang="en-US" sz="2800" b="1" dirty="0">
              <a:solidFill>
                <a:schemeClr val="bg1"/>
              </a:solidFill>
            </a:endParaRPr>
          </a:p>
        </p:txBody>
      </p:sp>
    </p:spTree>
    <p:extLst>
      <p:ext uri="{BB962C8B-B14F-4D97-AF65-F5344CB8AC3E}">
        <p14:creationId xmlns:p14="http://schemas.microsoft.com/office/powerpoint/2010/main" val="7246939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3.7	Funcionalidad</a:t>
            </a:r>
            <a:br>
              <a:rPr lang="es-ES" dirty="0"/>
            </a:br>
            <a:r>
              <a:rPr lang="es-ES" dirty="0"/>
              <a:t>3.7.2	</a:t>
            </a:r>
            <a:r>
              <a:rPr lang="es-ES" dirty="0" err="1"/>
              <a:t>ejecuci</a:t>
            </a:r>
            <a:r>
              <a:rPr lang="es-EC" dirty="0" err="1"/>
              <a:t>ón</a:t>
            </a:r>
            <a:r>
              <a:rPr lang="es-EC" dirty="0"/>
              <a:t> video 174</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3194296"/>
            <a:ext cx="3074633" cy="2150872"/>
          </a:xfrm>
        </p:spPr>
        <p:txBody>
          <a:bodyPr>
            <a:normAutofit/>
          </a:bodyPr>
          <a:lstStyle/>
          <a:p>
            <a:r>
              <a:rPr lang="es-ES" dirty="0">
                <a:solidFill>
                  <a:schemeClr val="tx1"/>
                </a:solidFill>
              </a:rPr>
              <a:t>1.	La ejecución de la aplicación terminada del video 174 es:</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CODIFICACIÓN VIDEO 173</a:t>
            </a:r>
          </a:p>
          <a:p>
            <a:pPr lvl="1">
              <a:lnSpc>
                <a:spcPct val="90000"/>
              </a:lnSpc>
            </a:pPr>
            <a:r>
              <a:rPr lang="es-ES" sz="1200" dirty="0">
                <a:solidFill>
                  <a:schemeClr val="bg1"/>
                </a:solidFill>
              </a:rPr>
              <a:t>3.2	CODIFICACIÓN VIDEO 174</a:t>
            </a:r>
          </a:p>
          <a:p>
            <a:pPr lvl="1">
              <a:lnSpc>
                <a:spcPct val="90000"/>
              </a:lnSpc>
            </a:pPr>
            <a:r>
              <a:rPr lang="es-ES" sz="1200" dirty="0">
                <a:solidFill>
                  <a:schemeClr val="bg1"/>
                </a:solidFill>
              </a:rPr>
              <a:t>3.3	CODIFICACIÓN VIDEO 175</a:t>
            </a:r>
          </a:p>
          <a:p>
            <a:pPr lvl="1">
              <a:lnSpc>
                <a:spcPct val="90000"/>
              </a:lnSpc>
            </a:pPr>
            <a:r>
              <a:rPr lang="es-ES" sz="1200" dirty="0">
                <a:solidFill>
                  <a:schemeClr val="bg1"/>
                </a:solidFill>
              </a:rPr>
              <a:t>3.4	CODIFICACIÓN VIDEO 176</a:t>
            </a:r>
          </a:p>
          <a:p>
            <a:pPr lvl="1">
              <a:lnSpc>
                <a:spcPct val="90000"/>
              </a:lnSpc>
            </a:pPr>
            <a:r>
              <a:rPr lang="es-ES" sz="1200" dirty="0">
                <a:solidFill>
                  <a:schemeClr val="bg1"/>
                </a:solidFill>
              </a:rPr>
              <a:t>3.5	CODIFICACIÓN VIDEO 177</a:t>
            </a:r>
          </a:p>
          <a:p>
            <a:pPr lvl="1">
              <a:lnSpc>
                <a:spcPct val="90000"/>
              </a:lnSpc>
            </a:pPr>
            <a:r>
              <a:rPr lang="es-ES" sz="1200" dirty="0">
                <a:solidFill>
                  <a:schemeClr val="bg1"/>
                </a:solidFill>
              </a:rPr>
              <a:t>3.6	CODIFICACIÓN VIDEO 178</a:t>
            </a:r>
          </a:p>
          <a:p>
            <a:pPr lvl="1">
              <a:lnSpc>
                <a:spcPct val="90000"/>
              </a:lnSpc>
            </a:pPr>
            <a:r>
              <a:rPr lang="es-ES" sz="1200" dirty="0">
                <a:solidFill>
                  <a:srgbClr val="FFFF00"/>
                </a:solidFill>
              </a:rPr>
              <a:t>3.7	FUNCIONALIDAD</a:t>
            </a:r>
          </a:p>
          <a:p>
            <a:pPr lvl="2">
              <a:lnSpc>
                <a:spcPct val="90000"/>
              </a:lnSpc>
            </a:pPr>
            <a:r>
              <a:rPr lang="es-ES" sz="1200" dirty="0">
                <a:solidFill>
                  <a:schemeClr val="bg1"/>
                </a:solidFill>
              </a:rPr>
              <a:t>3.7.1	EJECUCIÓN VIDEO 173</a:t>
            </a:r>
          </a:p>
          <a:p>
            <a:pPr lvl="2">
              <a:lnSpc>
                <a:spcPct val="90000"/>
              </a:lnSpc>
            </a:pPr>
            <a:r>
              <a:rPr lang="es-ES" sz="1200" dirty="0">
                <a:solidFill>
                  <a:srgbClr val="FFFF00"/>
                </a:solidFill>
              </a:rPr>
              <a:t>3.7.2	EJECUCIÓN VIDEO 174</a:t>
            </a:r>
          </a:p>
          <a:p>
            <a:pPr lvl="2">
              <a:lnSpc>
                <a:spcPct val="90000"/>
              </a:lnSpc>
            </a:pPr>
            <a:r>
              <a:rPr lang="es-ES" sz="1200" dirty="0">
                <a:solidFill>
                  <a:schemeClr val="bg1"/>
                </a:solidFill>
              </a:rPr>
              <a:t>3.7.3	EJECUCIÓN VIDEO 175</a:t>
            </a:r>
          </a:p>
          <a:p>
            <a:pPr lvl="2">
              <a:lnSpc>
                <a:spcPct val="90000"/>
              </a:lnSpc>
            </a:pPr>
            <a:r>
              <a:rPr lang="es-ES" sz="1200" dirty="0">
                <a:solidFill>
                  <a:schemeClr val="bg1"/>
                </a:solidFill>
              </a:rPr>
              <a:t>3.7.3	EJECUCIÓN VIDEO 176</a:t>
            </a:r>
          </a:p>
          <a:p>
            <a:pPr lvl="2">
              <a:lnSpc>
                <a:spcPct val="90000"/>
              </a:lnSpc>
            </a:pPr>
            <a:r>
              <a:rPr lang="es-ES" sz="1200" dirty="0">
                <a:solidFill>
                  <a:schemeClr val="bg1"/>
                </a:solidFill>
              </a:rPr>
              <a:t>3.7.3	EJECUCIÓN VIDEO 177</a:t>
            </a:r>
          </a:p>
          <a:p>
            <a:pPr lvl="2">
              <a:lnSpc>
                <a:spcPct val="90000"/>
              </a:lnSpc>
            </a:pPr>
            <a:r>
              <a:rPr lang="es-ES" sz="1200" dirty="0">
                <a:solidFill>
                  <a:schemeClr val="bg1"/>
                </a:solidFill>
              </a:rPr>
              <a:t>3.7.3	EJECUCIÓN VIDEO 178</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610809" y="6457890"/>
            <a:ext cx="581192" cy="400110"/>
          </a:xfrm>
          <a:prstGeom prst="rect">
            <a:avLst/>
          </a:prstGeom>
          <a:noFill/>
        </p:spPr>
        <p:txBody>
          <a:bodyPr wrap="square" rtlCol="0">
            <a:spAutoFit/>
          </a:bodyPr>
          <a:lstStyle/>
          <a:p>
            <a:r>
              <a:rPr lang="es-EC" sz="2000" dirty="0">
                <a:solidFill>
                  <a:schemeClr val="bg1"/>
                </a:solidFill>
              </a:rPr>
              <a:t>44</a:t>
            </a:r>
          </a:p>
        </p:txBody>
      </p:sp>
      <p:pic>
        <p:nvPicPr>
          <p:cNvPr id="5" name="Imagen 4" descr="Texto&#10;&#10;Descripción generada automáticamente">
            <a:extLst>
              <a:ext uri="{FF2B5EF4-FFF2-40B4-BE49-F238E27FC236}">
                <a16:creationId xmlns:a16="http://schemas.microsoft.com/office/drawing/2014/main" id="{DEEAA95A-46F3-21B4-3561-4668DBE99581}"/>
              </a:ext>
            </a:extLst>
          </p:cNvPr>
          <p:cNvPicPr>
            <a:picLocks noChangeAspect="1"/>
          </p:cNvPicPr>
          <p:nvPr/>
        </p:nvPicPr>
        <p:blipFill>
          <a:blip r:embed="rId2"/>
          <a:stretch>
            <a:fillRect/>
          </a:stretch>
        </p:blipFill>
        <p:spPr>
          <a:xfrm>
            <a:off x="3981450" y="3194296"/>
            <a:ext cx="4229100" cy="2750820"/>
          </a:xfrm>
          <a:prstGeom prst="rect">
            <a:avLst/>
          </a:prstGeom>
          <a:ln w="88900" cap="sq" cmpd="thickThin">
            <a:solidFill>
              <a:srgbClr val="000000"/>
            </a:solidFill>
            <a:prstDash val="solid"/>
            <a:miter lim="800000"/>
          </a:ln>
          <a:effectLst>
            <a:innerShdw blurRad="76200">
              <a:srgbClr val="000000"/>
            </a:innerShdw>
          </a:effectLst>
        </p:spPr>
      </p:pic>
      <p:sp>
        <p:nvSpPr>
          <p:cNvPr id="6" name="Marcador de contenido 2">
            <a:extLst>
              <a:ext uri="{FF2B5EF4-FFF2-40B4-BE49-F238E27FC236}">
                <a16:creationId xmlns:a16="http://schemas.microsoft.com/office/drawing/2014/main" id="{9306D8D0-8E2D-12C0-5272-E3792D5EB173}"/>
              </a:ext>
            </a:extLst>
          </p:cNvPr>
          <p:cNvSpPr txBox="1">
            <a:spLocks/>
          </p:cNvSpPr>
          <p:nvPr/>
        </p:nvSpPr>
        <p:spPr>
          <a:xfrm>
            <a:off x="9165494" y="17929"/>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OBJETIVOS</a:t>
            </a:r>
          </a:p>
          <a:p>
            <a:pPr>
              <a:lnSpc>
                <a:spcPct val="90000"/>
              </a:lnSpc>
            </a:pPr>
            <a:r>
              <a:rPr lang="es-ES" sz="900" dirty="0">
                <a:solidFill>
                  <a:schemeClr val="bg1"/>
                </a:solidFill>
              </a:rPr>
              <a:t>2	MARCO TEÓRICO</a:t>
            </a:r>
          </a:p>
          <a:p>
            <a:pPr lvl="1">
              <a:lnSpc>
                <a:spcPct val="90000"/>
              </a:lnSpc>
            </a:pPr>
            <a:r>
              <a:rPr lang="es-ES" sz="900" dirty="0">
                <a:solidFill>
                  <a:schemeClr val="bg1"/>
                </a:solidFill>
              </a:rPr>
              <a:t>2.1	HILOS</a:t>
            </a:r>
          </a:p>
          <a:p>
            <a:pPr lvl="2">
              <a:lnSpc>
                <a:spcPct val="90000"/>
              </a:lnSpc>
            </a:pPr>
            <a:r>
              <a:rPr lang="es-ES" sz="900" dirty="0">
                <a:solidFill>
                  <a:schemeClr val="bg1"/>
                </a:solidFill>
              </a:rPr>
              <a:t>2.1.1	HILOS CON .NET</a:t>
            </a:r>
          </a:p>
          <a:p>
            <a:pPr lvl="2">
              <a:lnSpc>
                <a:spcPct val="90000"/>
              </a:lnSpc>
            </a:pPr>
            <a:r>
              <a:rPr lang="es-ES" sz="900" dirty="0">
                <a:solidFill>
                  <a:schemeClr val="bg1"/>
                </a:solidFill>
              </a:rPr>
              <a:t>2.1.2	SINCRONIZACION</a:t>
            </a:r>
          </a:p>
          <a:p>
            <a:pPr lvl="1">
              <a:lnSpc>
                <a:spcPct val="90000"/>
              </a:lnSpc>
            </a:pPr>
            <a:r>
              <a:rPr lang="es-ES" sz="900" dirty="0">
                <a:solidFill>
                  <a:schemeClr val="bg1"/>
                </a:solidFill>
              </a:rPr>
              <a:t>2..2	GESTION DE HILOS</a:t>
            </a:r>
          </a:p>
          <a:p>
            <a:pPr lvl="1">
              <a:lnSpc>
                <a:spcPct val="90000"/>
              </a:lnSpc>
            </a:pPr>
            <a:r>
              <a:rPr lang="es-ES" sz="900" dirty="0">
                <a:solidFill>
                  <a:schemeClr val="bg1"/>
                </a:solidFill>
              </a:rPr>
              <a:t>2.3	PARALELISMO DE HILOS</a:t>
            </a:r>
          </a:p>
          <a:p>
            <a:pPr lvl="1">
              <a:lnSpc>
                <a:spcPct val="90000"/>
              </a:lnSpc>
            </a:pPr>
            <a:r>
              <a:rPr lang="es-ES" sz="900" dirty="0">
                <a:solidFill>
                  <a:schemeClr val="bg1"/>
                </a:solidFill>
              </a:rPr>
              <a:t>2.4	BLOQUEO DE HILOS</a:t>
            </a:r>
          </a:p>
          <a:p>
            <a:pPr lvl="1">
              <a:lnSpc>
                <a:spcPct val="90000"/>
              </a:lnSpc>
            </a:pPr>
            <a:r>
              <a:rPr lang="es-ES" sz="900" dirty="0">
                <a:solidFill>
                  <a:schemeClr val="bg1"/>
                </a:solidFill>
              </a:rPr>
              <a:t>2.5	PROGRAMACION ASINCRONA</a:t>
            </a:r>
          </a:p>
          <a:p>
            <a:pPr>
              <a:lnSpc>
                <a:spcPct val="90000"/>
              </a:lnSpc>
            </a:pPr>
            <a:r>
              <a:rPr lang="es-ES" sz="900" dirty="0">
                <a:solidFill>
                  <a:srgbClr val="FFFF00"/>
                </a:solidFill>
              </a:rPr>
              <a:t>3	DESARROLLO</a:t>
            </a:r>
          </a:p>
          <a:p>
            <a:pPr lvl="1">
              <a:lnSpc>
                <a:spcPct val="90000"/>
              </a:lnSpc>
            </a:pPr>
            <a:r>
              <a:rPr lang="es-ES" sz="900" dirty="0">
                <a:solidFill>
                  <a:schemeClr val="bg1"/>
                </a:solidFill>
              </a:rPr>
              <a:t>3.1	CODIFICACIÓN VIDEO 173</a:t>
            </a:r>
          </a:p>
          <a:p>
            <a:pPr lvl="1">
              <a:lnSpc>
                <a:spcPct val="90000"/>
              </a:lnSpc>
            </a:pPr>
            <a:r>
              <a:rPr lang="es-ES" sz="900" dirty="0">
                <a:solidFill>
                  <a:schemeClr val="bg1"/>
                </a:solidFill>
              </a:rPr>
              <a:t>3.2	CODIFICACIÓN VIDEO 174</a:t>
            </a:r>
          </a:p>
          <a:p>
            <a:pPr lvl="1">
              <a:lnSpc>
                <a:spcPct val="90000"/>
              </a:lnSpc>
            </a:pPr>
            <a:r>
              <a:rPr lang="es-ES" sz="900" dirty="0">
                <a:solidFill>
                  <a:schemeClr val="bg1"/>
                </a:solidFill>
              </a:rPr>
              <a:t>3.3	CODIFICACIÓN VIDEO 175</a:t>
            </a:r>
          </a:p>
          <a:p>
            <a:pPr lvl="1">
              <a:lnSpc>
                <a:spcPct val="90000"/>
              </a:lnSpc>
            </a:pPr>
            <a:r>
              <a:rPr lang="es-ES" sz="900" dirty="0">
                <a:solidFill>
                  <a:schemeClr val="bg1"/>
                </a:solidFill>
              </a:rPr>
              <a:t>3.4	CODIFICACIÓN VIDEO 176</a:t>
            </a:r>
          </a:p>
          <a:p>
            <a:pPr lvl="1">
              <a:lnSpc>
                <a:spcPct val="90000"/>
              </a:lnSpc>
            </a:pPr>
            <a:r>
              <a:rPr lang="es-ES" sz="900" dirty="0">
                <a:solidFill>
                  <a:schemeClr val="bg1"/>
                </a:solidFill>
              </a:rPr>
              <a:t>3.5	CODIFICACIÓN VIDEO 177</a:t>
            </a:r>
          </a:p>
          <a:p>
            <a:pPr lvl="1">
              <a:lnSpc>
                <a:spcPct val="90000"/>
              </a:lnSpc>
            </a:pPr>
            <a:r>
              <a:rPr lang="es-ES" sz="900" dirty="0">
                <a:solidFill>
                  <a:schemeClr val="bg1"/>
                </a:solidFill>
              </a:rPr>
              <a:t>3.6	CODIFICACIÓN VIDEO 178</a:t>
            </a:r>
          </a:p>
          <a:p>
            <a:pPr lvl="1">
              <a:lnSpc>
                <a:spcPct val="90000"/>
              </a:lnSpc>
            </a:pPr>
            <a:r>
              <a:rPr lang="es-ES" sz="900" dirty="0">
                <a:solidFill>
                  <a:srgbClr val="FFFF00"/>
                </a:solidFill>
              </a:rPr>
              <a:t>3.7	FUNCIONALIDAD</a:t>
            </a:r>
          </a:p>
          <a:p>
            <a:pPr lvl="2">
              <a:lnSpc>
                <a:spcPct val="90000"/>
              </a:lnSpc>
            </a:pPr>
            <a:r>
              <a:rPr lang="es-ES" sz="900" dirty="0">
                <a:solidFill>
                  <a:schemeClr val="bg1"/>
                </a:solidFill>
              </a:rPr>
              <a:t>3.7.1	EJECUCIÓN VIDEO 173</a:t>
            </a:r>
          </a:p>
          <a:p>
            <a:pPr lvl="2">
              <a:lnSpc>
                <a:spcPct val="90000"/>
              </a:lnSpc>
            </a:pPr>
            <a:r>
              <a:rPr lang="es-ES" sz="900" dirty="0">
                <a:solidFill>
                  <a:srgbClr val="FFFF00"/>
                </a:solidFill>
              </a:rPr>
              <a:t>3.7.2	EJECUCIÓN VIDEO 174</a:t>
            </a:r>
          </a:p>
          <a:p>
            <a:pPr lvl="2">
              <a:lnSpc>
                <a:spcPct val="90000"/>
              </a:lnSpc>
            </a:pPr>
            <a:r>
              <a:rPr lang="es-ES" sz="900" dirty="0">
                <a:solidFill>
                  <a:schemeClr val="bg1"/>
                </a:solidFill>
              </a:rPr>
              <a:t>3.7.3	EJECUCIÓN VIDEO 175</a:t>
            </a:r>
          </a:p>
          <a:p>
            <a:pPr lvl="2">
              <a:lnSpc>
                <a:spcPct val="90000"/>
              </a:lnSpc>
            </a:pPr>
            <a:r>
              <a:rPr lang="es-ES" sz="900" dirty="0">
                <a:solidFill>
                  <a:schemeClr val="bg1"/>
                </a:solidFill>
              </a:rPr>
              <a:t>3.7.4	EJECUCIÓN VIDEO 176</a:t>
            </a:r>
          </a:p>
          <a:p>
            <a:pPr lvl="2">
              <a:lnSpc>
                <a:spcPct val="90000"/>
              </a:lnSpc>
            </a:pPr>
            <a:r>
              <a:rPr lang="es-ES" sz="900" dirty="0">
                <a:solidFill>
                  <a:schemeClr val="bg1"/>
                </a:solidFill>
              </a:rPr>
              <a:t>3.7.5	EJECUCIÓN VIDEO 177</a:t>
            </a:r>
          </a:p>
          <a:p>
            <a:pPr lvl="2">
              <a:lnSpc>
                <a:spcPct val="90000"/>
              </a:lnSpc>
            </a:pPr>
            <a:r>
              <a:rPr lang="es-ES" sz="900" dirty="0">
                <a:solidFill>
                  <a:schemeClr val="bg1"/>
                </a:solidFill>
              </a:rPr>
              <a:t>3.7.6	EJECUCIÓN VIDEO 178</a:t>
            </a:r>
          </a:p>
          <a:p>
            <a:pPr>
              <a:lnSpc>
                <a:spcPct val="90000"/>
              </a:lnSpc>
            </a:pPr>
            <a:r>
              <a:rPr lang="es-ES" sz="900" dirty="0">
                <a:solidFill>
                  <a:schemeClr val="bg1"/>
                </a:solidFill>
              </a:rPr>
              <a:t>4	CONCLUSIONES</a:t>
            </a:r>
          </a:p>
          <a:p>
            <a:pPr>
              <a:lnSpc>
                <a:spcPct val="90000"/>
              </a:lnSpc>
            </a:pPr>
            <a:r>
              <a:rPr lang="es-ES" sz="900" dirty="0">
                <a:solidFill>
                  <a:schemeClr val="bg1"/>
                </a:solidFill>
              </a:rPr>
              <a:t>5	RECOMENDACIONES</a:t>
            </a:r>
          </a:p>
          <a:p>
            <a:pPr>
              <a:lnSpc>
                <a:spcPct val="90000"/>
              </a:lnSpc>
            </a:pPr>
            <a:r>
              <a:rPr lang="es-ES" sz="900" dirty="0">
                <a:solidFill>
                  <a:schemeClr val="bg1"/>
                </a:solidFill>
              </a:rPr>
              <a:t>6	BIBLIOGRAFÍA</a:t>
            </a:r>
          </a:p>
        </p:txBody>
      </p:sp>
      <p:sp>
        <p:nvSpPr>
          <p:cNvPr id="8" name="Marcador de número de diapositiva 7">
            <a:extLst>
              <a:ext uri="{FF2B5EF4-FFF2-40B4-BE49-F238E27FC236}">
                <a16:creationId xmlns:a16="http://schemas.microsoft.com/office/drawing/2014/main" id="{1B485FF3-EBAB-C1CE-7718-23462C7D084D}"/>
              </a:ext>
            </a:extLst>
          </p:cNvPr>
          <p:cNvSpPr>
            <a:spLocks noGrp="1"/>
          </p:cNvSpPr>
          <p:nvPr>
            <p:ph type="sldNum" sz="quarter" idx="12"/>
          </p:nvPr>
        </p:nvSpPr>
        <p:spPr>
          <a:xfrm>
            <a:off x="11036429" y="6337206"/>
            <a:ext cx="1052508" cy="365125"/>
          </a:xfrm>
        </p:spPr>
        <p:txBody>
          <a:bodyPr vert="horz" lIns="91440" tIns="45720" rIns="91440" bIns="45720" rtlCol="0" anchor="ctr"/>
          <a:lstStyle/>
          <a:p>
            <a:fld id="{D57F1E4F-1CFF-5643-939E-217C01CDF565}" type="slidenum">
              <a:rPr lang="en-US" sz="2800" b="1" smtClean="0">
                <a:solidFill>
                  <a:schemeClr val="bg1"/>
                </a:solidFill>
              </a:rPr>
              <a:pPr/>
              <a:t>49</a:t>
            </a:fld>
            <a:endParaRPr lang="en-US" sz="2800" b="1" dirty="0">
              <a:solidFill>
                <a:schemeClr val="bg1"/>
              </a:solidFill>
            </a:endParaRPr>
          </a:p>
        </p:txBody>
      </p:sp>
    </p:spTree>
    <p:extLst>
      <p:ext uri="{BB962C8B-B14F-4D97-AF65-F5344CB8AC3E}">
        <p14:creationId xmlns:p14="http://schemas.microsoft.com/office/powerpoint/2010/main" val="1493383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a:t>2	Marco teórico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3" y="2180497"/>
            <a:ext cx="8413952" cy="2006918"/>
          </a:xfrm>
        </p:spPr>
        <p:txBody>
          <a:bodyPr>
            <a:normAutofit lnSpcReduction="10000"/>
          </a:bodyPr>
          <a:lstStyle/>
          <a:p>
            <a:pPr algn="just"/>
            <a:r>
              <a:rPr lang="es-ES" b="1" dirty="0">
                <a:solidFill>
                  <a:schemeClr val="tx1"/>
                </a:solidFill>
              </a:rPr>
              <a:t>2.1.1	Hilos con .NET</a:t>
            </a:r>
          </a:p>
          <a:p>
            <a:pPr lvl="1" algn="just"/>
            <a:r>
              <a:rPr lang="es-ES" sz="2000" dirty="0">
                <a:solidFill>
                  <a:schemeClr val="tx1"/>
                </a:solidFill>
              </a:rPr>
              <a:t>.NET es un marco de desarrollo de aplicaciones desarrollado por Microsoft que se utiliza para crear aplicaciones de Windows, web y móviles. </a:t>
            </a:r>
          </a:p>
          <a:p>
            <a:pPr lvl="1" algn="just"/>
            <a:r>
              <a:rPr lang="es-ES" sz="2000" dirty="0">
                <a:solidFill>
                  <a:schemeClr val="tx1"/>
                </a:solidFill>
              </a:rPr>
              <a:t>Un hilo, en el contexto de </a:t>
            </a:r>
            <a:r>
              <a:rPr lang="es-ES" sz="2000" dirty="0" err="1">
                <a:solidFill>
                  <a:schemeClr val="tx1"/>
                </a:solidFill>
              </a:rPr>
              <a:t>DotNet</a:t>
            </a:r>
            <a:r>
              <a:rPr lang="es-ES" sz="2000" dirty="0">
                <a:solidFill>
                  <a:schemeClr val="tx1"/>
                </a:solidFill>
              </a:rPr>
              <a:t> según [5],  crea y controla un subproceso, establece su prioridad y obtiene su estado.</a:t>
            </a:r>
          </a:p>
        </p:txBody>
      </p:sp>
      <p:sp>
        <p:nvSpPr>
          <p:cNvPr id="4" name="Marcador de contenido 2">
            <a:extLst>
              <a:ext uri="{FF2B5EF4-FFF2-40B4-BE49-F238E27FC236}">
                <a16:creationId xmlns:a16="http://schemas.microsoft.com/office/drawing/2014/main" id="{3EC86FE0-3B43-49C3-A243-01239BBC396F}"/>
              </a:ext>
            </a:extLst>
          </p:cNvPr>
          <p:cNvSpPr txBox="1">
            <a:spLocks/>
          </p:cNvSpPr>
          <p:nvPr/>
        </p:nvSpPr>
        <p:spPr>
          <a:xfrm>
            <a:off x="9165494"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rgbClr val="FFFF00"/>
                </a:solidFill>
              </a:rPr>
              <a:t>2	MARCO TEÓRICO</a:t>
            </a:r>
          </a:p>
          <a:p>
            <a:pPr lvl="1">
              <a:lnSpc>
                <a:spcPct val="90000"/>
              </a:lnSpc>
            </a:pPr>
            <a:r>
              <a:rPr lang="es-ES" sz="1200" dirty="0">
                <a:solidFill>
                  <a:srgbClr val="FFFF00"/>
                </a:solidFill>
              </a:rPr>
              <a:t>2.1	HILOS</a:t>
            </a:r>
          </a:p>
          <a:p>
            <a:pPr lvl="1">
              <a:lnSpc>
                <a:spcPct val="90000"/>
              </a:lnSpc>
            </a:pPr>
            <a:r>
              <a:rPr lang="es-ES" sz="1200" dirty="0">
                <a:solidFill>
                  <a:schemeClr val="bg1"/>
                </a:solidFill>
              </a:rPr>
              <a:t>2..2	PATRÓN MVC</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CODIFICACIÓN VIDEO 173</a:t>
            </a:r>
          </a:p>
          <a:p>
            <a:pPr lvl="1">
              <a:lnSpc>
                <a:spcPct val="90000"/>
              </a:lnSpc>
            </a:pPr>
            <a:r>
              <a:rPr lang="es-ES" sz="1200" dirty="0">
                <a:solidFill>
                  <a:schemeClr val="bg1"/>
                </a:solidFill>
              </a:rPr>
              <a:t>3.2	CODIFICACIÓN VIDEO 174</a:t>
            </a:r>
          </a:p>
          <a:p>
            <a:pPr lvl="1">
              <a:lnSpc>
                <a:spcPct val="90000"/>
              </a:lnSpc>
            </a:pPr>
            <a:r>
              <a:rPr lang="es-ES" sz="1200" dirty="0">
                <a:solidFill>
                  <a:schemeClr val="bg1"/>
                </a:solidFill>
              </a:rPr>
              <a:t>3.3	CODIFICACIÓN VIDEO 175</a:t>
            </a:r>
          </a:p>
          <a:p>
            <a:pPr lvl="1">
              <a:lnSpc>
                <a:spcPct val="90000"/>
              </a:lnSpc>
            </a:pPr>
            <a:r>
              <a:rPr lang="es-ES" sz="1200" dirty="0">
                <a:solidFill>
                  <a:schemeClr val="bg1"/>
                </a:solidFill>
              </a:rPr>
              <a:t>3.4	CODIFICACIÓN VIDEO 176</a:t>
            </a:r>
          </a:p>
          <a:p>
            <a:pPr lvl="1">
              <a:lnSpc>
                <a:spcPct val="90000"/>
              </a:lnSpc>
            </a:pPr>
            <a:r>
              <a:rPr lang="es-ES" sz="1200" dirty="0">
                <a:solidFill>
                  <a:schemeClr val="bg1"/>
                </a:solidFill>
              </a:rPr>
              <a:t>3.5	CODIFICACIÓN VIDEO 177</a:t>
            </a:r>
          </a:p>
          <a:p>
            <a:pPr lvl="1">
              <a:lnSpc>
                <a:spcPct val="90000"/>
              </a:lnSpc>
            </a:pPr>
            <a:r>
              <a:rPr lang="es-ES" sz="1200" dirty="0">
                <a:solidFill>
                  <a:schemeClr val="bg1"/>
                </a:solidFill>
              </a:rPr>
              <a:t>3.6	CODIFICACIÓN VIDEO 178</a:t>
            </a:r>
          </a:p>
          <a:p>
            <a:pPr lvl="1">
              <a:lnSpc>
                <a:spcPct val="90000"/>
              </a:lnSpc>
            </a:pPr>
            <a:r>
              <a:rPr lang="es-ES" sz="1200" dirty="0">
                <a:solidFill>
                  <a:schemeClr val="bg1"/>
                </a:solidFill>
              </a:rPr>
              <a:t>3.7	FUNCIONALIDAD</a:t>
            </a:r>
          </a:p>
          <a:p>
            <a:pPr lvl="2">
              <a:lnSpc>
                <a:spcPct val="90000"/>
              </a:lnSpc>
            </a:pPr>
            <a:r>
              <a:rPr lang="es-ES" sz="1200" dirty="0">
                <a:solidFill>
                  <a:schemeClr val="bg1"/>
                </a:solidFill>
              </a:rPr>
              <a:t>3.7.1	EJECUCIÓN VIDEO 173</a:t>
            </a:r>
          </a:p>
          <a:p>
            <a:pPr lvl="2">
              <a:lnSpc>
                <a:spcPct val="90000"/>
              </a:lnSpc>
            </a:pPr>
            <a:r>
              <a:rPr lang="es-ES" sz="1200" dirty="0">
                <a:solidFill>
                  <a:schemeClr val="bg1"/>
                </a:solidFill>
              </a:rPr>
              <a:t>3.7.2	EJECUCIÓN VIDEO 174</a:t>
            </a:r>
          </a:p>
          <a:p>
            <a:pPr lvl="2">
              <a:lnSpc>
                <a:spcPct val="90000"/>
              </a:lnSpc>
            </a:pPr>
            <a:r>
              <a:rPr lang="es-ES" sz="1200" dirty="0">
                <a:solidFill>
                  <a:schemeClr val="bg1"/>
                </a:solidFill>
              </a:rPr>
              <a:t>3.7.3	EJECUCIÓN VIDEO 175</a:t>
            </a:r>
          </a:p>
          <a:p>
            <a:pPr lvl="2">
              <a:lnSpc>
                <a:spcPct val="90000"/>
              </a:lnSpc>
            </a:pPr>
            <a:r>
              <a:rPr lang="es-ES" sz="1200" dirty="0">
                <a:solidFill>
                  <a:schemeClr val="bg1"/>
                </a:solidFill>
              </a:rPr>
              <a:t>3.7.3	EJECUCIÓN VIDEO 176</a:t>
            </a:r>
          </a:p>
          <a:p>
            <a:pPr lvl="2">
              <a:lnSpc>
                <a:spcPct val="90000"/>
              </a:lnSpc>
            </a:pPr>
            <a:r>
              <a:rPr lang="es-ES" sz="1200" dirty="0">
                <a:solidFill>
                  <a:schemeClr val="bg1"/>
                </a:solidFill>
              </a:rPr>
              <a:t>3.7.3	EJECUCIÓN VIDEO 177</a:t>
            </a:r>
          </a:p>
          <a:p>
            <a:pPr lvl="2">
              <a:lnSpc>
                <a:spcPct val="90000"/>
              </a:lnSpc>
            </a:pPr>
            <a:r>
              <a:rPr lang="es-ES" sz="1200" dirty="0">
                <a:solidFill>
                  <a:schemeClr val="bg1"/>
                </a:solidFill>
              </a:rPr>
              <a:t>3.7.3	EJECUCIÓN VIDEO 178</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5</a:t>
            </a:r>
          </a:p>
        </p:txBody>
      </p:sp>
      <p:pic>
        <p:nvPicPr>
          <p:cNvPr id="5" name="Imagen 4" descr="Net Framework png images | PNGEgg">
            <a:extLst>
              <a:ext uri="{FF2B5EF4-FFF2-40B4-BE49-F238E27FC236}">
                <a16:creationId xmlns:a16="http://schemas.microsoft.com/office/drawing/2014/main" id="{7B8C6EF5-7EE7-12AD-728D-34A0AEE6E19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85504" y="4651027"/>
            <a:ext cx="6605329" cy="2006918"/>
          </a:xfrm>
          <a:prstGeom prst="rect">
            <a:avLst/>
          </a:prstGeom>
          <a:noFill/>
          <a:ln>
            <a:noFill/>
          </a:ln>
        </p:spPr>
      </p:pic>
      <p:sp>
        <p:nvSpPr>
          <p:cNvPr id="6" name="Marcador de contenido 2">
            <a:extLst>
              <a:ext uri="{FF2B5EF4-FFF2-40B4-BE49-F238E27FC236}">
                <a16:creationId xmlns:a16="http://schemas.microsoft.com/office/drawing/2014/main" id="{84A988FB-01D9-28C2-B606-C6D82F1C2518}"/>
              </a:ext>
            </a:extLst>
          </p:cNvPr>
          <p:cNvSpPr txBox="1">
            <a:spLocks/>
          </p:cNvSpPr>
          <p:nvPr/>
        </p:nvSpPr>
        <p:spPr>
          <a:xfrm>
            <a:off x="9117367" y="17929"/>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OBJETIVOS</a:t>
            </a:r>
          </a:p>
          <a:p>
            <a:pPr>
              <a:lnSpc>
                <a:spcPct val="90000"/>
              </a:lnSpc>
            </a:pPr>
            <a:r>
              <a:rPr lang="es-ES" sz="900" dirty="0">
                <a:solidFill>
                  <a:srgbClr val="FFFF00"/>
                </a:solidFill>
              </a:rPr>
              <a:t>2	MARCO TEÓRICO</a:t>
            </a:r>
          </a:p>
          <a:p>
            <a:pPr lvl="1">
              <a:lnSpc>
                <a:spcPct val="90000"/>
              </a:lnSpc>
            </a:pPr>
            <a:r>
              <a:rPr lang="es-ES" sz="900" dirty="0">
                <a:solidFill>
                  <a:srgbClr val="FFFF00"/>
                </a:solidFill>
              </a:rPr>
              <a:t>2.1	HILOS</a:t>
            </a:r>
          </a:p>
          <a:p>
            <a:pPr lvl="2">
              <a:lnSpc>
                <a:spcPct val="90000"/>
              </a:lnSpc>
            </a:pPr>
            <a:r>
              <a:rPr lang="es-ES" sz="900" dirty="0">
                <a:solidFill>
                  <a:srgbClr val="FFFF00"/>
                </a:solidFill>
              </a:rPr>
              <a:t>2.1.1	HILOS CON .NET</a:t>
            </a:r>
          </a:p>
          <a:p>
            <a:pPr lvl="2">
              <a:lnSpc>
                <a:spcPct val="90000"/>
              </a:lnSpc>
            </a:pPr>
            <a:r>
              <a:rPr lang="es-ES" sz="900" dirty="0">
                <a:solidFill>
                  <a:schemeClr val="bg1"/>
                </a:solidFill>
              </a:rPr>
              <a:t>2.1.2	SINCRONIZACION</a:t>
            </a:r>
          </a:p>
          <a:p>
            <a:pPr lvl="1">
              <a:lnSpc>
                <a:spcPct val="90000"/>
              </a:lnSpc>
            </a:pPr>
            <a:r>
              <a:rPr lang="es-ES" sz="900" dirty="0">
                <a:solidFill>
                  <a:schemeClr val="bg1"/>
                </a:solidFill>
              </a:rPr>
              <a:t>2..2	GESTION DE HILOS</a:t>
            </a:r>
          </a:p>
          <a:p>
            <a:pPr lvl="1">
              <a:lnSpc>
                <a:spcPct val="90000"/>
              </a:lnSpc>
            </a:pPr>
            <a:r>
              <a:rPr lang="es-ES" sz="900" dirty="0">
                <a:solidFill>
                  <a:schemeClr val="bg1"/>
                </a:solidFill>
              </a:rPr>
              <a:t>2.3	PARALELISMO DE HILOS</a:t>
            </a:r>
          </a:p>
          <a:p>
            <a:pPr lvl="1">
              <a:lnSpc>
                <a:spcPct val="90000"/>
              </a:lnSpc>
            </a:pPr>
            <a:r>
              <a:rPr lang="es-ES" sz="900" dirty="0">
                <a:solidFill>
                  <a:schemeClr val="bg1"/>
                </a:solidFill>
              </a:rPr>
              <a:t>2.4	BLOQUEO DE HILOS</a:t>
            </a:r>
          </a:p>
          <a:p>
            <a:pPr lvl="1">
              <a:lnSpc>
                <a:spcPct val="90000"/>
              </a:lnSpc>
            </a:pPr>
            <a:r>
              <a:rPr lang="es-ES" sz="900" dirty="0">
                <a:solidFill>
                  <a:schemeClr val="bg1"/>
                </a:solidFill>
              </a:rPr>
              <a:t>2.5	PROGRAMACION ASINCRONA</a:t>
            </a:r>
          </a:p>
          <a:p>
            <a:pPr>
              <a:lnSpc>
                <a:spcPct val="90000"/>
              </a:lnSpc>
            </a:pPr>
            <a:r>
              <a:rPr lang="es-ES" sz="900" dirty="0">
                <a:solidFill>
                  <a:schemeClr val="bg1"/>
                </a:solidFill>
              </a:rPr>
              <a:t>3	DESARROLLO</a:t>
            </a:r>
          </a:p>
          <a:p>
            <a:pPr lvl="1">
              <a:lnSpc>
                <a:spcPct val="90000"/>
              </a:lnSpc>
            </a:pPr>
            <a:r>
              <a:rPr lang="es-ES" sz="900" dirty="0">
                <a:solidFill>
                  <a:schemeClr val="bg1"/>
                </a:solidFill>
              </a:rPr>
              <a:t>3.1	CODIFICACIÓN VIDEO 173</a:t>
            </a:r>
          </a:p>
          <a:p>
            <a:pPr lvl="1">
              <a:lnSpc>
                <a:spcPct val="90000"/>
              </a:lnSpc>
            </a:pPr>
            <a:r>
              <a:rPr lang="es-ES" sz="900" dirty="0">
                <a:solidFill>
                  <a:schemeClr val="bg1"/>
                </a:solidFill>
              </a:rPr>
              <a:t>3.2	CODIFICACIÓN VIDEO 174</a:t>
            </a:r>
          </a:p>
          <a:p>
            <a:pPr lvl="1">
              <a:lnSpc>
                <a:spcPct val="90000"/>
              </a:lnSpc>
            </a:pPr>
            <a:r>
              <a:rPr lang="es-ES" sz="900" dirty="0">
                <a:solidFill>
                  <a:schemeClr val="bg1"/>
                </a:solidFill>
              </a:rPr>
              <a:t>3.3	CODIFICACIÓN VIDEO 175</a:t>
            </a:r>
          </a:p>
          <a:p>
            <a:pPr lvl="1">
              <a:lnSpc>
                <a:spcPct val="90000"/>
              </a:lnSpc>
            </a:pPr>
            <a:r>
              <a:rPr lang="es-ES" sz="900" dirty="0">
                <a:solidFill>
                  <a:schemeClr val="bg1"/>
                </a:solidFill>
              </a:rPr>
              <a:t>3.4	CODIFICACIÓN VIDEO 176</a:t>
            </a:r>
          </a:p>
          <a:p>
            <a:pPr lvl="1">
              <a:lnSpc>
                <a:spcPct val="90000"/>
              </a:lnSpc>
            </a:pPr>
            <a:r>
              <a:rPr lang="es-ES" sz="900" dirty="0">
                <a:solidFill>
                  <a:schemeClr val="bg1"/>
                </a:solidFill>
              </a:rPr>
              <a:t>3.5	CODIFICACIÓN VIDEO 177</a:t>
            </a:r>
          </a:p>
          <a:p>
            <a:pPr lvl="1">
              <a:lnSpc>
                <a:spcPct val="90000"/>
              </a:lnSpc>
            </a:pPr>
            <a:r>
              <a:rPr lang="es-ES" sz="900" dirty="0">
                <a:solidFill>
                  <a:schemeClr val="bg1"/>
                </a:solidFill>
              </a:rPr>
              <a:t>3.6	CODIFICACIÓN VIDEO 178</a:t>
            </a:r>
          </a:p>
          <a:p>
            <a:pPr lvl="1">
              <a:lnSpc>
                <a:spcPct val="90000"/>
              </a:lnSpc>
            </a:pPr>
            <a:r>
              <a:rPr lang="es-ES" sz="900" dirty="0">
                <a:solidFill>
                  <a:schemeClr val="bg1"/>
                </a:solidFill>
              </a:rPr>
              <a:t>3.7	FUNCIONALIDAD</a:t>
            </a:r>
          </a:p>
          <a:p>
            <a:pPr lvl="2">
              <a:lnSpc>
                <a:spcPct val="90000"/>
              </a:lnSpc>
            </a:pPr>
            <a:r>
              <a:rPr lang="es-ES" sz="900" dirty="0">
                <a:solidFill>
                  <a:schemeClr val="bg1"/>
                </a:solidFill>
              </a:rPr>
              <a:t>3.7.1	EJECUCIÓN VIDEO 173</a:t>
            </a:r>
          </a:p>
          <a:p>
            <a:pPr lvl="2">
              <a:lnSpc>
                <a:spcPct val="90000"/>
              </a:lnSpc>
            </a:pPr>
            <a:r>
              <a:rPr lang="es-ES" sz="900" dirty="0">
                <a:solidFill>
                  <a:schemeClr val="bg1"/>
                </a:solidFill>
              </a:rPr>
              <a:t>3.7.2	EJECUCIÓN VIDEO 174</a:t>
            </a:r>
          </a:p>
          <a:p>
            <a:pPr lvl="2">
              <a:lnSpc>
                <a:spcPct val="90000"/>
              </a:lnSpc>
            </a:pPr>
            <a:r>
              <a:rPr lang="es-ES" sz="900" dirty="0">
                <a:solidFill>
                  <a:schemeClr val="bg1"/>
                </a:solidFill>
              </a:rPr>
              <a:t>3.7.3	EJECUCIÓN VIDEO 175</a:t>
            </a:r>
          </a:p>
          <a:p>
            <a:pPr lvl="2">
              <a:lnSpc>
                <a:spcPct val="90000"/>
              </a:lnSpc>
            </a:pPr>
            <a:r>
              <a:rPr lang="es-ES" sz="900" dirty="0">
                <a:solidFill>
                  <a:schemeClr val="bg1"/>
                </a:solidFill>
              </a:rPr>
              <a:t>3.7.4	EJECUCIÓN VIDEO 176</a:t>
            </a:r>
          </a:p>
          <a:p>
            <a:pPr lvl="2">
              <a:lnSpc>
                <a:spcPct val="90000"/>
              </a:lnSpc>
            </a:pPr>
            <a:r>
              <a:rPr lang="es-ES" sz="900" dirty="0">
                <a:solidFill>
                  <a:schemeClr val="bg1"/>
                </a:solidFill>
              </a:rPr>
              <a:t>3.7.5	EJECUCIÓN VIDEO 177</a:t>
            </a:r>
          </a:p>
          <a:p>
            <a:pPr lvl="2">
              <a:lnSpc>
                <a:spcPct val="90000"/>
              </a:lnSpc>
            </a:pPr>
            <a:r>
              <a:rPr lang="es-ES" sz="900" dirty="0">
                <a:solidFill>
                  <a:schemeClr val="bg1"/>
                </a:solidFill>
              </a:rPr>
              <a:t>3.7.6	EJECUCIÓN VIDEO 178</a:t>
            </a:r>
          </a:p>
          <a:p>
            <a:pPr>
              <a:lnSpc>
                <a:spcPct val="90000"/>
              </a:lnSpc>
            </a:pPr>
            <a:r>
              <a:rPr lang="es-ES" sz="900" dirty="0">
                <a:solidFill>
                  <a:schemeClr val="bg1"/>
                </a:solidFill>
              </a:rPr>
              <a:t>4	CONCLUSIONES</a:t>
            </a:r>
          </a:p>
          <a:p>
            <a:pPr>
              <a:lnSpc>
                <a:spcPct val="90000"/>
              </a:lnSpc>
            </a:pPr>
            <a:r>
              <a:rPr lang="es-ES" sz="900" dirty="0">
                <a:solidFill>
                  <a:schemeClr val="bg1"/>
                </a:solidFill>
              </a:rPr>
              <a:t>5	RECOMENDACIONES</a:t>
            </a:r>
          </a:p>
          <a:p>
            <a:pPr>
              <a:lnSpc>
                <a:spcPct val="90000"/>
              </a:lnSpc>
            </a:pPr>
            <a:r>
              <a:rPr lang="es-ES" sz="900" dirty="0">
                <a:solidFill>
                  <a:schemeClr val="bg1"/>
                </a:solidFill>
              </a:rPr>
              <a:t>6	BIBLIOGRAFÍA</a:t>
            </a:r>
          </a:p>
        </p:txBody>
      </p:sp>
      <p:sp>
        <p:nvSpPr>
          <p:cNvPr id="9" name="Marcador de número de diapositiva 8">
            <a:extLst>
              <a:ext uri="{FF2B5EF4-FFF2-40B4-BE49-F238E27FC236}">
                <a16:creationId xmlns:a16="http://schemas.microsoft.com/office/drawing/2014/main" id="{0B8A65AB-9B23-7A93-A488-46E23DF3E1D7}"/>
              </a:ext>
            </a:extLst>
          </p:cNvPr>
          <p:cNvSpPr>
            <a:spLocks noGrp="1"/>
          </p:cNvSpPr>
          <p:nvPr>
            <p:ph type="sldNum" sz="quarter" idx="12"/>
          </p:nvPr>
        </p:nvSpPr>
        <p:spPr>
          <a:xfrm>
            <a:off x="10952329" y="6337206"/>
            <a:ext cx="1052508" cy="365125"/>
          </a:xfrm>
        </p:spPr>
        <p:txBody>
          <a:bodyPr/>
          <a:lstStyle/>
          <a:p>
            <a:fld id="{D57F1E4F-1CFF-5643-939E-217C01CDF565}" type="slidenum">
              <a:rPr lang="en-US" sz="2800" b="1" smtClean="0">
                <a:solidFill>
                  <a:schemeClr val="bg1"/>
                </a:solidFill>
              </a:rPr>
              <a:pPr/>
              <a:t>5</a:t>
            </a:fld>
            <a:endParaRPr lang="en-US" sz="2800" b="1" dirty="0">
              <a:solidFill>
                <a:schemeClr val="bg1"/>
              </a:solidFill>
            </a:endParaRPr>
          </a:p>
        </p:txBody>
      </p:sp>
    </p:spTree>
    <p:extLst>
      <p:ext uri="{BB962C8B-B14F-4D97-AF65-F5344CB8AC3E}">
        <p14:creationId xmlns:p14="http://schemas.microsoft.com/office/powerpoint/2010/main" val="19932008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3.7	Funcionalidad</a:t>
            </a:r>
            <a:br>
              <a:rPr lang="es-ES" dirty="0"/>
            </a:br>
            <a:r>
              <a:rPr lang="es-ES" dirty="0"/>
              <a:t>3.7.3	</a:t>
            </a:r>
            <a:r>
              <a:rPr lang="es-ES" dirty="0" err="1"/>
              <a:t>ejecuci</a:t>
            </a:r>
            <a:r>
              <a:rPr lang="es-EC" dirty="0" err="1"/>
              <a:t>ón</a:t>
            </a:r>
            <a:r>
              <a:rPr lang="es-EC" dirty="0"/>
              <a:t> video 175</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3194296"/>
            <a:ext cx="3074633" cy="2150872"/>
          </a:xfrm>
        </p:spPr>
        <p:txBody>
          <a:bodyPr>
            <a:normAutofit/>
          </a:bodyPr>
          <a:lstStyle/>
          <a:p>
            <a:r>
              <a:rPr lang="es-ES" dirty="0">
                <a:solidFill>
                  <a:schemeClr val="tx1"/>
                </a:solidFill>
              </a:rPr>
              <a:t>1.	La ejecución de la aplicación terminada del video 175 es:</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CODIFICACIÓN VIDEO 173</a:t>
            </a:r>
          </a:p>
          <a:p>
            <a:pPr lvl="1">
              <a:lnSpc>
                <a:spcPct val="90000"/>
              </a:lnSpc>
            </a:pPr>
            <a:r>
              <a:rPr lang="es-ES" sz="1200" dirty="0">
                <a:solidFill>
                  <a:schemeClr val="bg1"/>
                </a:solidFill>
              </a:rPr>
              <a:t>3.2	CODIFICACIÓN VIDEO 174</a:t>
            </a:r>
          </a:p>
          <a:p>
            <a:pPr lvl="1">
              <a:lnSpc>
                <a:spcPct val="90000"/>
              </a:lnSpc>
            </a:pPr>
            <a:r>
              <a:rPr lang="es-ES" sz="1200" dirty="0">
                <a:solidFill>
                  <a:schemeClr val="bg1"/>
                </a:solidFill>
              </a:rPr>
              <a:t>3.3	CODIFICACIÓN VIDEO 175</a:t>
            </a:r>
          </a:p>
          <a:p>
            <a:pPr lvl="1">
              <a:lnSpc>
                <a:spcPct val="90000"/>
              </a:lnSpc>
            </a:pPr>
            <a:r>
              <a:rPr lang="es-ES" sz="1200" dirty="0">
                <a:solidFill>
                  <a:schemeClr val="bg1"/>
                </a:solidFill>
              </a:rPr>
              <a:t>3.4	CODIFICACIÓN VIDEO 176</a:t>
            </a:r>
          </a:p>
          <a:p>
            <a:pPr lvl="1">
              <a:lnSpc>
                <a:spcPct val="90000"/>
              </a:lnSpc>
            </a:pPr>
            <a:r>
              <a:rPr lang="es-ES" sz="1200" dirty="0">
                <a:solidFill>
                  <a:schemeClr val="bg1"/>
                </a:solidFill>
              </a:rPr>
              <a:t>3.5	CODIFICACIÓN VIDEO 177</a:t>
            </a:r>
          </a:p>
          <a:p>
            <a:pPr lvl="1">
              <a:lnSpc>
                <a:spcPct val="90000"/>
              </a:lnSpc>
            </a:pPr>
            <a:r>
              <a:rPr lang="es-ES" sz="1200" dirty="0">
                <a:solidFill>
                  <a:schemeClr val="bg1"/>
                </a:solidFill>
              </a:rPr>
              <a:t>3.6	CODIFICACIÓN VIDEO 178</a:t>
            </a:r>
          </a:p>
          <a:p>
            <a:pPr lvl="1">
              <a:lnSpc>
                <a:spcPct val="90000"/>
              </a:lnSpc>
            </a:pPr>
            <a:r>
              <a:rPr lang="es-ES" sz="1200" dirty="0">
                <a:solidFill>
                  <a:srgbClr val="FFFF00"/>
                </a:solidFill>
              </a:rPr>
              <a:t>3.7	FUNCIONALIDAD</a:t>
            </a:r>
          </a:p>
          <a:p>
            <a:pPr lvl="2">
              <a:lnSpc>
                <a:spcPct val="90000"/>
              </a:lnSpc>
            </a:pPr>
            <a:r>
              <a:rPr lang="es-ES" sz="1200" dirty="0">
                <a:solidFill>
                  <a:schemeClr val="bg1"/>
                </a:solidFill>
              </a:rPr>
              <a:t>3.7.1	EJECUCIÓN VIDEO 173</a:t>
            </a:r>
          </a:p>
          <a:p>
            <a:pPr lvl="2">
              <a:lnSpc>
                <a:spcPct val="90000"/>
              </a:lnSpc>
            </a:pPr>
            <a:r>
              <a:rPr lang="es-ES" sz="1200" dirty="0">
                <a:solidFill>
                  <a:schemeClr val="bg1"/>
                </a:solidFill>
              </a:rPr>
              <a:t>3.7.2	EJECUCIÓN VIDEO 174</a:t>
            </a:r>
          </a:p>
          <a:p>
            <a:pPr lvl="2">
              <a:lnSpc>
                <a:spcPct val="90000"/>
              </a:lnSpc>
            </a:pPr>
            <a:r>
              <a:rPr lang="es-ES" sz="1200" dirty="0">
                <a:solidFill>
                  <a:srgbClr val="FFFF00"/>
                </a:solidFill>
              </a:rPr>
              <a:t>3.7.3	EJECUCIÓN VIDEO 175</a:t>
            </a:r>
          </a:p>
          <a:p>
            <a:pPr lvl="2">
              <a:lnSpc>
                <a:spcPct val="90000"/>
              </a:lnSpc>
            </a:pPr>
            <a:r>
              <a:rPr lang="es-ES" sz="1200" dirty="0">
                <a:solidFill>
                  <a:schemeClr val="bg1"/>
                </a:solidFill>
              </a:rPr>
              <a:t>3.7.3	EJECUCIÓN VIDEO 176</a:t>
            </a:r>
          </a:p>
          <a:p>
            <a:pPr lvl="2">
              <a:lnSpc>
                <a:spcPct val="90000"/>
              </a:lnSpc>
            </a:pPr>
            <a:r>
              <a:rPr lang="es-ES" sz="1200" dirty="0">
                <a:solidFill>
                  <a:schemeClr val="bg1"/>
                </a:solidFill>
              </a:rPr>
              <a:t>3.7.3	EJECUCIÓN VIDEO 177</a:t>
            </a:r>
          </a:p>
          <a:p>
            <a:pPr lvl="2">
              <a:lnSpc>
                <a:spcPct val="90000"/>
              </a:lnSpc>
            </a:pPr>
            <a:r>
              <a:rPr lang="es-ES" sz="1200" dirty="0">
                <a:solidFill>
                  <a:schemeClr val="bg1"/>
                </a:solidFill>
              </a:rPr>
              <a:t>3.7.3	EJECUCIÓN VIDEO 178</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610809" y="6457890"/>
            <a:ext cx="581192" cy="400110"/>
          </a:xfrm>
          <a:prstGeom prst="rect">
            <a:avLst/>
          </a:prstGeom>
          <a:noFill/>
        </p:spPr>
        <p:txBody>
          <a:bodyPr wrap="square" rtlCol="0">
            <a:spAutoFit/>
          </a:bodyPr>
          <a:lstStyle/>
          <a:p>
            <a:r>
              <a:rPr lang="es-EC" sz="2000" dirty="0">
                <a:solidFill>
                  <a:schemeClr val="bg1"/>
                </a:solidFill>
              </a:rPr>
              <a:t>45</a:t>
            </a:r>
          </a:p>
        </p:txBody>
      </p:sp>
      <p:pic>
        <p:nvPicPr>
          <p:cNvPr id="5" name="Imagen 4" descr="Texto&#10;&#10;Descripción generada automáticamente">
            <a:extLst>
              <a:ext uri="{FF2B5EF4-FFF2-40B4-BE49-F238E27FC236}">
                <a16:creationId xmlns:a16="http://schemas.microsoft.com/office/drawing/2014/main" id="{0D16C208-C0C3-CE20-5922-90602A0FC89A}"/>
              </a:ext>
            </a:extLst>
          </p:cNvPr>
          <p:cNvPicPr>
            <a:picLocks noChangeAspect="1"/>
          </p:cNvPicPr>
          <p:nvPr/>
        </p:nvPicPr>
        <p:blipFill>
          <a:blip r:embed="rId2"/>
          <a:stretch>
            <a:fillRect/>
          </a:stretch>
        </p:blipFill>
        <p:spPr>
          <a:xfrm>
            <a:off x="4152499" y="2905752"/>
            <a:ext cx="4175760" cy="2727960"/>
          </a:xfrm>
          <a:prstGeom prst="rect">
            <a:avLst/>
          </a:prstGeom>
          <a:ln w="88900" cap="sq" cmpd="thickThin">
            <a:solidFill>
              <a:srgbClr val="000000"/>
            </a:solidFill>
            <a:prstDash val="solid"/>
            <a:miter lim="800000"/>
          </a:ln>
          <a:effectLst>
            <a:innerShdw blurRad="76200">
              <a:srgbClr val="000000"/>
            </a:innerShdw>
          </a:effectLst>
        </p:spPr>
      </p:pic>
      <p:sp>
        <p:nvSpPr>
          <p:cNvPr id="6" name="Marcador de contenido 2">
            <a:extLst>
              <a:ext uri="{FF2B5EF4-FFF2-40B4-BE49-F238E27FC236}">
                <a16:creationId xmlns:a16="http://schemas.microsoft.com/office/drawing/2014/main" id="{8DB2C74C-6DAC-52AE-626F-26DED13D7A10}"/>
              </a:ext>
            </a:extLst>
          </p:cNvPr>
          <p:cNvSpPr txBox="1">
            <a:spLocks/>
          </p:cNvSpPr>
          <p:nvPr/>
        </p:nvSpPr>
        <p:spPr>
          <a:xfrm>
            <a:off x="9117367" y="17929"/>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OBJETIVOS</a:t>
            </a:r>
          </a:p>
          <a:p>
            <a:pPr>
              <a:lnSpc>
                <a:spcPct val="90000"/>
              </a:lnSpc>
            </a:pPr>
            <a:r>
              <a:rPr lang="es-ES" sz="900" dirty="0">
                <a:solidFill>
                  <a:schemeClr val="bg1"/>
                </a:solidFill>
              </a:rPr>
              <a:t>2	MARCO TEÓRICO</a:t>
            </a:r>
          </a:p>
          <a:p>
            <a:pPr lvl="1">
              <a:lnSpc>
                <a:spcPct val="90000"/>
              </a:lnSpc>
            </a:pPr>
            <a:r>
              <a:rPr lang="es-ES" sz="900" dirty="0">
                <a:solidFill>
                  <a:schemeClr val="bg1"/>
                </a:solidFill>
              </a:rPr>
              <a:t>2.1	HILOS</a:t>
            </a:r>
          </a:p>
          <a:p>
            <a:pPr lvl="2">
              <a:lnSpc>
                <a:spcPct val="90000"/>
              </a:lnSpc>
            </a:pPr>
            <a:r>
              <a:rPr lang="es-ES" sz="900" dirty="0">
                <a:solidFill>
                  <a:schemeClr val="bg1"/>
                </a:solidFill>
              </a:rPr>
              <a:t>2.1.1	HILOS CON .NET</a:t>
            </a:r>
          </a:p>
          <a:p>
            <a:pPr lvl="2">
              <a:lnSpc>
                <a:spcPct val="90000"/>
              </a:lnSpc>
            </a:pPr>
            <a:r>
              <a:rPr lang="es-ES" sz="900" dirty="0">
                <a:solidFill>
                  <a:schemeClr val="bg1"/>
                </a:solidFill>
              </a:rPr>
              <a:t>2.1.2	SINCRONIZACION</a:t>
            </a:r>
          </a:p>
          <a:p>
            <a:pPr lvl="1">
              <a:lnSpc>
                <a:spcPct val="90000"/>
              </a:lnSpc>
            </a:pPr>
            <a:r>
              <a:rPr lang="es-ES" sz="900" dirty="0">
                <a:solidFill>
                  <a:schemeClr val="bg1"/>
                </a:solidFill>
              </a:rPr>
              <a:t>2..2	GESTION DE HILOS</a:t>
            </a:r>
          </a:p>
          <a:p>
            <a:pPr lvl="1">
              <a:lnSpc>
                <a:spcPct val="90000"/>
              </a:lnSpc>
            </a:pPr>
            <a:r>
              <a:rPr lang="es-ES" sz="900" dirty="0">
                <a:solidFill>
                  <a:schemeClr val="bg1"/>
                </a:solidFill>
              </a:rPr>
              <a:t>2.3	PARALELISMO DE HILOS</a:t>
            </a:r>
          </a:p>
          <a:p>
            <a:pPr lvl="1">
              <a:lnSpc>
                <a:spcPct val="90000"/>
              </a:lnSpc>
            </a:pPr>
            <a:r>
              <a:rPr lang="es-ES" sz="900" dirty="0">
                <a:solidFill>
                  <a:schemeClr val="bg1"/>
                </a:solidFill>
              </a:rPr>
              <a:t>2.4	BLOQUEO DE HILOS</a:t>
            </a:r>
          </a:p>
          <a:p>
            <a:pPr lvl="1">
              <a:lnSpc>
                <a:spcPct val="90000"/>
              </a:lnSpc>
            </a:pPr>
            <a:r>
              <a:rPr lang="es-ES" sz="900" dirty="0">
                <a:solidFill>
                  <a:schemeClr val="bg1"/>
                </a:solidFill>
              </a:rPr>
              <a:t>2.5	PROGRAMACION ASINCRONA</a:t>
            </a:r>
          </a:p>
          <a:p>
            <a:pPr>
              <a:lnSpc>
                <a:spcPct val="90000"/>
              </a:lnSpc>
            </a:pPr>
            <a:r>
              <a:rPr lang="es-ES" sz="900" dirty="0">
                <a:solidFill>
                  <a:srgbClr val="FFFF00"/>
                </a:solidFill>
              </a:rPr>
              <a:t>3	DESARROLLO</a:t>
            </a:r>
          </a:p>
          <a:p>
            <a:pPr lvl="1">
              <a:lnSpc>
                <a:spcPct val="90000"/>
              </a:lnSpc>
            </a:pPr>
            <a:r>
              <a:rPr lang="es-ES" sz="900" dirty="0">
                <a:solidFill>
                  <a:schemeClr val="bg1"/>
                </a:solidFill>
              </a:rPr>
              <a:t>3.1	CODIFICACIÓN VIDEO 173</a:t>
            </a:r>
          </a:p>
          <a:p>
            <a:pPr lvl="1">
              <a:lnSpc>
                <a:spcPct val="90000"/>
              </a:lnSpc>
            </a:pPr>
            <a:r>
              <a:rPr lang="es-ES" sz="900" dirty="0">
                <a:solidFill>
                  <a:schemeClr val="bg1"/>
                </a:solidFill>
              </a:rPr>
              <a:t>3.2	CODIFICACIÓN VIDEO 174</a:t>
            </a:r>
          </a:p>
          <a:p>
            <a:pPr lvl="1">
              <a:lnSpc>
                <a:spcPct val="90000"/>
              </a:lnSpc>
            </a:pPr>
            <a:r>
              <a:rPr lang="es-ES" sz="900" dirty="0">
                <a:solidFill>
                  <a:schemeClr val="bg1"/>
                </a:solidFill>
              </a:rPr>
              <a:t>3.3	CODIFICACIÓN VIDEO 175</a:t>
            </a:r>
          </a:p>
          <a:p>
            <a:pPr lvl="1">
              <a:lnSpc>
                <a:spcPct val="90000"/>
              </a:lnSpc>
            </a:pPr>
            <a:r>
              <a:rPr lang="es-ES" sz="900" dirty="0">
                <a:solidFill>
                  <a:schemeClr val="bg1"/>
                </a:solidFill>
              </a:rPr>
              <a:t>3.4	CODIFICACIÓN VIDEO 176</a:t>
            </a:r>
          </a:p>
          <a:p>
            <a:pPr lvl="1">
              <a:lnSpc>
                <a:spcPct val="90000"/>
              </a:lnSpc>
            </a:pPr>
            <a:r>
              <a:rPr lang="es-ES" sz="900" dirty="0">
                <a:solidFill>
                  <a:schemeClr val="bg1"/>
                </a:solidFill>
              </a:rPr>
              <a:t>3.5	CODIFICACIÓN VIDEO 177</a:t>
            </a:r>
          </a:p>
          <a:p>
            <a:pPr lvl="1">
              <a:lnSpc>
                <a:spcPct val="90000"/>
              </a:lnSpc>
            </a:pPr>
            <a:r>
              <a:rPr lang="es-ES" sz="900" dirty="0">
                <a:solidFill>
                  <a:schemeClr val="bg1"/>
                </a:solidFill>
              </a:rPr>
              <a:t>3.6	CODIFICACIÓN VIDEO 178</a:t>
            </a:r>
          </a:p>
          <a:p>
            <a:pPr lvl="1">
              <a:lnSpc>
                <a:spcPct val="90000"/>
              </a:lnSpc>
            </a:pPr>
            <a:r>
              <a:rPr lang="es-ES" sz="900" dirty="0">
                <a:solidFill>
                  <a:srgbClr val="FFFF00"/>
                </a:solidFill>
              </a:rPr>
              <a:t>3.7	FUNCIONALIDAD</a:t>
            </a:r>
          </a:p>
          <a:p>
            <a:pPr lvl="2">
              <a:lnSpc>
                <a:spcPct val="90000"/>
              </a:lnSpc>
            </a:pPr>
            <a:r>
              <a:rPr lang="es-ES" sz="900" dirty="0">
                <a:solidFill>
                  <a:schemeClr val="bg1"/>
                </a:solidFill>
              </a:rPr>
              <a:t>3.7.1	EJECUCIÓN VIDEO 173</a:t>
            </a:r>
          </a:p>
          <a:p>
            <a:pPr lvl="2">
              <a:lnSpc>
                <a:spcPct val="90000"/>
              </a:lnSpc>
            </a:pPr>
            <a:r>
              <a:rPr lang="es-ES" sz="900" dirty="0">
                <a:solidFill>
                  <a:schemeClr val="bg1"/>
                </a:solidFill>
              </a:rPr>
              <a:t>3.7.2	EJECUCIÓN VIDEO 174</a:t>
            </a:r>
          </a:p>
          <a:p>
            <a:pPr lvl="2">
              <a:lnSpc>
                <a:spcPct val="90000"/>
              </a:lnSpc>
            </a:pPr>
            <a:r>
              <a:rPr lang="es-ES" sz="900" dirty="0">
                <a:solidFill>
                  <a:srgbClr val="FFFF00"/>
                </a:solidFill>
              </a:rPr>
              <a:t>3.7.3	EJECUCIÓN VIDEO 175</a:t>
            </a:r>
          </a:p>
          <a:p>
            <a:pPr lvl="2">
              <a:lnSpc>
                <a:spcPct val="90000"/>
              </a:lnSpc>
            </a:pPr>
            <a:r>
              <a:rPr lang="es-ES" sz="900" dirty="0">
                <a:solidFill>
                  <a:schemeClr val="bg1"/>
                </a:solidFill>
              </a:rPr>
              <a:t>3.7.4	EJECUCIÓN VIDEO 176</a:t>
            </a:r>
          </a:p>
          <a:p>
            <a:pPr lvl="2">
              <a:lnSpc>
                <a:spcPct val="90000"/>
              </a:lnSpc>
            </a:pPr>
            <a:r>
              <a:rPr lang="es-ES" sz="900" dirty="0">
                <a:solidFill>
                  <a:schemeClr val="bg1"/>
                </a:solidFill>
              </a:rPr>
              <a:t>3.7.5	EJECUCIÓN VIDEO 177</a:t>
            </a:r>
          </a:p>
          <a:p>
            <a:pPr lvl="2">
              <a:lnSpc>
                <a:spcPct val="90000"/>
              </a:lnSpc>
            </a:pPr>
            <a:r>
              <a:rPr lang="es-ES" sz="900" dirty="0">
                <a:solidFill>
                  <a:schemeClr val="bg1"/>
                </a:solidFill>
              </a:rPr>
              <a:t>3.7.6	EJECUCIÓN VIDEO 178</a:t>
            </a:r>
          </a:p>
          <a:p>
            <a:pPr>
              <a:lnSpc>
                <a:spcPct val="90000"/>
              </a:lnSpc>
            </a:pPr>
            <a:r>
              <a:rPr lang="es-ES" sz="900" dirty="0">
                <a:solidFill>
                  <a:schemeClr val="bg1"/>
                </a:solidFill>
              </a:rPr>
              <a:t>4	CONCLUSIONES</a:t>
            </a:r>
          </a:p>
          <a:p>
            <a:pPr>
              <a:lnSpc>
                <a:spcPct val="90000"/>
              </a:lnSpc>
            </a:pPr>
            <a:r>
              <a:rPr lang="es-ES" sz="900" dirty="0">
                <a:solidFill>
                  <a:schemeClr val="bg1"/>
                </a:solidFill>
              </a:rPr>
              <a:t>5	RECOMENDACIONES</a:t>
            </a:r>
          </a:p>
          <a:p>
            <a:pPr>
              <a:lnSpc>
                <a:spcPct val="90000"/>
              </a:lnSpc>
            </a:pPr>
            <a:r>
              <a:rPr lang="es-ES" sz="900" dirty="0">
                <a:solidFill>
                  <a:schemeClr val="bg1"/>
                </a:solidFill>
              </a:rPr>
              <a:t>6	BIBLIOGRAFÍA</a:t>
            </a:r>
          </a:p>
        </p:txBody>
      </p:sp>
      <p:sp>
        <p:nvSpPr>
          <p:cNvPr id="8" name="Marcador de número de diapositiva 7">
            <a:extLst>
              <a:ext uri="{FF2B5EF4-FFF2-40B4-BE49-F238E27FC236}">
                <a16:creationId xmlns:a16="http://schemas.microsoft.com/office/drawing/2014/main" id="{0C361567-D6C8-32A5-4113-F9233009167D}"/>
              </a:ext>
            </a:extLst>
          </p:cNvPr>
          <p:cNvSpPr>
            <a:spLocks noGrp="1"/>
          </p:cNvSpPr>
          <p:nvPr>
            <p:ph type="sldNum" sz="quarter" idx="12"/>
          </p:nvPr>
        </p:nvSpPr>
        <p:spPr>
          <a:xfrm>
            <a:off x="11084554" y="6337206"/>
            <a:ext cx="1052508" cy="365125"/>
          </a:xfrm>
        </p:spPr>
        <p:txBody>
          <a:bodyPr vert="horz" lIns="91440" tIns="45720" rIns="91440" bIns="45720" rtlCol="0" anchor="ctr"/>
          <a:lstStyle/>
          <a:p>
            <a:fld id="{D57F1E4F-1CFF-5643-939E-217C01CDF565}" type="slidenum">
              <a:rPr lang="en-US" sz="2800" b="1" smtClean="0">
                <a:solidFill>
                  <a:schemeClr val="bg1"/>
                </a:solidFill>
              </a:rPr>
              <a:pPr/>
              <a:t>50</a:t>
            </a:fld>
            <a:endParaRPr lang="en-US" sz="2800" b="1" dirty="0">
              <a:solidFill>
                <a:schemeClr val="bg1"/>
              </a:solidFill>
            </a:endParaRPr>
          </a:p>
        </p:txBody>
      </p:sp>
    </p:spTree>
    <p:extLst>
      <p:ext uri="{BB962C8B-B14F-4D97-AF65-F5344CB8AC3E}">
        <p14:creationId xmlns:p14="http://schemas.microsoft.com/office/powerpoint/2010/main" val="35566605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3.7	Funcionalidad</a:t>
            </a:r>
            <a:br>
              <a:rPr lang="es-ES" dirty="0"/>
            </a:br>
            <a:r>
              <a:rPr lang="es-ES" dirty="0"/>
              <a:t>3.7.4	</a:t>
            </a:r>
            <a:r>
              <a:rPr lang="es-ES" dirty="0" err="1"/>
              <a:t>ejecuci</a:t>
            </a:r>
            <a:r>
              <a:rPr lang="es-EC" dirty="0" err="1"/>
              <a:t>ón</a:t>
            </a:r>
            <a:r>
              <a:rPr lang="es-EC" dirty="0"/>
              <a:t> video 176</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3194296"/>
            <a:ext cx="3074633" cy="2150872"/>
          </a:xfrm>
        </p:spPr>
        <p:txBody>
          <a:bodyPr>
            <a:normAutofit/>
          </a:bodyPr>
          <a:lstStyle/>
          <a:p>
            <a:r>
              <a:rPr lang="es-ES" dirty="0">
                <a:solidFill>
                  <a:schemeClr val="tx1"/>
                </a:solidFill>
              </a:rPr>
              <a:t>1.	La ejecución de la aplicación terminada del video 176 es:</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CODIFICACIÓN VIDEO 173</a:t>
            </a:r>
          </a:p>
          <a:p>
            <a:pPr lvl="1">
              <a:lnSpc>
                <a:spcPct val="90000"/>
              </a:lnSpc>
            </a:pPr>
            <a:r>
              <a:rPr lang="es-ES" sz="1200" dirty="0">
                <a:solidFill>
                  <a:schemeClr val="bg1"/>
                </a:solidFill>
              </a:rPr>
              <a:t>3.2	CODIFICACIÓN VIDEO 174</a:t>
            </a:r>
          </a:p>
          <a:p>
            <a:pPr lvl="1">
              <a:lnSpc>
                <a:spcPct val="90000"/>
              </a:lnSpc>
            </a:pPr>
            <a:r>
              <a:rPr lang="es-ES" sz="1200" dirty="0">
                <a:solidFill>
                  <a:schemeClr val="bg1"/>
                </a:solidFill>
              </a:rPr>
              <a:t>3.3	CODIFICACIÓN VIDEO 175</a:t>
            </a:r>
          </a:p>
          <a:p>
            <a:pPr lvl="1">
              <a:lnSpc>
                <a:spcPct val="90000"/>
              </a:lnSpc>
            </a:pPr>
            <a:r>
              <a:rPr lang="es-ES" sz="1200" dirty="0">
                <a:solidFill>
                  <a:schemeClr val="bg1"/>
                </a:solidFill>
              </a:rPr>
              <a:t>3.4	CODIFICACIÓN VIDEO 176</a:t>
            </a:r>
          </a:p>
          <a:p>
            <a:pPr lvl="1">
              <a:lnSpc>
                <a:spcPct val="90000"/>
              </a:lnSpc>
            </a:pPr>
            <a:r>
              <a:rPr lang="es-ES" sz="1200" dirty="0">
                <a:solidFill>
                  <a:schemeClr val="bg1"/>
                </a:solidFill>
              </a:rPr>
              <a:t>3.5	CODIFICACIÓN VIDEO 177</a:t>
            </a:r>
          </a:p>
          <a:p>
            <a:pPr lvl="1">
              <a:lnSpc>
                <a:spcPct val="90000"/>
              </a:lnSpc>
            </a:pPr>
            <a:r>
              <a:rPr lang="es-ES" sz="1200" dirty="0">
                <a:solidFill>
                  <a:schemeClr val="bg1"/>
                </a:solidFill>
              </a:rPr>
              <a:t>3.6	CODIFICACIÓN VIDEO 178</a:t>
            </a:r>
          </a:p>
          <a:p>
            <a:pPr lvl="1">
              <a:lnSpc>
                <a:spcPct val="90000"/>
              </a:lnSpc>
            </a:pPr>
            <a:r>
              <a:rPr lang="es-ES" sz="1200" dirty="0">
                <a:solidFill>
                  <a:srgbClr val="FFFF00"/>
                </a:solidFill>
              </a:rPr>
              <a:t>3.7	FUNCIONALIDAD</a:t>
            </a:r>
          </a:p>
          <a:p>
            <a:pPr lvl="2">
              <a:lnSpc>
                <a:spcPct val="90000"/>
              </a:lnSpc>
            </a:pPr>
            <a:r>
              <a:rPr lang="es-ES" sz="1200" dirty="0">
                <a:solidFill>
                  <a:schemeClr val="bg1"/>
                </a:solidFill>
              </a:rPr>
              <a:t>3.7.1	EJECUCIÓN VIDEO 173</a:t>
            </a:r>
          </a:p>
          <a:p>
            <a:pPr lvl="2">
              <a:lnSpc>
                <a:spcPct val="90000"/>
              </a:lnSpc>
            </a:pPr>
            <a:r>
              <a:rPr lang="es-ES" sz="1200" dirty="0">
                <a:solidFill>
                  <a:schemeClr val="bg1"/>
                </a:solidFill>
              </a:rPr>
              <a:t>3.7.2	EJECUCIÓN VIDEO 174</a:t>
            </a:r>
          </a:p>
          <a:p>
            <a:pPr lvl="2">
              <a:lnSpc>
                <a:spcPct val="90000"/>
              </a:lnSpc>
            </a:pPr>
            <a:r>
              <a:rPr lang="es-ES" sz="1200" dirty="0">
                <a:solidFill>
                  <a:schemeClr val="bg1"/>
                </a:solidFill>
              </a:rPr>
              <a:t>3.7.3	EJECUCIÓN VIDEO 175</a:t>
            </a:r>
          </a:p>
          <a:p>
            <a:pPr lvl="2">
              <a:lnSpc>
                <a:spcPct val="90000"/>
              </a:lnSpc>
            </a:pPr>
            <a:r>
              <a:rPr lang="es-ES" sz="1200" dirty="0">
                <a:solidFill>
                  <a:srgbClr val="FFFF00"/>
                </a:solidFill>
              </a:rPr>
              <a:t>3.7.3	EJECUCIÓN VIDEO 176</a:t>
            </a:r>
          </a:p>
          <a:p>
            <a:pPr lvl="2">
              <a:lnSpc>
                <a:spcPct val="90000"/>
              </a:lnSpc>
            </a:pPr>
            <a:r>
              <a:rPr lang="es-ES" sz="1200" dirty="0">
                <a:solidFill>
                  <a:schemeClr val="bg1"/>
                </a:solidFill>
              </a:rPr>
              <a:t>3.7.3	EJECUCIÓN VIDEO 177</a:t>
            </a:r>
          </a:p>
          <a:p>
            <a:pPr lvl="2">
              <a:lnSpc>
                <a:spcPct val="90000"/>
              </a:lnSpc>
            </a:pPr>
            <a:r>
              <a:rPr lang="es-ES" sz="1200" dirty="0">
                <a:solidFill>
                  <a:schemeClr val="bg1"/>
                </a:solidFill>
              </a:rPr>
              <a:t>3.7.3	EJECUCIÓN VIDEO 178</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610809" y="6457890"/>
            <a:ext cx="581192" cy="400110"/>
          </a:xfrm>
          <a:prstGeom prst="rect">
            <a:avLst/>
          </a:prstGeom>
          <a:noFill/>
        </p:spPr>
        <p:txBody>
          <a:bodyPr wrap="square" rtlCol="0">
            <a:spAutoFit/>
          </a:bodyPr>
          <a:lstStyle/>
          <a:p>
            <a:r>
              <a:rPr lang="es-EC" sz="2000" dirty="0">
                <a:solidFill>
                  <a:schemeClr val="bg1"/>
                </a:solidFill>
              </a:rPr>
              <a:t>46</a:t>
            </a:r>
          </a:p>
        </p:txBody>
      </p:sp>
      <p:pic>
        <p:nvPicPr>
          <p:cNvPr id="5" name="Imagen 4" descr="Texto&#10;&#10;Descripción generada automáticamente">
            <a:extLst>
              <a:ext uri="{FF2B5EF4-FFF2-40B4-BE49-F238E27FC236}">
                <a16:creationId xmlns:a16="http://schemas.microsoft.com/office/drawing/2014/main" id="{6CFEA29B-8CE8-5461-75E2-9B533D6EB757}"/>
              </a:ext>
            </a:extLst>
          </p:cNvPr>
          <p:cNvPicPr>
            <a:picLocks noChangeAspect="1"/>
          </p:cNvPicPr>
          <p:nvPr/>
        </p:nvPicPr>
        <p:blipFill>
          <a:blip r:embed="rId2"/>
          <a:stretch>
            <a:fillRect/>
          </a:stretch>
        </p:blipFill>
        <p:spPr>
          <a:xfrm>
            <a:off x="3985260" y="2915378"/>
            <a:ext cx="4221480" cy="2743200"/>
          </a:xfrm>
          <a:prstGeom prst="rect">
            <a:avLst/>
          </a:prstGeom>
          <a:ln w="88900" cap="sq" cmpd="thickThin">
            <a:solidFill>
              <a:srgbClr val="000000"/>
            </a:solidFill>
            <a:prstDash val="solid"/>
            <a:miter lim="800000"/>
          </a:ln>
          <a:effectLst>
            <a:innerShdw blurRad="76200">
              <a:srgbClr val="000000"/>
            </a:innerShdw>
          </a:effectLst>
        </p:spPr>
      </p:pic>
      <p:sp>
        <p:nvSpPr>
          <p:cNvPr id="6" name="Marcador de contenido 2">
            <a:extLst>
              <a:ext uri="{FF2B5EF4-FFF2-40B4-BE49-F238E27FC236}">
                <a16:creationId xmlns:a16="http://schemas.microsoft.com/office/drawing/2014/main" id="{F090203E-F77E-16F6-14B0-A53BD9869B38}"/>
              </a:ext>
            </a:extLst>
          </p:cNvPr>
          <p:cNvSpPr txBox="1">
            <a:spLocks/>
          </p:cNvSpPr>
          <p:nvPr/>
        </p:nvSpPr>
        <p:spPr>
          <a:xfrm>
            <a:off x="9117367" y="17929"/>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OBJETIVOS</a:t>
            </a:r>
          </a:p>
          <a:p>
            <a:pPr>
              <a:lnSpc>
                <a:spcPct val="90000"/>
              </a:lnSpc>
            </a:pPr>
            <a:r>
              <a:rPr lang="es-ES" sz="900" dirty="0">
                <a:solidFill>
                  <a:schemeClr val="bg1"/>
                </a:solidFill>
              </a:rPr>
              <a:t>2	MARCO TEÓRICO</a:t>
            </a:r>
          </a:p>
          <a:p>
            <a:pPr lvl="1">
              <a:lnSpc>
                <a:spcPct val="90000"/>
              </a:lnSpc>
            </a:pPr>
            <a:r>
              <a:rPr lang="es-ES" sz="900" dirty="0">
                <a:solidFill>
                  <a:schemeClr val="bg1"/>
                </a:solidFill>
              </a:rPr>
              <a:t>2.1	HILOS</a:t>
            </a:r>
          </a:p>
          <a:p>
            <a:pPr lvl="2">
              <a:lnSpc>
                <a:spcPct val="90000"/>
              </a:lnSpc>
            </a:pPr>
            <a:r>
              <a:rPr lang="es-ES" sz="900" dirty="0">
                <a:solidFill>
                  <a:schemeClr val="bg1"/>
                </a:solidFill>
              </a:rPr>
              <a:t>2.1.1	HILOS CON .NET</a:t>
            </a:r>
          </a:p>
          <a:p>
            <a:pPr lvl="2">
              <a:lnSpc>
                <a:spcPct val="90000"/>
              </a:lnSpc>
            </a:pPr>
            <a:r>
              <a:rPr lang="es-ES" sz="900" dirty="0">
                <a:solidFill>
                  <a:schemeClr val="bg1"/>
                </a:solidFill>
              </a:rPr>
              <a:t>2.1.2	SINCRONIZACION</a:t>
            </a:r>
          </a:p>
          <a:p>
            <a:pPr lvl="1">
              <a:lnSpc>
                <a:spcPct val="90000"/>
              </a:lnSpc>
            </a:pPr>
            <a:r>
              <a:rPr lang="es-ES" sz="900" dirty="0">
                <a:solidFill>
                  <a:schemeClr val="bg1"/>
                </a:solidFill>
              </a:rPr>
              <a:t>2..2	GESTION DE HILOS</a:t>
            </a:r>
          </a:p>
          <a:p>
            <a:pPr lvl="1">
              <a:lnSpc>
                <a:spcPct val="90000"/>
              </a:lnSpc>
            </a:pPr>
            <a:r>
              <a:rPr lang="es-ES" sz="900" dirty="0">
                <a:solidFill>
                  <a:schemeClr val="bg1"/>
                </a:solidFill>
              </a:rPr>
              <a:t>2.3	PARALELISMO DE HILOS</a:t>
            </a:r>
          </a:p>
          <a:p>
            <a:pPr lvl="1">
              <a:lnSpc>
                <a:spcPct val="90000"/>
              </a:lnSpc>
            </a:pPr>
            <a:r>
              <a:rPr lang="es-ES" sz="900" dirty="0">
                <a:solidFill>
                  <a:schemeClr val="bg1"/>
                </a:solidFill>
              </a:rPr>
              <a:t>2.4	BLOQUEO DE HILOS</a:t>
            </a:r>
          </a:p>
          <a:p>
            <a:pPr lvl="1">
              <a:lnSpc>
                <a:spcPct val="90000"/>
              </a:lnSpc>
            </a:pPr>
            <a:r>
              <a:rPr lang="es-ES" sz="900" dirty="0">
                <a:solidFill>
                  <a:schemeClr val="bg1"/>
                </a:solidFill>
              </a:rPr>
              <a:t>2.5	PROGRAMACION ASINCRONA</a:t>
            </a:r>
          </a:p>
          <a:p>
            <a:pPr>
              <a:lnSpc>
                <a:spcPct val="90000"/>
              </a:lnSpc>
            </a:pPr>
            <a:r>
              <a:rPr lang="es-ES" sz="900" dirty="0">
                <a:solidFill>
                  <a:srgbClr val="FFFF00"/>
                </a:solidFill>
              </a:rPr>
              <a:t>3	DESARROLLO</a:t>
            </a:r>
          </a:p>
          <a:p>
            <a:pPr lvl="1">
              <a:lnSpc>
                <a:spcPct val="90000"/>
              </a:lnSpc>
            </a:pPr>
            <a:r>
              <a:rPr lang="es-ES" sz="900" dirty="0">
                <a:solidFill>
                  <a:schemeClr val="bg1"/>
                </a:solidFill>
              </a:rPr>
              <a:t>3.1	CODIFICACIÓN VIDEO 173</a:t>
            </a:r>
          </a:p>
          <a:p>
            <a:pPr lvl="1">
              <a:lnSpc>
                <a:spcPct val="90000"/>
              </a:lnSpc>
            </a:pPr>
            <a:r>
              <a:rPr lang="es-ES" sz="900" dirty="0">
                <a:solidFill>
                  <a:schemeClr val="bg1"/>
                </a:solidFill>
              </a:rPr>
              <a:t>3.2	CODIFICACIÓN VIDEO 174</a:t>
            </a:r>
          </a:p>
          <a:p>
            <a:pPr lvl="1">
              <a:lnSpc>
                <a:spcPct val="90000"/>
              </a:lnSpc>
            </a:pPr>
            <a:r>
              <a:rPr lang="es-ES" sz="900" dirty="0">
                <a:solidFill>
                  <a:schemeClr val="bg1"/>
                </a:solidFill>
              </a:rPr>
              <a:t>3.3	CODIFICACIÓN VIDEO 175</a:t>
            </a:r>
          </a:p>
          <a:p>
            <a:pPr lvl="1">
              <a:lnSpc>
                <a:spcPct val="90000"/>
              </a:lnSpc>
            </a:pPr>
            <a:r>
              <a:rPr lang="es-ES" sz="900" dirty="0">
                <a:solidFill>
                  <a:schemeClr val="bg1"/>
                </a:solidFill>
              </a:rPr>
              <a:t>3.4	CODIFICACIÓN VIDEO 176</a:t>
            </a:r>
          </a:p>
          <a:p>
            <a:pPr lvl="1">
              <a:lnSpc>
                <a:spcPct val="90000"/>
              </a:lnSpc>
            </a:pPr>
            <a:r>
              <a:rPr lang="es-ES" sz="900" dirty="0">
                <a:solidFill>
                  <a:schemeClr val="bg1"/>
                </a:solidFill>
              </a:rPr>
              <a:t>3.5	CODIFICACIÓN VIDEO 177</a:t>
            </a:r>
          </a:p>
          <a:p>
            <a:pPr lvl="1">
              <a:lnSpc>
                <a:spcPct val="90000"/>
              </a:lnSpc>
            </a:pPr>
            <a:r>
              <a:rPr lang="es-ES" sz="900" dirty="0">
                <a:solidFill>
                  <a:schemeClr val="bg1"/>
                </a:solidFill>
              </a:rPr>
              <a:t>3.6	CODIFICACIÓN VIDEO 178</a:t>
            </a:r>
          </a:p>
          <a:p>
            <a:pPr lvl="1">
              <a:lnSpc>
                <a:spcPct val="90000"/>
              </a:lnSpc>
            </a:pPr>
            <a:r>
              <a:rPr lang="es-ES" sz="900" dirty="0">
                <a:solidFill>
                  <a:srgbClr val="FFFF00"/>
                </a:solidFill>
              </a:rPr>
              <a:t>3.7	FUNCIONALIDAD</a:t>
            </a:r>
          </a:p>
          <a:p>
            <a:pPr lvl="2">
              <a:lnSpc>
                <a:spcPct val="90000"/>
              </a:lnSpc>
            </a:pPr>
            <a:r>
              <a:rPr lang="es-ES" sz="900" dirty="0">
                <a:solidFill>
                  <a:schemeClr val="bg1"/>
                </a:solidFill>
              </a:rPr>
              <a:t>3.7.1	EJECUCIÓN VIDEO 173</a:t>
            </a:r>
          </a:p>
          <a:p>
            <a:pPr lvl="2">
              <a:lnSpc>
                <a:spcPct val="90000"/>
              </a:lnSpc>
            </a:pPr>
            <a:r>
              <a:rPr lang="es-ES" sz="900" dirty="0">
                <a:solidFill>
                  <a:schemeClr val="bg1"/>
                </a:solidFill>
              </a:rPr>
              <a:t>3.7.2	EJECUCIÓN VIDEO 174</a:t>
            </a:r>
          </a:p>
          <a:p>
            <a:pPr lvl="2">
              <a:lnSpc>
                <a:spcPct val="90000"/>
              </a:lnSpc>
            </a:pPr>
            <a:r>
              <a:rPr lang="es-ES" sz="900" dirty="0">
                <a:solidFill>
                  <a:schemeClr val="bg1"/>
                </a:solidFill>
              </a:rPr>
              <a:t>3.7.3	EJECUCIÓN VIDEO 175</a:t>
            </a:r>
          </a:p>
          <a:p>
            <a:pPr lvl="2">
              <a:lnSpc>
                <a:spcPct val="90000"/>
              </a:lnSpc>
            </a:pPr>
            <a:r>
              <a:rPr lang="es-ES" sz="900" dirty="0">
                <a:solidFill>
                  <a:srgbClr val="FFFF00"/>
                </a:solidFill>
              </a:rPr>
              <a:t>3.7.4	EJECUCIÓN VIDEO 176</a:t>
            </a:r>
          </a:p>
          <a:p>
            <a:pPr lvl="2">
              <a:lnSpc>
                <a:spcPct val="90000"/>
              </a:lnSpc>
            </a:pPr>
            <a:r>
              <a:rPr lang="es-ES" sz="900" dirty="0">
                <a:solidFill>
                  <a:schemeClr val="bg1"/>
                </a:solidFill>
              </a:rPr>
              <a:t>3.7.5	EJECUCIÓN VIDEO 177</a:t>
            </a:r>
          </a:p>
          <a:p>
            <a:pPr lvl="2">
              <a:lnSpc>
                <a:spcPct val="90000"/>
              </a:lnSpc>
            </a:pPr>
            <a:r>
              <a:rPr lang="es-ES" sz="900" dirty="0">
                <a:solidFill>
                  <a:schemeClr val="bg1"/>
                </a:solidFill>
              </a:rPr>
              <a:t>3.7.6	EJECUCIÓN VIDEO 178</a:t>
            </a:r>
          </a:p>
          <a:p>
            <a:pPr>
              <a:lnSpc>
                <a:spcPct val="90000"/>
              </a:lnSpc>
            </a:pPr>
            <a:r>
              <a:rPr lang="es-ES" sz="900" dirty="0">
                <a:solidFill>
                  <a:schemeClr val="bg1"/>
                </a:solidFill>
              </a:rPr>
              <a:t>4	CONCLUSIONES</a:t>
            </a:r>
          </a:p>
          <a:p>
            <a:pPr>
              <a:lnSpc>
                <a:spcPct val="90000"/>
              </a:lnSpc>
            </a:pPr>
            <a:r>
              <a:rPr lang="es-ES" sz="900" dirty="0">
                <a:solidFill>
                  <a:schemeClr val="bg1"/>
                </a:solidFill>
              </a:rPr>
              <a:t>5	RECOMENDACIONES</a:t>
            </a:r>
          </a:p>
          <a:p>
            <a:pPr>
              <a:lnSpc>
                <a:spcPct val="90000"/>
              </a:lnSpc>
            </a:pPr>
            <a:r>
              <a:rPr lang="es-ES" sz="900" dirty="0">
                <a:solidFill>
                  <a:schemeClr val="bg1"/>
                </a:solidFill>
              </a:rPr>
              <a:t>6	BIBLIOGRAFÍA</a:t>
            </a:r>
          </a:p>
        </p:txBody>
      </p:sp>
      <p:sp>
        <p:nvSpPr>
          <p:cNvPr id="8" name="Marcador de número de diapositiva 7">
            <a:extLst>
              <a:ext uri="{FF2B5EF4-FFF2-40B4-BE49-F238E27FC236}">
                <a16:creationId xmlns:a16="http://schemas.microsoft.com/office/drawing/2014/main" id="{64AAD058-E532-1D62-F3C4-51A8A1A1BDE6}"/>
              </a:ext>
            </a:extLst>
          </p:cNvPr>
          <p:cNvSpPr>
            <a:spLocks noGrp="1"/>
          </p:cNvSpPr>
          <p:nvPr>
            <p:ph type="sldNum" sz="quarter" idx="12"/>
          </p:nvPr>
        </p:nvSpPr>
        <p:spPr>
          <a:xfrm>
            <a:off x="11084554" y="6319277"/>
            <a:ext cx="1052508" cy="365125"/>
          </a:xfrm>
        </p:spPr>
        <p:txBody>
          <a:bodyPr vert="horz" lIns="91440" tIns="45720" rIns="91440" bIns="45720" rtlCol="0" anchor="ctr"/>
          <a:lstStyle/>
          <a:p>
            <a:fld id="{D57F1E4F-1CFF-5643-939E-217C01CDF565}" type="slidenum">
              <a:rPr lang="en-US" sz="2800" b="1" smtClean="0">
                <a:solidFill>
                  <a:schemeClr val="bg1"/>
                </a:solidFill>
              </a:rPr>
              <a:pPr/>
              <a:t>51</a:t>
            </a:fld>
            <a:endParaRPr lang="en-US" sz="2800" b="1" dirty="0">
              <a:solidFill>
                <a:schemeClr val="bg1"/>
              </a:solidFill>
            </a:endParaRPr>
          </a:p>
        </p:txBody>
      </p:sp>
    </p:spTree>
    <p:extLst>
      <p:ext uri="{BB962C8B-B14F-4D97-AF65-F5344CB8AC3E}">
        <p14:creationId xmlns:p14="http://schemas.microsoft.com/office/powerpoint/2010/main" val="29628579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3.7	Funcionalidad</a:t>
            </a:r>
            <a:br>
              <a:rPr lang="es-ES" dirty="0"/>
            </a:br>
            <a:r>
              <a:rPr lang="es-ES" dirty="0"/>
              <a:t>3.7.5	</a:t>
            </a:r>
            <a:r>
              <a:rPr lang="es-ES" dirty="0" err="1"/>
              <a:t>ejecuci</a:t>
            </a:r>
            <a:r>
              <a:rPr lang="es-EC" dirty="0" err="1"/>
              <a:t>ón</a:t>
            </a:r>
            <a:r>
              <a:rPr lang="es-EC" dirty="0"/>
              <a:t> video 177</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3194296"/>
            <a:ext cx="3074633" cy="2150872"/>
          </a:xfrm>
        </p:spPr>
        <p:txBody>
          <a:bodyPr>
            <a:normAutofit/>
          </a:bodyPr>
          <a:lstStyle/>
          <a:p>
            <a:r>
              <a:rPr lang="es-ES" dirty="0">
                <a:solidFill>
                  <a:schemeClr val="tx1"/>
                </a:solidFill>
              </a:rPr>
              <a:t>1.	La ejecución de la aplicación terminada del video 177 es:</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CODIFICACIÓN VIDEO 173</a:t>
            </a:r>
          </a:p>
          <a:p>
            <a:pPr lvl="1">
              <a:lnSpc>
                <a:spcPct val="90000"/>
              </a:lnSpc>
            </a:pPr>
            <a:r>
              <a:rPr lang="es-ES" sz="1200" dirty="0">
                <a:solidFill>
                  <a:schemeClr val="bg1"/>
                </a:solidFill>
              </a:rPr>
              <a:t>3.2	CODIFICACIÓN VIDEO 174</a:t>
            </a:r>
          </a:p>
          <a:p>
            <a:pPr lvl="1">
              <a:lnSpc>
                <a:spcPct val="90000"/>
              </a:lnSpc>
            </a:pPr>
            <a:r>
              <a:rPr lang="es-ES" sz="1200" dirty="0">
                <a:solidFill>
                  <a:schemeClr val="bg1"/>
                </a:solidFill>
              </a:rPr>
              <a:t>3.3	CODIFICACIÓN VIDEO 175</a:t>
            </a:r>
          </a:p>
          <a:p>
            <a:pPr lvl="1">
              <a:lnSpc>
                <a:spcPct val="90000"/>
              </a:lnSpc>
            </a:pPr>
            <a:r>
              <a:rPr lang="es-ES" sz="1200" dirty="0">
                <a:solidFill>
                  <a:schemeClr val="bg1"/>
                </a:solidFill>
              </a:rPr>
              <a:t>3.4	CODIFICACIÓN VIDEO 176</a:t>
            </a:r>
          </a:p>
          <a:p>
            <a:pPr lvl="1">
              <a:lnSpc>
                <a:spcPct val="90000"/>
              </a:lnSpc>
            </a:pPr>
            <a:r>
              <a:rPr lang="es-ES" sz="1200" dirty="0">
                <a:solidFill>
                  <a:schemeClr val="bg1"/>
                </a:solidFill>
              </a:rPr>
              <a:t>3.5	CODIFICACIÓN VIDEO 177</a:t>
            </a:r>
          </a:p>
          <a:p>
            <a:pPr lvl="1">
              <a:lnSpc>
                <a:spcPct val="90000"/>
              </a:lnSpc>
            </a:pPr>
            <a:r>
              <a:rPr lang="es-ES" sz="1200" dirty="0">
                <a:solidFill>
                  <a:schemeClr val="bg1"/>
                </a:solidFill>
              </a:rPr>
              <a:t>3.6	CODIFICACIÓN VIDEO 178</a:t>
            </a:r>
          </a:p>
          <a:p>
            <a:pPr lvl="1">
              <a:lnSpc>
                <a:spcPct val="90000"/>
              </a:lnSpc>
            </a:pPr>
            <a:r>
              <a:rPr lang="es-ES" sz="1200" dirty="0">
                <a:solidFill>
                  <a:srgbClr val="FFFF00"/>
                </a:solidFill>
              </a:rPr>
              <a:t>3.7	FUNCIONALIDAD</a:t>
            </a:r>
          </a:p>
          <a:p>
            <a:pPr lvl="2">
              <a:lnSpc>
                <a:spcPct val="90000"/>
              </a:lnSpc>
            </a:pPr>
            <a:r>
              <a:rPr lang="es-ES" sz="1200" dirty="0">
                <a:solidFill>
                  <a:schemeClr val="bg1"/>
                </a:solidFill>
              </a:rPr>
              <a:t>3.7.1	EJECUCIÓN VIDEO 173</a:t>
            </a:r>
          </a:p>
          <a:p>
            <a:pPr lvl="2">
              <a:lnSpc>
                <a:spcPct val="90000"/>
              </a:lnSpc>
            </a:pPr>
            <a:r>
              <a:rPr lang="es-ES" sz="1200" dirty="0">
                <a:solidFill>
                  <a:schemeClr val="bg1"/>
                </a:solidFill>
              </a:rPr>
              <a:t>3.7.2	EJECUCIÓN VIDEO 174</a:t>
            </a:r>
          </a:p>
          <a:p>
            <a:pPr lvl="2">
              <a:lnSpc>
                <a:spcPct val="90000"/>
              </a:lnSpc>
            </a:pPr>
            <a:r>
              <a:rPr lang="es-ES" sz="1200" dirty="0">
                <a:solidFill>
                  <a:schemeClr val="bg1"/>
                </a:solidFill>
              </a:rPr>
              <a:t>3.7.3	EJECUCIÓN VIDEO 175</a:t>
            </a:r>
          </a:p>
          <a:p>
            <a:pPr lvl="2">
              <a:lnSpc>
                <a:spcPct val="90000"/>
              </a:lnSpc>
            </a:pPr>
            <a:r>
              <a:rPr lang="es-ES" sz="1200" dirty="0">
                <a:solidFill>
                  <a:schemeClr val="bg1"/>
                </a:solidFill>
              </a:rPr>
              <a:t>3.7.3	EJECUCIÓN VIDEO 176</a:t>
            </a:r>
          </a:p>
          <a:p>
            <a:pPr lvl="2">
              <a:lnSpc>
                <a:spcPct val="90000"/>
              </a:lnSpc>
            </a:pPr>
            <a:r>
              <a:rPr lang="es-ES" sz="1200" dirty="0">
                <a:solidFill>
                  <a:srgbClr val="FFFF00"/>
                </a:solidFill>
              </a:rPr>
              <a:t>3.7.3	EJECUCIÓN VIDEO 177</a:t>
            </a:r>
          </a:p>
          <a:p>
            <a:pPr lvl="2">
              <a:lnSpc>
                <a:spcPct val="90000"/>
              </a:lnSpc>
            </a:pPr>
            <a:r>
              <a:rPr lang="es-ES" sz="1200" dirty="0">
                <a:solidFill>
                  <a:schemeClr val="bg1"/>
                </a:solidFill>
              </a:rPr>
              <a:t>3.7.3	EJECUCIÓN VIDEO 178</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610809" y="6457890"/>
            <a:ext cx="581192" cy="400110"/>
          </a:xfrm>
          <a:prstGeom prst="rect">
            <a:avLst/>
          </a:prstGeom>
          <a:noFill/>
        </p:spPr>
        <p:txBody>
          <a:bodyPr wrap="square" rtlCol="0">
            <a:spAutoFit/>
          </a:bodyPr>
          <a:lstStyle/>
          <a:p>
            <a:r>
              <a:rPr lang="es-EC" sz="2000" dirty="0">
                <a:solidFill>
                  <a:schemeClr val="bg1"/>
                </a:solidFill>
              </a:rPr>
              <a:t>47</a:t>
            </a:r>
          </a:p>
        </p:txBody>
      </p:sp>
      <p:pic>
        <p:nvPicPr>
          <p:cNvPr id="5" name="Imagen 4" descr="Interfaz de usuario gráfica, Texto, Aplicación&#10;&#10;Descripción generada automáticamente">
            <a:extLst>
              <a:ext uri="{FF2B5EF4-FFF2-40B4-BE49-F238E27FC236}">
                <a16:creationId xmlns:a16="http://schemas.microsoft.com/office/drawing/2014/main" id="{3EE402B1-F0E3-F223-8035-69906A3EC294}"/>
              </a:ext>
            </a:extLst>
          </p:cNvPr>
          <p:cNvPicPr>
            <a:picLocks noChangeAspect="1"/>
          </p:cNvPicPr>
          <p:nvPr/>
        </p:nvPicPr>
        <p:blipFill>
          <a:blip r:embed="rId2"/>
          <a:stretch>
            <a:fillRect/>
          </a:stretch>
        </p:blipFill>
        <p:spPr>
          <a:xfrm>
            <a:off x="4811629" y="2627784"/>
            <a:ext cx="2857500" cy="3528060"/>
          </a:xfrm>
          <a:prstGeom prst="rect">
            <a:avLst/>
          </a:prstGeom>
          <a:ln w="88900" cap="sq" cmpd="thickThin">
            <a:solidFill>
              <a:srgbClr val="000000"/>
            </a:solidFill>
            <a:prstDash val="solid"/>
            <a:miter lim="800000"/>
          </a:ln>
          <a:effectLst>
            <a:innerShdw blurRad="76200">
              <a:srgbClr val="000000"/>
            </a:innerShdw>
          </a:effectLst>
        </p:spPr>
      </p:pic>
      <p:sp>
        <p:nvSpPr>
          <p:cNvPr id="6" name="Marcador de contenido 2">
            <a:extLst>
              <a:ext uri="{FF2B5EF4-FFF2-40B4-BE49-F238E27FC236}">
                <a16:creationId xmlns:a16="http://schemas.microsoft.com/office/drawing/2014/main" id="{11CE0D51-6334-BA24-8ADE-13923FF5D52A}"/>
              </a:ext>
            </a:extLst>
          </p:cNvPr>
          <p:cNvSpPr txBox="1">
            <a:spLocks/>
          </p:cNvSpPr>
          <p:nvPr/>
        </p:nvSpPr>
        <p:spPr>
          <a:xfrm>
            <a:off x="9117367" y="17929"/>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OBJETIVOS</a:t>
            </a:r>
          </a:p>
          <a:p>
            <a:pPr>
              <a:lnSpc>
                <a:spcPct val="90000"/>
              </a:lnSpc>
            </a:pPr>
            <a:r>
              <a:rPr lang="es-ES" sz="900" dirty="0">
                <a:solidFill>
                  <a:schemeClr val="bg1"/>
                </a:solidFill>
              </a:rPr>
              <a:t>2	MARCO TEÓRICO</a:t>
            </a:r>
          </a:p>
          <a:p>
            <a:pPr lvl="1">
              <a:lnSpc>
                <a:spcPct val="90000"/>
              </a:lnSpc>
            </a:pPr>
            <a:r>
              <a:rPr lang="es-ES" sz="900" dirty="0">
                <a:solidFill>
                  <a:schemeClr val="bg1"/>
                </a:solidFill>
              </a:rPr>
              <a:t>2.1	HILOS</a:t>
            </a:r>
          </a:p>
          <a:p>
            <a:pPr lvl="2">
              <a:lnSpc>
                <a:spcPct val="90000"/>
              </a:lnSpc>
            </a:pPr>
            <a:r>
              <a:rPr lang="es-ES" sz="900" dirty="0">
                <a:solidFill>
                  <a:schemeClr val="bg1"/>
                </a:solidFill>
              </a:rPr>
              <a:t>2.1.1	HILOS CON .NET</a:t>
            </a:r>
          </a:p>
          <a:p>
            <a:pPr lvl="2">
              <a:lnSpc>
                <a:spcPct val="90000"/>
              </a:lnSpc>
            </a:pPr>
            <a:r>
              <a:rPr lang="es-ES" sz="900" dirty="0">
                <a:solidFill>
                  <a:schemeClr val="bg1"/>
                </a:solidFill>
              </a:rPr>
              <a:t>2.1.2	SINCRONIZACION</a:t>
            </a:r>
          </a:p>
          <a:p>
            <a:pPr lvl="1">
              <a:lnSpc>
                <a:spcPct val="90000"/>
              </a:lnSpc>
            </a:pPr>
            <a:r>
              <a:rPr lang="es-ES" sz="900" dirty="0">
                <a:solidFill>
                  <a:schemeClr val="bg1"/>
                </a:solidFill>
              </a:rPr>
              <a:t>2..2	GESTION DE HILOS</a:t>
            </a:r>
          </a:p>
          <a:p>
            <a:pPr lvl="1">
              <a:lnSpc>
                <a:spcPct val="90000"/>
              </a:lnSpc>
            </a:pPr>
            <a:r>
              <a:rPr lang="es-ES" sz="900" dirty="0">
                <a:solidFill>
                  <a:schemeClr val="bg1"/>
                </a:solidFill>
              </a:rPr>
              <a:t>2.3	PARALELISMO DE HILOS</a:t>
            </a:r>
          </a:p>
          <a:p>
            <a:pPr lvl="1">
              <a:lnSpc>
                <a:spcPct val="90000"/>
              </a:lnSpc>
            </a:pPr>
            <a:r>
              <a:rPr lang="es-ES" sz="900" dirty="0">
                <a:solidFill>
                  <a:schemeClr val="bg1"/>
                </a:solidFill>
              </a:rPr>
              <a:t>2.4	BLOQUEO DE HILOS</a:t>
            </a:r>
          </a:p>
          <a:p>
            <a:pPr lvl="1">
              <a:lnSpc>
                <a:spcPct val="90000"/>
              </a:lnSpc>
            </a:pPr>
            <a:r>
              <a:rPr lang="es-ES" sz="900" dirty="0">
                <a:solidFill>
                  <a:schemeClr val="bg1"/>
                </a:solidFill>
              </a:rPr>
              <a:t>2.5	PROGRAMACION ASINCRONA</a:t>
            </a:r>
          </a:p>
          <a:p>
            <a:pPr>
              <a:lnSpc>
                <a:spcPct val="90000"/>
              </a:lnSpc>
            </a:pPr>
            <a:r>
              <a:rPr lang="es-ES" sz="900" dirty="0">
                <a:solidFill>
                  <a:srgbClr val="FFFF00"/>
                </a:solidFill>
              </a:rPr>
              <a:t>3	DESARROLLO</a:t>
            </a:r>
          </a:p>
          <a:p>
            <a:pPr lvl="1">
              <a:lnSpc>
                <a:spcPct val="90000"/>
              </a:lnSpc>
            </a:pPr>
            <a:r>
              <a:rPr lang="es-ES" sz="900" dirty="0">
                <a:solidFill>
                  <a:schemeClr val="bg1"/>
                </a:solidFill>
              </a:rPr>
              <a:t>3.1	CODIFICACIÓN VIDEO 173</a:t>
            </a:r>
          </a:p>
          <a:p>
            <a:pPr lvl="1">
              <a:lnSpc>
                <a:spcPct val="90000"/>
              </a:lnSpc>
            </a:pPr>
            <a:r>
              <a:rPr lang="es-ES" sz="900" dirty="0">
                <a:solidFill>
                  <a:schemeClr val="bg1"/>
                </a:solidFill>
              </a:rPr>
              <a:t>3.2	CODIFICACIÓN VIDEO 174</a:t>
            </a:r>
          </a:p>
          <a:p>
            <a:pPr lvl="1">
              <a:lnSpc>
                <a:spcPct val="90000"/>
              </a:lnSpc>
            </a:pPr>
            <a:r>
              <a:rPr lang="es-ES" sz="900" dirty="0">
                <a:solidFill>
                  <a:schemeClr val="bg1"/>
                </a:solidFill>
              </a:rPr>
              <a:t>3.3	CODIFICACIÓN VIDEO 175</a:t>
            </a:r>
          </a:p>
          <a:p>
            <a:pPr lvl="1">
              <a:lnSpc>
                <a:spcPct val="90000"/>
              </a:lnSpc>
            </a:pPr>
            <a:r>
              <a:rPr lang="es-ES" sz="900" dirty="0">
                <a:solidFill>
                  <a:schemeClr val="bg1"/>
                </a:solidFill>
              </a:rPr>
              <a:t>3.4	CODIFICACIÓN VIDEO 176</a:t>
            </a:r>
          </a:p>
          <a:p>
            <a:pPr lvl="1">
              <a:lnSpc>
                <a:spcPct val="90000"/>
              </a:lnSpc>
            </a:pPr>
            <a:r>
              <a:rPr lang="es-ES" sz="900" dirty="0">
                <a:solidFill>
                  <a:schemeClr val="bg1"/>
                </a:solidFill>
              </a:rPr>
              <a:t>3.5	CODIFICACIÓN VIDEO 177</a:t>
            </a:r>
          </a:p>
          <a:p>
            <a:pPr lvl="1">
              <a:lnSpc>
                <a:spcPct val="90000"/>
              </a:lnSpc>
            </a:pPr>
            <a:r>
              <a:rPr lang="es-ES" sz="900" dirty="0">
                <a:solidFill>
                  <a:schemeClr val="bg1"/>
                </a:solidFill>
              </a:rPr>
              <a:t>3.6	CODIFICACIÓN VIDEO 178</a:t>
            </a:r>
          </a:p>
          <a:p>
            <a:pPr lvl="1">
              <a:lnSpc>
                <a:spcPct val="90000"/>
              </a:lnSpc>
            </a:pPr>
            <a:r>
              <a:rPr lang="es-ES" sz="900" dirty="0">
                <a:solidFill>
                  <a:srgbClr val="FFFF00"/>
                </a:solidFill>
              </a:rPr>
              <a:t>3.7	FUNCIONALIDAD</a:t>
            </a:r>
          </a:p>
          <a:p>
            <a:pPr lvl="2">
              <a:lnSpc>
                <a:spcPct val="90000"/>
              </a:lnSpc>
            </a:pPr>
            <a:r>
              <a:rPr lang="es-ES" sz="900" dirty="0">
                <a:solidFill>
                  <a:schemeClr val="bg1"/>
                </a:solidFill>
              </a:rPr>
              <a:t>3.7.1	EJECUCIÓN VIDEO 173</a:t>
            </a:r>
          </a:p>
          <a:p>
            <a:pPr lvl="2">
              <a:lnSpc>
                <a:spcPct val="90000"/>
              </a:lnSpc>
            </a:pPr>
            <a:r>
              <a:rPr lang="es-ES" sz="900" dirty="0">
                <a:solidFill>
                  <a:schemeClr val="bg1"/>
                </a:solidFill>
              </a:rPr>
              <a:t>3.7.2	EJECUCIÓN VIDEO 174</a:t>
            </a:r>
          </a:p>
          <a:p>
            <a:pPr lvl="2">
              <a:lnSpc>
                <a:spcPct val="90000"/>
              </a:lnSpc>
            </a:pPr>
            <a:r>
              <a:rPr lang="es-ES" sz="900" dirty="0">
                <a:solidFill>
                  <a:schemeClr val="bg1"/>
                </a:solidFill>
              </a:rPr>
              <a:t>3.7.3	EJECUCIÓN VIDEO 175</a:t>
            </a:r>
          </a:p>
          <a:p>
            <a:pPr lvl="2">
              <a:lnSpc>
                <a:spcPct val="90000"/>
              </a:lnSpc>
            </a:pPr>
            <a:r>
              <a:rPr lang="es-ES" sz="900" dirty="0">
                <a:solidFill>
                  <a:schemeClr val="bg1"/>
                </a:solidFill>
              </a:rPr>
              <a:t>3.7.4	EJECUCIÓN VIDEO 176</a:t>
            </a:r>
          </a:p>
          <a:p>
            <a:pPr lvl="2">
              <a:lnSpc>
                <a:spcPct val="90000"/>
              </a:lnSpc>
            </a:pPr>
            <a:r>
              <a:rPr lang="es-ES" sz="900" dirty="0">
                <a:solidFill>
                  <a:srgbClr val="FFFF00"/>
                </a:solidFill>
              </a:rPr>
              <a:t>3.7.5	EJECUCIÓN VIDEO 177</a:t>
            </a:r>
          </a:p>
          <a:p>
            <a:pPr lvl="2">
              <a:lnSpc>
                <a:spcPct val="90000"/>
              </a:lnSpc>
            </a:pPr>
            <a:r>
              <a:rPr lang="es-ES" sz="900" dirty="0">
                <a:solidFill>
                  <a:schemeClr val="bg1"/>
                </a:solidFill>
              </a:rPr>
              <a:t>3.7.6	EJECUCIÓN VIDEO 178</a:t>
            </a:r>
          </a:p>
          <a:p>
            <a:pPr>
              <a:lnSpc>
                <a:spcPct val="90000"/>
              </a:lnSpc>
            </a:pPr>
            <a:r>
              <a:rPr lang="es-ES" sz="900" dirty="0">
                <a:solidFill>
                  <a:schemeClr val="bg1"/>
                </a:solidFill>
              </a:rPr>
              <a:t>4	CONCLUSIONES</a:t>
            </a:r>
          </a:p>
          <a:p>
            <a:pPr>
              <a:lnSpc>
                <a:spcPct val="90000"/>
              </a:lnSpc>
            </a:pPr>
            <a:r>
              <a:rPr lang="es-ES" sz="900" dirty="0">
                <a:solidFill>
                  <a:schemeClr val="bg1"/>
                </a:solidFill>
              </a:rPr>
              <a:t>5	RECOMENDACIONES</a:t>
            </a:r>
          </a:p>
          <a:p>
            <a:pPr>
              <a:lnSpc>
                <a:spcPct val="90000"/>
              </a:lnSpc>
            </a:pPr>
            <a:r>
              <a:rPr lang="es-ES" sz="900" dirty="0">
                <a:solidFill>
                  <a:schemeClr val="bg1"/>
                </a:solidFill>
              </a:rPr>
              <a:t>6	BIBLIOGRAFÍA</a:t>
            </a:r>
          </a:p>
        </p:txBody>
      </p:sp>
      <p:sp>
        <p:nvSpPr>
          <p:cNvPr id="8" name="Marcador de número de diapositiva 7">
            <a:extLst>
              <a:ext uri="{FF2B5EF4-FFF2-40B4-BE49-F238E27FC236}">
                <a16:creationId xmlns:a16="http://schemas.microsoft.com/office/drawing/2014/main" id="{F6523058-1634-7467-04CF-A110AC0E32DD}"/>
              </a:ext>
            </a:extLst>
          </p:cNvPr>
          <p:cNvSpPr>
            <a:spLocks noGrp="1"/>
          </p:cNvSpPr>
          <p:nvPr>
            <p:ph type="sldNum" sz="quarter" idx="12"/>
          </p:nvPr>
        </p:nvSpPr>
        <p:spPr>
          <a:xfrm>
            <a:off x="11084554" y="6319277"/>
            <a:ext cx="1052508" cy="365125"/>
          </a:xfrm>
        </p:spPr>
        <p:txBody>
          <a:bodyPr vert="horz" lIns="91440" tIns="45720" rIns="91440" bIns="45720" rtlCol="0" anchor="ctr"/>
          <a:lstStyle/>
          <a:p>
            <a:fld id="{D57F1E4F-1CFF-5643-939E-217C01CDF565}" type="slidenum">
              <a:rPr lang="en-US" sz="2800" b="1" smtClean="0">
                <a:solidFill>
                  <a:schemeClr val="bg1"/>
                </a:solidFill>
              </a:rPr>
              <a:pPr/>
              <a:t>52</a:t>
            </a:fld>
            <a:endParaRPr lang="en-US" sz="2800" b="1" dirty="0">
              <a:solidFill>
                <a:schemeClr val="bg1"/>
              </a:solidFill>
            </a:endParaRPr>
          </a:p>
        </p:txBody>
      </p:sp>
    </p:spTree>
    <p:extLst>
      <p:ext uri="{BB962C8B-B14F-4D97-AF65-F5344CB8AC3E}">
        <p14:creationId xmlns:p14="http://schemas.microsoft.com/office/powerpoint/2010/main" val="15696354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3.7	Funcionalidad</a:t>
            </a:r>
            <a:br>
              <a:rPr lang="es-ES" dirty="0"/>
            </a:br>
            <a:r>
              <a:rPr lang="es-ES" dirty="0"/>
              <a:t>3.7.6	</a:t>
            </a:r>
            <a:r>
              <a:rPr lang="es-ES" dirty="0" err="1"/>
              <a:t>ejecuci</a:t>
            </a:r>
            <a:r>
              <a:rPr lang="es-EC" dirty="0" err="1"/>
              <a:t>ón</a:t>
            </a:r>
            <a:r>
              <a:rPr lang="es-EC" dirty="0"/>
              <a:t> video 178</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3194296"/>
            <a:ext cx="3074633" cy="2150872"/>
          </a:xfrm>
        </p:spPr>
        <p:txBody>
          <a:bodyPr>
            <a:normAutofit/>
          </a:bodyPr>
          <a:lstStyle/>
          <a:p>
            <a:r>
              <a:rPr lang="es-ES" dirty="0">
                <a:solidFill>
                  <a:schemeClr val="tx1"/>
                </a:solidFill>
              </a:rPr>
              <a:t>1.	La ejecución de la aplicación terminada del video 178 es:</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CODIFICACIÓN VIDEO 173</a:t>
            </a:r>
          </a:p>
          <a:p>
            <a:pPr lvl="1">
              <a:lnSpc>
                <a:spcPct val="90000"/>
              </a:lnSpc>
            </a:pPr>
            <a:r>
              <a:rPr lang="es-ES" sz="1200" dirty="0">
                <a:solidFill>
                  <a:schemeClr val="bg1"/>
                </a:solidFill>
              </a:rPr>
              <a:t>3.2	CODIFICACIÓN VIDEO 174</a:t>
            </a:r>
          </a:p>
          <a:p>
            <a:pPr lvl="1">
              <a:lnSpc>
                <a:spcPct val="90000"/>
              </a:lnSpc>
            </a:pPr>
            <a:r>
              <a:rPr lang="es-ES" sz="1200" dirty="0">
                <a:solidFill>
                  <a:schemeClr val="bg1"/>
                </a:solidFill>
              </a:rPr>
              <a:t>3.3	CODIFICACIÓN VIDEO 175</a:t>
            </a:r>
          </a:p>
          <a:p>
            <a:pPr lvl="1">
              <a:lnSpc>
                <a:spcPct val="90000"/>
              </a:lnSpc>
            </a:pPr>
            <a:r>
              <a:rPr lang="es-ES" sz="1200" dirty="0">
                <a:solidFill>
                  <a:schemeClr val="bg1"/>
                </a:solidFill>
              </a:rPr>
              <a:t>3.4	CODIFICACIÓN VIDEO 176</a:t>
            </a:r>
          </a:p>
          <a:p>
            <a:pPr lvl="1">
              <a:lnSpc>
                <a:spcPct val="90000"/>
              </a:lnSpc>
            </a:pPr>
            <a:r>
              <a:rPr lang="es-ES" sz="1200" dirty="0">
                <a:solidFill>
                  <a:schemeClr val="bg1"/>
                </a:solidFill>
              </a:rPr>
              <a:t>3.5	CODIFICACIÓN VIDEO 177</a:t>
            </a:r>
          </a:p>
          <a:p>
            <a:pPr lvl="1">
              <a:lnSpc>
                <a:spcPct val="90000"/>
              </a:lnSpc>
            </a:pPr>
            <a:r>
              <a:rPr lang="es-ES" sz="1200" dirty="0">
                <a:solidFill>
                  <a:schemeClr val="bg1"/>
                </a:solidFill>
              </a:rPr>
              <a:t>3.6	CODIFICACIÓN VIDEO 178</a:t>
            </a:r>
          </a:p>
          <a:p>
            <a:pPr lvl="1">
              <a:lnSpc>
                <a:spcPct val="90000"/>
              </a:lnSpc>
            </a:pPr>
            <a:r>
              <a:rPr lang="es-ES" sz="1200" dirty="0">
                <a:solidFill>
                  <a:srgbClr val="FFFF00"/>
                </a:solidFill>
              </a:rPr>
              <a:t>3.7	FUNCIONALIDAD</a:t>
            </a:r>
          </a:p>
          <a:p>
            <a:pPr lvl="2">
              <a:lnSpc>
                <a:spcPct val="90000"/>
              </a:lnSpc>
            </a:pPr>
            <a:r>
              <a:rPr lang="es-ES" sz="1200" dirty="0">
                <a:solidFill>
                  <a:schemeClr val="bg1"/>
                </a:solidFill>
              </a:rPr>
              <a:t>3.7.1	EJECUCIÓN VIDEO 173</a:t>
            </a:r>
          </a:p>
          <a:p>
            <a:pPr lvl="2">
              <a:lnSpc>
                <a:spcPct val="90000"/>
              </a:lnSpc>
            </a:pPr>
            <a:r>
              <a:rPr lang="es-ES" sz="1200" dirty="0">
                <a:solidFill>
                  <a:schemeClr val="bg1"/>
                </a:solidFill>
              </a:rPr>
              <a:t>3.7.2	EJECUCIÓN VIDEO 174</a:t>
            </a:r>
          </a:p>
          <a:p>
            <a:pPr lvl="2">
              <a:lnSpc>
                <a:spcPct val="90000"/>
              </a:lnSpc>
            </a:pPr>
            <a:r>
              <a:rPr lang="es-ES" sz="1200" dirty="0">
                <a:solidFill>
                  <a:schemeClr val="bg1"/>
                </a:solidFill>
              </a:rPr>
              <a:t>3.7.3	EJECUCIÓN VIDEO 175</a:t>
            </a:r>
          </a:p>
          <a:p>
            <a:pPr lvl="2">
              <a:lnSpc>
                <a:spcPct val="90000"/>
              </a:lnSpc>
            </a:pPr>
            <a:r>
              <a:rPr lang="es-ES" sz="1200" dirty="0">
                <a:solidFill>
                  <a:schemeClr val="bg1"/>
                </a:solidFill>
              </a:rPr>
              <a:t>3.7.3	EJECUCIÓN VIDEO 176</a:t>
            </a:r>
          </a:p>
          <a:p>
            <a:pPr lvl="2">
              <a:lnSpc>
                <a:spcPct val="90000"/>
              </a:lnSpc>
            </a:pPr>
            <a:r>
              <a:rPr lang="es-ES" sz="1200" dirty="0">
                <a:solidFill>
                  <a:schemeClr val="bg1"/>
                </a:solidFill>
              </a:rPr>
              <a:t>3.7.3	EJECUCIÓN VIDEO 177</a:t>
            </a:r>
          </a:p>
          <a:p>
            <a:pPr lvl="2">
              <a:lnSpc>
                <a:spcPct val="90000"/>
              </a:lnSpc>
            </a:pPr>
            <a:r>
              <a:rPr lang="es-ES" sz="1200" dirty="0">
                <a:solidFill>
                  <a:srgbClr val="FFFF00"/>
                </a:solidFill>
              </a:rPr>
              <a:t>3.7.3	EJECUCIÓN VIDEO 178</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610809" y="6457890"/>
            <a:ext cx="581192" cy="400110"/>
          </a:xfrm>
          <a:prstGeom prst="rect">
            <a:avLst/>
          </a:prstGeom>
          <a:noFill/>
        </p:spPr>
        <p:txBody>
          <a:bodyPr wrap="square" rtlCol="0">
            <a:spAutoFit/>
          </a:bodyPr>
          <a:lstStyle/>
          <a:p>
            <a:r>
              <a:rPr lang="es-EC" sz="2000" dirty="0">
                <a:solidFill>
                  <a:schemeClr val="bg1"/>
                </a:solidFill>
              </a:rPr>
              <a:t>48</a:t>
            </a:r>
          </a:p>
        </p:txBody>
      </p:sp>
      <p:pic>
        <p:nvPicPr>
          <p:cNvPr id="5" name="Imagen 4" descr="Gráfico&#10;&#10;Descripción generada automáticamente">
            <a:extLst>
              <a:ext uri="{FF2B5EF4-FFF2-40B4-BE49-F238E27FC236}">
                <a16:creationId xmlns:a16="http://schemas.microsoft.com/office/drawing/2014/main" id="{2FC176ED-4782-BE91-6644-791D226F4ED3}"/>
              </a:ext>
            </a:extLst>
          </p:cNvPr>
          <p:cNvPicPr>
            <a:picLocks noChangeAspect="1"/>
          </p:cNvPicPr>
          <p:nvPr/>
        </p:nvPicPr>
        <p:blipFill>
          <a:blip r:embed="rId2"/>
          <a:stretch>
            <a:fillRect/>
          </a:stretch>
        </p:blipFill>
        <p:spPr>
          <a:xfrm>
            <a:off x="3943985" y="2305677"/>
            <a:ext cx="4304030" cy="3928110"/>
          </a:xfrm>
          <a:prstGeom prst="rect">
            <a:avLst/>
          </a:prstGeom>
          <a:ln w="88900" cap="sq" cmpd="thickThin">
            <a:solidFill>
              <a:srgbClr val="000000"/>
            </a:solidFill>
            <a:prstDash val="solid"/>
            <a:miter lim="800000"/>
          </a:ln>
          <a:effectLst>
            <a:innerShdw blurRad="76200">
              <a:srgbClr val="000000"/>
            </a:innerShdw>
          </a:effectLst>
        </p:spPr>
      </p:pic>
      <p:sp>
        <p:nvSpPr>
          <p:cNvPr id="6" name="Marcador de contenido 2">
            <a:extLst>
              <a:ext uri="{FF2B5EF4-FFF2-40B4-BE49-F238E27FC236}">
                <a16:creationId xmlns:a16="http://schemas.microsoft.com/office/drawing/2014/main" id="{9D1D5FE1-29A3-DE4E-E2B8-4CAAE73DD8E6}"/>
              </a:ext>
            </a:extLst>
          </p:cNvPr>
          <p:cNvSpPr txBox="1">
            <a:spLocks/>
          </p:cNvSpPr>
          <p:nvPr/>
        </p:nvSpPr>
        <p:spPr>
          <a:xfrm>
            <a:off x="9117367" y="17929"/>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OBJETIVOS</a:t>
            </a:r>
          </a:p>
          <a:p>
            <a:pPr>
              <a:lnSpc>
                <a:spcPct val="90000"/>
              </a:lnSpc>
            </a:pPr>
            <a:r>
              <a:rPr lang="es-ES" sz="900" dirty="0">
                <a:solidFill>
                  <a:schemeClr val="bg1"/>
                </a:solidFill>
              </a:rPr>
              <a:t>2	MARCO TEÓRICO</a:t>
            </a:r>
          </a:p>
          <a:p>
            <a:pPr lvl="1">
              <a:lnSpc>
                <a:spcPct val="90000"/>
              </a:lnSpc>
            </a:pPr>
            <a:r>
              <a:rPr lang="es-ES" sz="900" dirty="0">
                <a:solidFill>
                  <a:schemeClr val="bg1"/>
                </a:solidFill>
              </a:rPr>
              <a:t>2.1	HILOS</a:t>
            </a:r>
          </a:p>
          <a:p>
            <a:pPr lvl="2">
              <a:lnSpc>
                <a:spcPct val="90000"/>
              </a:lnSpc>
            </a:pPr>
            <a:r>
              <a:rPr lang="es-ES" sz="900" dirty="0">
                <a:solidFill>
                  <a:schemeClr val="bg1"/>
                </a:solidFill>
              </a:rPr>
              <a:t>2.1.1	HILOS CON .NET</a:t>
            </a:r>
          </a:p>
          <a:p>
            <a:pPr lvl="2">
              <a:lnSpc>
                <a:spcPct val="90000"/>
              </a:lnSpc>
            </a:pPr>
            <a:r>
              <a:rPr lang="es-ES" sz="900" dirty="0">
                <a:solidFill>
                  <a:schemeClr val="bg1"/>
                </a:solidFill>
              </a:rPr>
              <a:t>2.1.2	SINCRONIZACION</a:t>
            </a:r>
          </a:p>
          <a:p>
            <a:pPr lvl="1">
              <a:lnSpc>
                <a:spcPct val="90000"/>
              </a:lnSpc>
            </a:pPr>
            <a:r>
              <a:rPr lang="es-ES" sz="900" dirty="0">
                <a:solidFill>
                  <a:schemeClr val="bg1"/>
                </a:solidFill>
              </a:rPr>
              <a:t>2..2	GESTION DE HILOS</a:t>
            </a:r>
          </a:p>
          <a:p>
            <a:pPr lvl="1">
              <a:lnSpc>
                <a:spcPct val="90000"/>
              </a:lnSpc>
            </a:pPr>
            <a:r>
              <a:rPr lang="es-ES" sz="900" dirty="0">
                <a:solidFill>
                  <a:schemeClr val="bg1"/>
                </a:solidFill>
              </a:rPr>
              <a:t>2.3	PARALELISMO DE HILOS</a:t>
            </a:r>
          </a:p>
          <a:p>
            <a:pPr lvl="1">
              <a:lnSpc>
                <a:spcPct val="90000"/>
              </a:lnSpc>
            </a:pPr>
            <a:r>
              <a:rPr lang="es-ES" sz="900" dirty="0">
                <a:solidFill>
                  <a:schemeClr val="bg1"/>
                </a:solidFill>
              </a:rPr>
              <a:t>2.4	BLOQUEO DE HILOS</a:t>
            </a:r>
          </a:p>
          <a:p>
            <a:pPr lvl="1">
              <a:lnSpc>
                <a:spcPct val="90000"/>
              </a:lnSpc>
            </a:pPr>
            <a:r>
              <a:rPr lang="es-ES" sz="900" dirty="0">
                <a:solidFill>
                  <a:schemeClr val="bg1"/>
                </a:solidFill>
              </a:rPr>
              <a:t>2.5	PROGRAMACION ASINCRONA</a:t>
            </a:r>
          </a:p>
          <a:p>
            <a:pPr>
              <a:lnSpc>
                <a:spcPct val="90000"/>
              </a:lnSpc>
            </a:pPr>
            <a:r>
              <a:rPr lang="es-ES" sz="900" dirty="0">
                <a:solidFill>
                  <a:srgbClr val="FFFF00"/>
                </a:solidFill>
              </a:rPr>
              <a:t>3	DESARROLLO</a:t>
            </a:r>
          </a:p>
          <a:p>
            <a:pPr lvl="1">
              <a:lnSpc>
                <a:spcPct val="90000"/>
              </a:lnSpc>
            </a:pPr>
            <a:r>
              <a:rPr lang="es-ES" sz="900" dirty="0">
                <a:solidFill>
                  <a:schemeClr val="bg1"/>
                </a:solidFill>
              </a:rPr>
              <a:t>3.1	CODIFICACIÓN VIDEO 173</a:t>
            </a:r>
          </a:p>
          <a:p>
            <a:pPr lvl="1">
              <a:lnSpc>
                <a:spcPct val="90000"/>
              </a:lnSpc>
            </a:pPr>
            <a:r>
              <a:rPr lang="es-ES" sz="900" dirty="0">
                <a:solidFill>
                  <a:schemeClr val="bg1"/>
                </a:solidFill>
              </a:rPr>
              <a:t>3.2	CODIFICACIÓN VIDEO 174</a:t>
            </a:r>
          </a:p>
          <a:p>
            <a:pPr lvl="1">
              <a:lnSpc>
                <a:spcPct val="90000"/>
              </a:lnSpc>
            </a:pPr>
            <a:r>
              <a:rPr lang="es-ES" sz="900" dirty="0">
                <a:solidFill>
                  <a:schemeClr val="bg1"/>
                </a:solidFill>
              </a:rPr>
              <a:t>3.3	CODIFICACIÓN VIDEO 175</a:t>
            </a:r>
          </a:p>
          <a:p>
            <a:pPr lvl="1">
              <a:lnSpc>
                <a:spcPct val="90000"/>
              </a:lnSpc>
            </a:pPr>
            <a:r>
              <a:rPr lang="es-ES" sz="900" dirty="0">
                <a:solidFill>
                  <a:schemeClr val="bg1"/>
                </a:solidFill>
              </a:rPr>
              <a:t>3.4	CODIFICACIÓN VIDEO 176</a:t>
            </a:r>
          </a:p>
          <a:p>
            <a:pPr lvl="1">
              <a:lnSpc>
                <a:spcPct val="90000"/>
              </a:lnSpc>
            </a:pPr>
            <a:r>
              <a:rPr lang="es-ES" sz="900" dirty="0">
                <a:solidFill>
                  <a:schemeClr val="bg1"/>
                </a:solidFill>
              </a:rPr>
              <a:t>3.5	CODIFICACIÓN VIDEO 177</a:t>
            </a:r>
          </a:p>
          <a:p>
            <a:pPr lvl="1">
              <a:lnSpc>
                <a:spcPct val="90000"/>
              </a:lnSpc>
            </a:pPr>
            <a:r>
              <a:rPr lang="es-ES" sz="900" dirty="0">
                <a:solidFill>
                  <a:srgbClr val="FFFF00"/>
                </a:solidFill>
              </a:rPr>
              <a:t>3.6	CODIFICACIÓN VIDEO 178</a:t>
            </a:r>
          </a:p>
          <a:p>
            <a:pPr lvl="1">
              <a:lnSpc>
                <a:spcPct val="90000"/>
              </a:lnSpc>
            </a:pPr>
            <a:r>
              <a:rPr lang="es-ES" sz="900" dirty="0">
                <a:solidFill>
                  <a:schemeClr val="bg1"/>
                </a:solidFill>
              </a:rPr>
              <a:t>3.7	FUNCIONALIDAD</a:t>
            </a:r>
          </a:p>
          <a:p>
            <a:pPr lvl="2">
              <a:lnSpc>
                <a:spcPct val="90000"/>
              </a:lnSpc>
            </a:pPr>
            <a:r>
              <a:rPr lang="es-ES" sz="900" dirty="0">
                <a:solidFill>
                  <a:schemeClr val="bg1"/>
                </a:solidFill>
              </a:rPr>
              <a:t>3.7.1	EJECUCIÓN VIDEO 173</a:t>
            </a:r>
          </a:p>
          <a:p>
            <a:pPr lvl="2">
              <a:lnSpc>
                <a:spcPct val="90000"/>
              </a:lnSpc>
            </a:pPr>
            <a:r>
              <a:rPr lang="es-ES" sz="900" dirty="0">
                <a:solidFill>
                  <a:schemeClr val="bg1"/>
                </a:solidFill>
              </a:rPr>
              <a:t>3.7.2	EJECUCIÓN VIDEO 174</a:t>
            </a:r>
          </a:p>
          <a:p>
            <a:pPr lvl="2">
              <a:lnSpc>
                <a:spcPct val="90000"/>
              </a:lnSpc>
            </a:pPr>
            <a:r>
              <a:rPr lang="es-ES" sz="900" dirty="0">
                <a:solidFill>
                  <a:schemeClr val="bg1"/>
                </a:solidFill>
              </a:rPr>
              <a:t>3.7.3	EJECUCIÓN VIDEO 175</a:t>
            </a:r>
          </a:p>
          <a:p>
            <a:pPr lvl="2">
              <a:lnSpc>
                <a:spcPct val="90000"/>
              </a:lnSpc>
            </a:pPr>
            <a:r>
              <a:rPr lang="es-ES" sz="900" dirty="0">
                <a:solidFill>
                  <a:schemeClr val="bg1"/>
                </a:solidFill>
              </a:rPr>
              <a:t>3.7.4	EJECUCIÓN VIDEO 176</a:t>
            </a:r>
          </a:p>
          <a:p>
            <a:pPr lvl="2">
              <a:lnSpc>
                <a:spcPct val="90000"/>
              </a:lnSpc>
            </a:pPr>
            <a:r>
              <a:rPr lang="es-ES" sz="900" dirty="0">
                <a:solidFill>
                  <a:schemeClr val="bg1"/>
                </a:solidFill>
              </a:rPr>
              <a:t>3.7.5	EJECUCIÓN VIDEO 177</a:t>
            </a:r>
          </a:p>
          <a:p>
            <a:pPr lvl="2">
              <a:lnSpc>
                <a:spcPct val="90000"/>
              </a:lnSpc>
            </a:pPr>
            <a:r>
              <a:rPr lang="es-ES" sz="900" dirty="0">
                <a:solidFill>
                  <a:srgbClr val="FFFF00"/>
                </a:solidFill>
              </a:rPr>
              <a:t>3.7.6	EJECUCIÓN VIDEO 178</a:t>
            </a:r>
          </a:p>
          <a:p>
            <a:pPr>
              <a:lnSpc>
                <a:spcPct val="90000"/>
              </a:lnSpc>
            </a:pPr>
            <a:r>
              <a:rPr lang="es-ES" sz="900" dirty="0">
                <a:solidFill>
                  <a:schemeClr val="bg1"/>
                </a:solidFill>
              </a:rPr>
              <a:t>4	CONCLUSIONES</a:t>
            </a:r>
          </a:p>
          <a:p>
            <a:pPr>
              <a:lnSpc>
                <a:spcPct val="90000"/>
              </a:lnSpc>
            </a:pPr>
            <a:r>
              <a:rPr lang="es-ES" sz="900" dirty="0">
                <a:solidFill>
                  <a:schemeClr val="bg1"/>
                </a:solidFill>
              </a:rPr>
              <a:t>5	RECOMENDACIONES</a:t>
            </a:r>
          </a:p>
          <a:p>
            <a:pPr>
              <a:lnSpc>
                <a:spcPct val="90000"/>
              </a:lnSpc>
            </a:pPr>
            <a:r>
              <a:rPr lang="es-ES" sz="900" dirty="0">
                <a:solidFill>
                  <a:schemeClr val="bg1"/>
                </a:solidFill>
              </a:rPr>
              <a:t>6	BIBLIOGRAFÍA</a:t>
            </a:r>
          </a:p>
        </p:txBody>
      </p:sp>
      <p:sp>
        <p:nvSpPr>
          <p:cNvPr id="8" name="Marcador de número de diapositiva 7">
            <a:extLst>
              <a:ext uri="{FF2B5EF4-FFF2-40B4-BE49-F238E27FC236}">
                <a16:creationId xmlns:a16="http://schemas.microsoft.com/office/drawing/2014/main" id="{8AB286B7-1725-25D2-2C19-36479979E3B8}"/>
              </a:ext>
            </a:extLst>
          </p:cNvPr>
          <p:cNvSpPr>
            <a:spLocks noGrp="1"/>
          </p:cNvSpPr>
          <p:nvPr>
            <p:ph type="sldNum" sz="quarter" idx="12"/>
          </p:nvPr>
        </p:nvSpPr>
        <p:spPr>
          <a:xfrm>
            <a:off x="11084554" y="6337206"/>
            <a:ext cx="1052508" cy="365125"/>
          </a:xfrm>
        </p:spPr>
        <p:txBody>
          <a:bodyPr vert="horz" lIns="91440" tIns="45720" rIns="91440" bIns="45720" rtlCol="0" anchor="ctr"/>
          <a:lstStyle/>
          <a:p>
            <a:fld id="{D57F1E4F-1CFF-5643-939E-217C01CDF565}" type="slidenum">
              <a:rPr lang="en-US" sz="2800" b="1" smtClean="0">
                <a:solidFill>
                  <a:schemeClr val="bg1"/>
                </a:solidFill>
              </a:rPr>
              <a:pPr/>
              <a:t>53</a:t>
            </a:fld>
            <a:endParaRPr lang="en-US" sz="2800" b="1" dirty="0">
              <a:solidFill>
                <a:schemeClr val="bg1"/>
              </a:solidFill>
            </a:endParaRPr>
          </a:p>
        </p:txBody>
      </p:sp>
    </p:spTree>
    <p:extLst>
      <p:ext uri="{BB962C8B-B14F-4D97-AF65-F5344CB8AC3E}">
        <p14:creationId xmlns:p14="http://schemas.microsoft.com/office/powerpoint/2010/main" val="12890536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a:t>4	CONCLUSIONES</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8176728" cy="3678303"/>
          </a:xfrm>
        </p:spPr>
        <p:txBody>
          <a:bodyPr>
            <a:normAutofit/>
          </a:bodyPr>
          <a:lstStyle/>
          <a:p>
            <a:pPr marL="305435" indent="-305435"/>
            <a:r>
              <a:rPr lang="es-ES" dirty="0">
                <a:ea typeface="+mn-lt"/>
                <a:cs typeface="+mn-lt"/>
              </a:rPr>
              <a:t>La sincronización de hilos permite que varios hilos trabajen de forma simultánea sin problemas cuando operan o usan la misma fuente de datos, de esta forma se evitan errores de cálculos o en los procesos que se estén ejecutando.</a:t>
            </a:r>
          </a:p>
          <a:p>
            <a:pPr marL="305435" indent="-305435"/>
            <a:r>
              <a:rPr lang="es-ES" dirty="0">
                <a:ea typeface="+mn-lt"/>
                <a:cs typeface="+mn-lt"/>
              </a:rPr>
              <a:t>En .NET para lograr que varios hilos no usen o entren al mismo tiempo a un recurso se proporciona la palabra clave </a:t>
            </a:r>
            <a:r>
              <a:rPr lang="es-ES" dirty="0" err="1">
                <a:ea typeface="+mn-lt"/>
                <a:cs typeface="+mn-lt"/>
              </a:rPr>
              <a:t>lock</a:t>
            </a:r>
            <a:r>
              <a:rPr lang="es-ES" dirty="0">
                <a:ea typeface="+mn-lt"/>
                <a:cs typeface="+mn-lt"/>
              </a:rPr>
              <a:t>, de esta forma los hilos utilizan la rutina o recurso de forma organizada, uno después del otro.</a:t>
            </a:r>
          </a:p>
          <a:p>
            <a:pPr marL="305435" indent="-305435"/>
            <a:r>
              <a:rPr lang="es-ES" dirty="0">
                <a:ea typeface="+mn-lt"/>
                <a:cs typeface="+mn-lt"/>
              </a:rPr>
              <a:t>El uso de los hilos permite resolver una o varias tareas de forma más rápida, pero para que el resultado sea el esperado y no se presenten inconvenientes se debe tomar en cuenta conceptos de sincronización e interrupción de hilos, de esta forma se puede controlar y establecer el orden en el que operan y evitar inconsistencias en el flujo de información y la salida de los datos o recursos esperados.</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CODIFICACIÓN VIDEO 173</a:t>
            </a:r>
          </a:p>
          <a:p>
            <a:pPr lvl="1">
              <a:lnSpc>
                <a:spcPct val="90000"/>
              </a:lnSpc>
            </a:pPr>
            <a:r>
              <a:rPr lang="es-ES" sz="1200" dirty="0">
                <a:solidFill>
                  <a:schemeClr val="bg1"/>
                </a:solidFill>
              </a:rPr>
              <a:t>3.2	CODIFICACIÓN VIDEO 174</a:t>
            </a:r>
          </a:p>
          <a:p>
            <a:pPr lvl="1">
              <a:lnSpc>
                <a:spcPct val="90000"/>
              </a:lnSpc>
            </a:pPr>
            <a:r>
              <a:rPr lang="es-ES" sz="1200" dirty="0">
                <a:solidFill>
                  <a:schemeClr val="bg1"/>
                </a:solidFill>
              </a:rPr>
              <a:t>3.3	CODIFICACIÓN VIDEO 175</a:t>
            </a:r>
          </a:p>
          <a:p>
            <a:pPr lvl="1">
              <a:lnSpc>
                <a:spcPct val="90000"/>
              </a:lnSpc>
            </a:pPr>
            <a:r>
              <a:rPr lang="es-ES" sz="1200" dirty="0">
                <a:solidFill>
                  <a:schemeClr val="bg1"/>
                </a:solidFill>
              </a:rPr>
              <a:t>3.4	CODIFICACIÓN VIDEO 176</a:t>
            </a:r>
          </a:p>
          <a:p>
            <a:pPr lvl="1">
              <a:lnSpc>
                <a:spcPct val="90000"/>
              </a:lnSpc>
            </a:pPr>
            <a:r>
              <a:rPr lang="es-ES" sz="1200" dirty="0">
                <a:solidFill>
                  <a:schemeClr val="bg1"/>
                </a:solidFill>
              </a:rPr>
              <a:t>3.5	CODIFICACIÓN VIDEO 177</a:t>
            </a:r>
          </a:p>
          <a:p>
            <a:pPr lvl="1">
              <a:lnSpc>
                <a:spcPct val="90000"/>
              </a:lnSpc>
            </a:pPr>
            <a:r>
              <a:rPr lang="es-ES" sz="1200" dirty="0">
                <a:solidFill>
                  <a:schemeClr val="bg1"/>
                </a:solidFill>
              </a:rPr>
              <a:t>3.6	CODIFICACIÓN VIDEO 178</a:t>
            </a:r>
          </a:p>
          <a:p>
            <a:pPr lvl="1">
              <a:lnSpc>
                <a:spcPct val="90000"/>
              </a:lnSpc>
            </a:pPr>
            <a:r>
              <a:rPr lang="es-ES" sz="1200" dirty="0">
                <a:solidFill>
                  <a:schemeClr val="bg1"/>
                </a:solidFill>
              </a:rPr>
              <a:t>3.7	FUNCIONALIDAD</a:t>
            </a:r>
          </a:p>
          <a:p>
            <a:pPr lvl="2">
              <a:lnSpc>
                <a:spcPct val="90000"/>
              </a:lnSpc>
            </a:pPr>
            <a:r>
              <a:rPr lang="es-ES" sz="1200" dirty="0">
                <a:solidFill>
                  <a:schemeClr val="bg1"/>
                </a:solidFill>
              </a:rPr>
              <a:t>3.7.1	EJECUCIÓN VIDEO 173</a:t>
            </a:r>
          </a:p>
          <a:p>
            <a:pPr lvl="2">
              <a:lnSpc>
                <a:spcPct val="90000"/>
              </a:lnSpc>
            </a:pPr>
            <a:r>
              <a:rPr lang="es-ES" sz="1200" dirty="0">
                <a:solidFill>
                  <a:schemeClr val="bg1"/>
                </a:solidFill>
              </a:rPr>
              <a:t>3.7.2	EJECUCIÓN VIDEO 174</a:t>
            </a:r>
          </a:p>
          <a:p>
            <a:pPr lvl="2">
              <a:lnSpc>
                <a:spcPct val="90000"/>
              </a:lnSpc>
            </a:pPr>
            <a:r>
              <a:rPr lang="es-ES" sz="1200" dirty="0">
                <a:solidFill>
                  <a:schemeClr val="bg1"/>
                </a:solidFill>
              </a:rPr>
              <a:t>3.7.3	EJECUCIÓN VIDEO 175</a:t>
            </a:r>
          </a:p>
          <a:p>
            <a:pPr lvl="2">
              <a:lnSpc>
                <a:spcPct val="90000"/>
              </a:lnSpc>
            </a:pPr>
            <a:r>
              <a:rPr lang="es-ES" sz="1200" dirty="0">
                <a:solidFill>
                  <a:schemeClr val="bg1"/>
                </a:solidFill>
              </a:rPr>
              <a:t>3.7.3	EJECUCIÓN VIDEO 176</a:t>
            </a:r>
          </a:p>
          <a:p>
            <a:pPr lvl="2">
              <a:lnSpc>
                <a:spcPct val="90000"/>
              </a:lnSpc>
            </a:pPr>
            <a:r>
              <a:rPr lang="es-ES" sz="1200" dirty="0">
                <a:solidFill>
                  <a:schemeClr val="bg1"/>
                </a:solidFill>
              </a:rPr>
              <a:t>3.7.3	EJECUCIÓN VIDEO 177</a:t>
            </a:r>
          </a:p>
          <a:p>
            <a:pPr lvl="2">
              <a:lnSpc>
                <a:spcPct val="90000"/>
              </a:lnSpc>
            </a:pPr>
            <a:r>
              <a:rPr lang="es-ES" sz="1200" dirty="0">
                <a:solidFill>
                  <a:schemeClr val="bg1"/>
                </a:solidFill>
              </a:rPr>
              <a:t>3.7.3	EJECUCIÓN VIDEO 178</a:t>
            </a:r>
          </a:p>
          <a:p>
            <a:pPr>
              <a:lnSpc>
                <a:spcPct val="90000"/>
              </a:lnSpc>
            </a:pPr>
            <a:r>
              <a:rPr lang="es-ES" sz="1200" dirty="0">
                <a:solidFill>
                  <a:srgbClr val="FFFF00"/>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7" name="CuadroTexto 6">
            <a:extLst>
              <a:ext uri="{FF2B5EF4-FFF2-40B4-BE49-F238E27FC236}">
                <a16:creationId xmlns:a16="http://schemas.microsoft.com/office/drawing/2014/main" id="{A978D314-FD9C-4669-B7FA-7E06DC6557EA}"/>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49</a:t>
            </a:r>
          </a:p>
        </p:txBody>
      </p:sp>
      <p:sp>
        <p:nvSpPr>
          <p:cNvPr id="5" name="Marcador de contenido 2">
            <a:extLst>
              <a:ext uri="{FF2B5EF4-FFF2-40B4-BE49-F238E27FC236}">
                <a16:creationId xmlns:a16="http://schemas.microsoft.com/office/drawing/2014/main" id="{6B5AB44E-503F-E53B-B77F-9955ADA64D1E}"/>
              </a:ext>
            </a:extLst>
          </p:cNvPr>
          <p:cNvSpPr txBox="1">
            <a:spLocks/>
          </p:cNvSpPr>
          <p:nvPr/>
        </p:nvSpPr>
        <p:spPr>
          <a:xfrm>
            <a:off x="9117367" y="17929"/>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OBJETIVOS</a:t>
            </a:r>
          </a:p>
          <a:p>
            <a:pPr>
              <a:lnSpc>
                <a:spcPct val="90000"/>
              </a:lnSpc>
            </a:pPr>
            <a:r>
              <a:rPr lang="es-ES" sz="900" dirty="0">
                <a:solidFill>
                  <a:schemeClr val="bg1"/>
                </a:solidFill>
              </a:rPr>
              <a:t>2	MARCO TEÓRICO</a:t>
            </a:r>
          </a:p>
          <a:p>
            <a:pPr lvl="1">
              <a:lnSpc>
                <a:spcPct val="90000"/>
              </a:lnSpc>
            </a:pPr>
            <a:r>
              <a:rPr lang="es-ES" sz="900" dirty="0">
                <a:solidFill>
                  <a:schemeClr val="bg1"/>
                </a:solidFill>
              </a:rPr>
              <a:t>2.1	HILOS</a:t>
            </a:r>
          </a:p>
          <a:p>
            <a:pPr lvl="2">
              <a:lnSpc>
                <a:spcPct val="90000"/>
              </a:lnSpc>
            </a:pPr>
            <a:r>
              <a:rPr lang="es-ES" sz="900" dirty="0">
                <a:solidFill>
                  <a:schemeClr val="bg1"/>
                </a:solidFill>
              </a:rPr>
              <a:t>2.1.1	HILOS CON .NET</a:t>
            </a:r>
          </a:p>
          <a:p>
            <a:pPr lvl="2">
              <a:lnSpc>
                <a:spcPct val="90000"/>
              </a:lnSpc>
            </a:pPr>
            <a:r>
              <a:rPr lang="es-ES" sz="900" dirty="0">
                <a:solidFill>
                  <a:schemeClr val="bg1"/>
                </a:solidFill>
              </a:rPr>
              <a:t>2.1.2	SINCRONIZACION</a:t>
            </a:r>
          </a:p>
          <a:p>
            <a:pPr lvl="1">
              <a:lnSpc>
                <a:spcPct val="90000"/>
              </a:lnSpc>
            </a:pPr>
            <a:r>
              <a:rPr lang="es-ES" sz="900" dirty="0">
                <a:solidFill>
                  <a:schemeClr val="bg1"/>
                </a:solidFill>
              </a:rPr>
              <a:t>2..2	GESTION DE HILOS</a:t>
            </a:r>
          </a:p>
          <a:p>
            <a:pPr lvl="1">
              <a:lnSpc>
                <a:spcPct val="90000"/>
              </a:lnSpc>
            </a:pPr>
            <a:r>
              <a:rPr lang="es-ES" sz="900" dirty="0">
                <a:solidFill>
                  <a:schemeClr val="bg1"/>
                </a:solidFill>
              </a:rPr>
              <a:t>2.3	PARALELISMO DE HILOS</a:t>
            </a:r>
          </a:p>
          <a:p>
            <a:pPr lvl="1">
              <a:lnSpc>
                <a:spcPct val="90000"/>
              </a:lnSpc>
            </a:pPr>
            <a:r>
              <a:rPr lang="es-ES" sz="900" dirty="0">
                <a:solidFill>
                  <a:schemeClr val="bg1"/>
                </a:solidFill>
              </a:rPr>
              <a:t>2.4	BLOQUEO DE HILOS</a:t>
            </a:r>
          </a:p>
          <a:p>
            <a:pPr lvl="1">
              <a:lnSpc>
                <a:spcPct val="90000"/>
              </a:lnSpc>
            </a:pPr>
            <a:r>
              <a:rPr lang="es-ES" sz="900" dirty="0">
                <a:solidFill>
                  <a:schemeClr val="bg1"/>
                </a:solidFill>
              </a:rPr>
              <a:t>2.5	PROGRAMACION ASINCRONA</a:t>
            </a:r>
          </a:p>
          <a:p>
            <a:pPr>
              <a:lnSpc>
                <a:spcPct val="90000"/>
              </a:lnSpc>
            </a:pPr>
            <a:r>
              <a:rPr lang="es-ES" sz="900" dirty="0">
                <a:solidFill>
                  <a:schemeClr val="bg1"/>
                </a:solidFill>
              </a:rPr>
              <a:t>3	DESARROLLO</a:t>
            </a:r>
          </a:p>
          <a:p>
            <a:pPr lvl="1">
              <a:lnSpc>
                <a:spcPct val="90000"/>
              </a:lnSpc>
            </a:pPr>
            <a:r>
              <a:rPr lang="es-ES" sz="900" dirty="0">
                <a:solidFill>
                  <a:schemeClr val="bg1"/>
                </a:solidFill>
              </a:rPr>
              <a:t>3.1	CODIFICACIÓN VIDEO 173</a:t>
            </a:r>
          </a:p>
          <a:p>
            <a:pPr lvl="1">
              <a:lnSpc>
                <a:spcPct val="90000"/>
              </a:lnSpc>
            </a:pPr>
            <a:r>
              <a:rPr lang="es-ES" sz="900" dirty="0">
                <a:solidFill>
                  <a:schemeClr val="bg1"/>
                </a:solidFill>
              </a:rPr>
              <a:t>3.2	CODIFICACIÓN VIDEO 174</a:t>
            </a:r>
          </a:p>
          <a:p>
            <a:pPr lvl="1">
              <a:lnSpc>
                <a:spcPct val="90000"/>
              </a:lnSpc>
            </a:pPr>
            <a:r>
              <a:rPr lang="es-ES" sz="900" dirty="0">
                <a:solidFill>
                  <a:schemeClr val="bg1"/>
                </a:solidFill>
              </a:rPr>
              <a:t>3.3	CODIFICACIÓN VIDEO 175</a:t>
            </a:r>
          </a:p>
          <a:p>
            <a:pPr lvl="1">
              <a:lnSpc>
                <a:spcPct val="90000"/>
              </a:lnSpc>
            </a:pPr>
            <a:r>
              <a:rPr lang="es-ES" sz="900" dirty="0">
                <a:solidFill>
                  <a:schemeClr val="bg1"/>
                </a:solidFill>
              </a:rPr>
              <a:t>3.4	CODIFICACIÓN VIDEO 176</a:t>
            </a:r>
          </a:p>
          <a:p>
            <a:pPr lvl="1">
              <a:lnSpc>
                <a:spcPct val="90000"/>
              </a:lnSpc>
            </a:pPr>
            <a:r>
              <a:rPr lang="es-ES" sz="900" dirty="0">
                <a:solidFill>
                  <a:schemeClr val="bg1"/>
                </a:solidFill>
              </a:rPr>
              <a:t>3.5	CODIFICACIÓN VIDEO 177</a:t>
            </a:r>
          </a:p>
          <a:p>
            <a:pPr lvl="1">
              <a:lnSpc>
                <a:spcPct val="90000"/>
              </a:lnSpc>
            </a:pPr>
            <a:r>
              <a:rPr lang="es-ES" sz="900" dirty="0">
                <a:solidFill>
                  <a:schemeClr val="bg1"/>
                </a:solidFill>
              </a:rPr>
              <a:t>3.6	CODIFICACIÓN VIDEO 178</a:t>
            </a:r>
          </a:p>
          <a:p>
            <a:pPr lvl="1">
              <a:lnSpc>
                <a:spcPct val="90000"/>
              </a:lnSpc>
            </a:pPr>
            <a:r>
              <a:rPr lang="es-ES" sz="900" dirty="0">
                <a:solidFill>
                  <a:schemeClr val="bg1"/>
                </a:solidFill>
              </a:rPr>
              <a:t>3.7	FUNCIONALIDAD</a:t>
            </a:r>
          </a:p>
          <a:p>
            <a:pPr lvl="2">
              <a:lnSpc>
                <a:spcPct val="90000"/>
              </a:lnSpc>
            </a:pPr>
            <a:r>
              <a:rPr lang="es-ES" sz="900" dirty="0">
                <a:solidFill>
                  <a:schemeClr val="bg1"/>
                </a:solidFill>
              </a:rPr>
              <a:t>3.7.1	EJECUCIÓN VIDEO 173</a:t>
            </a:r>
          </a:p>
          <a:p>
            <a:pPr lvl="2">
              <a:lnSpc>
                <a:spcPct val="90000"/>
              </a:lnSpc>
            </a:pPr>
            <a:r>
              <a:rPr lang="es-ES" sz="900" dirty="0">
                <a:solidFill>
                  <a:schemeClr val="bg1"/>
                </a:solidFill>
              </a:rPr>
              <a:t>3.7.2	EJECUCIÓN VIDEO 174</a:t>
            </a:r>
          </a:p>
          <a:p>
            <a:pPr lvl="2">
              <a:lnSpc>
                <a:spcPct val="90000"/>
              </a:lnSpc>
            </a:pPr>
            <a:r>
              <a:rPr lang="es-ES" sz="900" dirty="0">
                <a:solidFill>
                  <a:schemeClr val="bg1"/>
                </a:solidFill>
              </a:rPr>
              <a:t>3.7.3	EJECUCIÓN VIDEO 175</a:t>
            </a:r>
          </a:p>
          <a:p>
            <a:pPr lvl="2">
              <a:lnSpc>
                <a:spcPct val="90000"/>
              </a:lnSpc>
            </a:pPr>
            <a:r>
              <a:rPr lang="es-ES" sz="900" dirty="0">
                <a:solidFill>
                  <a:schemeClr val="bg1"/>
                </a:solidFill>
              </a:rPr>
              <a:t>3.7.4	EJECUCIÓN VIDEO 176</a:t>
            </a:r>
          </a:p>
          <a:p>
            <a:pPr lvl="2">
              <a:lnSpc>
                <a:spcPct val="90000"/>
              </a:lnSpc>
            </a:pPr>
            <a:r>
              <a:rPr lang="es-ES" sz="900" dirty="0">
                <a:solidFill>
                  <a:schemeClr val="bg1"/>
                </a:solidFill>
              </a:rPr>
              <a:t>3.7.5	EJECUCIÓN VIDEO 177</a:t>
            </a:r>
          </a:p>
          <a:p>
            <a:pPr lvl="2">
              <a:lnSpc>
                <a:spcPct val="90000"/>
              </a:lnSpc>
            </a:pPr>
            <a:r>
              <a:rPr lang="es-ES" sz="900" dirty="0">
                <a:solidFill>
                  <a:schemeClr val="bg1"/>
                </a:solidFill>
              </a:rPr>
              <a:t>3.7.6	EJECUCIÓN VIDEO 178</a:t>
            </a:r>
          </a:p>
          <a:p>
            <a:pPr>
              <a:lnSpc>
                <a:spcPct val="90000"/>
              </a:lnSpc>
            </a:pPr>
            <a:r>
              <a:rPr lang="es-ES" sz="900" dirty="0">
                <a:solidFill>
                  <a:srgbClr val="FFFF00"/>
                </a:solidFill>
              </a:rPr>
              <a:t>4	CONCLUSIONES</a:t>
            </a:r>
          </a:p>
          <a:p>
            <a:pPr>
              <a:lnSpc>
                <a:spcPct val="90000"/>
              </a:lnSpc>
            </a:pPr>
            <a:r>
              <a:rPr lang="es-ES" sz="900" dirty="0">
                <a:solidFill>
                  <a:schemeClr val="bg1"/>
                </a:solidFill>
              </a:rPr>
              <a:t>5	RECOMENDACIONES</a:t>
            </a:r>
          </a:p>
          <a:p>
            <a:pPr>
              <a:lnSpc>
                <a:spcPct val="90000"/>
              </a:lnSpc>
            </a:pPr>
            <a:r>
              <a:rPr lang="es-ES" sz="900" dirty="0">
                <a:solidFill>
                  <a:schemeClr val="bg1"/>
                </a:solidFill>
              </a:rPr>
              <a:t>6	BIBLIOGRAFÍA</a:t>
            </a:r>
          </a:p>
        </p:txBody>
      </p:sp>
      <p:sp>
        <p:nvSpPr>
          <p:cNvPr id="8" name="Marcador de número de diapositiva 7">
            <a:extLst>
              <a:ext uri="{FF2B5EF4-FFF2-40B4-BE49-F238E27FC236}">
                <a16:creationId xmlns:a16="http://schemas.microsoft.com/office/drawing/2014/main" id="{553A0EAC-A118-74C9-2B6D-8FEE171FCD8A}"/>
              </a:ext>
            </a:extLst>
          </p:cNvPr>
          <p:cNvSpPr>
            <a:spLocks noGrp="1"/>
          </p:cNvSpPr>
          <p:nvPr>
            <p:ph type="sldNum" sz="quarter" idx="12"/>
          </p:nvPr>
        </p:nvSpPr>
        <p:spPr>
          <a:xfrm>
            <a:off x="11139492" y="6409481"/>
            <a:ext cx="1052508" cy="365125"/>
          </a:xfrm>
        </p:spPr>
        <p:txBody>
          <a:bodyPr vert="horz" lIns="91440" tIns="45720" rIns="91440" bIns="45720" rtlCol="0" anchor="ctr"/>
          <a:lstStyle/>
          <a:p>
            <a:fld id="{D57F1E4F-1CFF-5643-939E-217C01CDF565}" type="slidenum">
              <a:rPr lang="en-US" sz="2800" b="1" smtClean="0">
                <a:solidFill>
                  <a:schemeClr val="bg1"/>
                </a:solidFill>
              </a:rPr>
              <a:pPr/>
              <a:t>54</a:t>
            </a:fld>
            <a:endParaRPr lang="en-US" sz="2800" b="1" dirty="0">
              <a:solidFill>
                <a:schemeClr val="bg1"/>
              </a:solidFill>
            </a:endParaRPr>
          </a:p>
        </p:txBody>
      </p:sp>
    </p:spTree>
    <p:extLst>
      <p:ext uri="{BB962C8B-B14F-4D97-AF65-F5344CB8AC3E}">
        <p14:creationId xmlns:p14="http://schemas.microsoft.com/office/powerpoint/2010/main" val="27039505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a:t>5	RECOMENDACIONES</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8176728" cy="3678303"/>
          </a:xfrm>
        </p:spPr>
        <p:txBody>
          <a:bodyPr>
            <a:normAutofit/>
          </a:bodyPr>
          <a:lstStyle/>
          <a:p>
            <a:pPr marL="285750" indent="-285750"/>
            <a:r>
              <a:rPr lang="es-ES" dirty="0">
                <a:ea typeface="+mn-lt"/>
                <a:cs typeface="+mn-lt"/>
              </a:rPr>
              <a:t>El ejemplo propuesto funciona con un bucle infinito, por lo tanto, tomar precauciones en caso de que el computador presente problemas de rendimiento, para obtener los resultados esperados basta con un tiempo de ejecución de 15 segundos.</a:t>
            </a:r>
          </a:p>
          <a:p>
            <a:pPr marL="285750" indent="-285750"/>
            <a:r>
              <a:rPr lang="es-ES" dirty="0">
                <a:ea typeface="+mn-lt"/>
                <a:cs typeface="+mn-lt"/>
              </a:rPr>
              <a:t>Se recomienda leer la documentación para hacer uso de ciertas funciones, esto debido a que existen muchas similares a las presentes en Java, sin embargo, tienen otros requisitos y funcionan de maneras distintas.</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CODIFICACIÓN VIDEO 173</a:t>
            </a:r>
          </a:p>
          <a:p>
            <a:pPr lvl="1">
              <a:lnSpc>
                <a:spcPct val="90000"/>
              </a:lnSpc>
            </a:pPr>
            <a:r>
              <a:rPr lang="es-ES" sz="1200" dirty="0">
                <a:solidFill>
                  <a:schemeClr val="bg1"/>
                </a:solidFill>
              </a:rPr>
              <a:t>3.2	CODIFICACIÓN VIDEO 174</a:t>
            </a:r>
          </a:p>
          <a:p>
            <a:pPr lvl="1">
              <a:lnSpc>
                <a:spcPct val="90000"/>
              </a:lnSpc>
            </a:pPr>
            <a:r>
              <a:rPr lang="es-ES" sz="1200" dirty="0">
                <a:solidFill>
                  <a:schemeClr val="bg1"/>
                </a:solidFill>
              </a:rPr>
              <a:t>3.3	CODIFICACIÓN VIDEO 175</a:t>
            </a:r>
          </a:p>
          <a:p>
            <a:pPr lvl="1">
              <a:lnSpc>
                <a:spcPct val="90000"/>
              </a:lnSpc>
            </a:pPr>
            <a:r>
              <a:rPr lang="es-ES" sz="1200" dirty="0">
                <a:solidFill>
                  <a:schemeClr val="bg1"/>
                </a:solidFill>
              </a:rPr>
              <a:t>3.4	CODIFICACIÓN VIDEO 176</a:t>
            </a:r>
          </a:p>
          <a:p>
            <a:pPr lvl="1">
              <a:lnSpc>
                <a:spcPct val="90000"/>
              </a:lnSpc>
            </a:pPr>
            <a:r>
              <a:rPr lang="es-ES" sz="1200" dirty="0">
                <a:solidFill>
                  <a:schemeClr val="bg1"/>
                </a:solidFill>
              </a:rPr>
              <a:t>3.5	CODIFICACIÓN VIDEO 177</a:t>
            </a:r>
          </a:p>
          <a:p>
            <a:pPr lvl="1">
              <a:lnSpc>
                <a:spcPct val="90000"/>
              </a:lnSpc>
            </a:pPr>
            <a:r>
              <a:rPr lang="es-ES" sz="1200" dirty="0">
                <a:solidFill>
                  <a:schemeClr val="bg1"/>
                </a:solidFill>
              </a:rPr>
              <a:t>3.6	CODIFICACIÓN VIDEO 178</a:t>
            </a:r>
          </a:p>
          <a:p>
            <a:pPr lvl="1">
              <a:lnSpc>
                <a:spcPct val="90000"/>
              </a:lnSpc>
            </a:pPr>
            <a:r>
              <a:rPr lang="es-ES" sz="1200" dirty="0">
                <a:solidFill>
                  <a:schemeClr val="bg1"/>
                </a:solidFill>
              </a:rPr>
              <a:t>3.7	FUNCIONALIDAD</a:t>
            </a:r>
          </a:p>
          <a:p>
            <a:pPr lvl="2">
              <a:lnSpc>
                <a:spcPct val="90000"/>
              </a:lnSpc>
            </a:pPr>
            <a:r>
              <a:rPr lang="es-ES" sz="1200" dirty="0">
                <a:solidFill>
                  <a:schemeClr val="bg1"/>
                </a:solidFill>
              </a:rPr>
              <a:t>3.7.1	EJECUCIÓN VIDEO 173</a:t>
            </a:r>
          </a:p>
          <a:p>
            <a:pPr lvl="2">
              <a:lnSpc>
                <a:spcPct val="90000"/>
              </a:lnSpc>
            </a:pPr>
            <a:r>
              <a:rPr lang="es-ES" sz="1200" dirty="0">
                <a:solidFill>
                  <a:schemeClr val="bg1"/>
                </a:solidFill>
              </a:rPr>
              <a:t>3.7.2	EJECUCIÓN VIDEO 174</a:t>
            </a:r>
          </a:p>
          <a:p>
            <a:pPr lvl="2">
              <a:lnSpc>
                <a:spcPct val="90000"/>
              </a:lnSpc>
            </a:pPr>
            <a:r>
              <a:rPr lang="es-ES" sz="1200" dirty="0">
                <a:solidFill>
                  <a:schemeClr val="bg1"/>
                </a:solidFill>
              </a:rPr>
              <a:t>3.7.3	EJECUCIÓN VIDEO 175</a:t>
            </a:r>
          </a:p>
          <a:p>
            <a:pPr lvl="2">
              <a:lnSpc>
                <a:spcPct val="90000"/>
              </a:lnSpc>
            </a:pPr>
            <a:r>
              <a:rPr lang="es-ES" sz="1200" dirty="0">
                <a:solidFill>
                  <a:schemeClr val="bg1"/>
                </a:solidFill>
              </a:rPr>
              <a:t>3.7.3	EJECUCIÓN VIDEO 176</a:t>
            </a:r>
          </a:p>
          <a:p>
            <a:pPr lvl="2">
              <a:lnSpc>
                <a:spcPct val="90000"/>
              </a:lnSpc>
            </a:pPr>
            <a:r>
              <a:rPr lang="es-ES" sz="1200" dirty="0">
                <a:solidFill>
                  <a:schemeClr val="bg1"/>
                </a:solidFill>
              </a:rPr>
              <a:t>3.7.3	EJECUCIÓN VIDEO 177</a:t>
            </a:r>
          </a:p>
          <a:p>
            <a:pPr lvl="2">
              <a:lnSpc>
                <a:spcPct val="90000"/>
              </a:lnSpc>
            </a:pPr>
            <a:r>
              <a:rPr lang="es-ES" sz="1200" dirty="0">
                <a:solidFill>
                  <a:schemeClr val="bg1"/>
                </a:solidFill>
              </a:rPr>
              <a:t>3.7.3	EJECUCIÓN VIDEO 178</a:t>
            </a:r>
          </a:p>
          <a:p>
            <a:pPr>
              <a:lnSpc>
                <a:spcPct val="90000"/>
              </a:lnSpc>
            </a:pPr>
            <a:r>
              <a:rPr lang="es-ES" sz="1200" dirty="0">
                <a:solidFill>
                  <a:schemeClr val="bg1"/>
                </a:solidFill>
              </a:rPr>
              <a:t>4	CONCLUSIONES</a:t>
            </a:r>
          </a:p>
          <a:p>
            <a:pPr>
              <a:lnSpc>
                <a:spcPct val="90000"/>
              </a:lnSpc>
            </a:pPr>
            <a:r>
              <a:rPr lang="es-ES" sz="1200" dirty="0">
                <a:solidFill>
                  <a:srgbClr val="FFFF00"/>
                </a:solidFill>
              </a:rPr>
              <a:t>5	RECOMENDACIONES</a:t>
            </a:r>
          </a:p>
          <a:p>
            <a:pPr>
              <a:lnSpc>
                <a:spcPct val="90000"/>
              </a:lnSpc>
            </a:pPr>
            <a:r>
              <a:rPr lang="es-ES" sz="1200" dirty="0">
                <a:solidFill>
                  <a:schemeClr val="bg1"/>
                </a:solidFill>
              </a:rPr>
              <a:t>6	BIBLIOGRAFÍA</a:t>
            </a:r>
          </a:p>
        </p:txBody>
      </p:sp>
      <p:sp>
        <p:nvSpPr>
          <p:cNvPr id="6" name="CuadroTexto 5">
            <a:extLst>
              <a:ext uri="{FF2B5EF4-FFF2-40B4-BE49-F238E27FC236}">
                <a16:creationId xmlns:a16="http://schemas.microsoft.com/office/drawing/2014/main" id="{4236A358-5F4F-4723-B839-023BA1F1C54C}"/>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50</a:t>
            </a:r>
          </a:p>
        </p:txBody>
      </p:sp>
      <p:sp>
        <p:nvSpPr>
          <p:cNvPr id="5" name="Marcador de contenido 2">
            <a:extLst>
              <a:ext uri="{FF2B5EF4-FFF2-40B4-BE49-F238E27FC236}">
                <a16:creationId xmlns:a16="http://schemas.microsoft.com/office/drawing/2014/main" id="{E3E3CBAB-3445-CFF8-7D1D-7885F03493D3}"/>
              </a:ext>
            </a:extLst>
          </p:cNvPr>
          <p:cNvSpPr txBox="1">
            <a:spLocks/>
          </p:cNvSpPr>
          <p:nvPr/>
        </p:nvSpPr>
        <p:spPr>
          <a:xfrm>
            <a:off x="9117367" y="17929"/>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OBJETIVOS</a:t>
            </a:r>
          </a:p>
          <a:p>
            <a:pPr>
              <a:lnSpc>
                <a:spcPct val="90000"/>
              </a:lnSpc>
            </a:pPr>
            <a:r>
              <a:rPr lang="es-ES" sz="900" dirty="0">
                <a:solidFill>
                  <a:schemeClr val="bg1"/>
                </a:solidFill>
              </a:rPr>
              <a:t>2	MARCO TEÓRICO</a:t>
            </a:r>
          </a:p>
          <a:p>
            <a:pPr lvl="1">
              <a:lnSpc>
                <a:spcPct val="90000"/>
              </a:lnSpc>
            </a:pPr>
            <a:r>
              <a:rPr lang="es-ES" sz="900" dirty="0">
                <a:solidFill>
                  <a:schemeClr val="bg1"/>
                </a:solidFill>
              </a:rPr>
              <a:t>2.1	HILOS</a:t>
            </a:r>
          </a:p>
          <a:p>
            <a:pPr lvl="2">
              <a:lnSpc>
                <a:spcPct val="90000"/>
              </a:lnSpc>
            </a:pPr>
            <a:r>
              <a:rPr lang="es-ES" sz="900" dirty="0">
                <a:solidFill>
                  <a:schemeClr val="bg1"/>
                </a:solidFill>
              </a:rPr>
              <a:t>2.1.1	HILOS CON .NET</a:t>
            </a:r>
          </a:p>
          <a:p>
            <a:pPr lvl="2">
              <a:lnSpc>
                <a:spcPct val="90000"/>
              </a:lnSpc>
            </a:pPr>
            <a:r>
              <a:rPr lang="es-ES" sz="900" dirty="0">
                <a:solidFill>
                  <a:schemeClr val="bg1"/>
                </a:solidFill>
              </a:rPr>
              <a:t>2.1.2	SINCRONIZACION</a:t>
            </a:r>
          </a:p>
          <a:p>
            <a:pPr lvl="1">
              <a:lnSpc>
                <a:spcPct val="90000"/>
              </a:lnSpc>
            </a:pPr>
            <a:r>
              <a:rPr lang="es-ES" sz="900" dirty="0">
                <a:solidFill>
                  <a:schemeClr val="bg1"/>
                </a:solidFill>
              </a:rPr>
              <a:t>2..2	GESTION DE HILOS</a:t>
            </a:r>
          </a:p>
          <a:p>
            <a:pPr lvl="1">
              <a:lnSpc>
                <a:spcPct val="90000"/>
              </a:lnSpc>
            </a:pPr>
            <a:r>
              <a:rPr lang="es-ES" sz="900" dirty="0">
                <a:solidFill>
                  <a:schemeClr val="bg1"/>
                </a:solidFill>
              </a:rPr>
              <a:t>2.3	PARALELISMO DE HILOS</a:t>
            </a:r>
          </a:p>
          <a:p>
            <a:pPr lvl="1">
              <a:lnSpc>
                <a:spcPct val="90000"/>
              </a:lnSpc>
            </a:pPr>
            <a:r>
              <a:rPr lang="es-ES" sz="900" dirty="0">
                <a:solidFill>
                  <a:schemeClr val="bg1"/>
                </a:solidFill>
              </a:rPr>
              <a:t>2.4	BLOQUEO DE HILOS</a:t>
            </a:r>
          </a:p>
          <a:p>
            <a:pPr lvl="1">
              <a:lnSpc>
                <a:spcPct val="90000"/>
              </a:lnSpc>
            </a:pPr>
            <a:r>
              <a:rPr lang="es-ES" sz="900" dirty="0">
                <a:solidFill>
                  <a:schemeClr val="bg1"/>
                </a:solidFill>
              </a:rPr>
              <a:t>2.5	PROGRAMACION ASINCRONA</a:t>
            </a:r>
          </a:p>
          <a:p>
            <a:pPr>
              <a:lnSpc>
                <a:spcPct val="90000"/>
              </a:lnSpc>
            </a:pPr>
            <a:r>
              <a:rPr lang="es-ES" sz="900" dirty="0">
                <a:solidFill>
                  <a:schemeClr val="bg1"/>
                </a:solidFill>
              </a:rPr>
              <a:t>3	DESARROLLO</a:t>
            </a:r>
          </a:p>
          <a:p>
            <a:pPr lvl="1">
              <a:lnSpc>
                <a:spcPct val="90000"/>
              </a:lnSpc>
            </a:pPr>
            <a:r>
              <a:rPr lang="es-ES" sz="900" dirty="0">
                <a:solidFill>
                  <a:schemeClr val="bg1"/>
                </a:solidFill>
              </a:rPr>
              <a:t>3.1	CODIFICACIÓN VIDEO 173</a:t>
            </a:r>
          </a:p>
          <a:p>
            <a:pPr lvl="1">
              <a:lnSpc>
                <a:spcPct val="90000"/>
              </a:lnSpc>
            </a:pPr>
            <a:r>
              <a:rPr lang="es-ES" sz="900" dirty="0">
                <a:solidFill>
                  <a:schemeClr val="bg1"/>
                </a:solidFill>
              </a:rPr>
              <a:t>3.2	CODIFICACIÓN VIDEO 174</a:t>
            </a:r>
          </a:p>
          <a:p>
            <a:pPr lvl="1">
              <a:lnSpc>
                <a:spcPct val="90000"/>
              </a:lnSpc>
            </a:pPr>
            <a:r>
              <a:rPr lang="es-ES" sz="900" dirty="0">
                <a:solidFill>
                  <a:schemeClr val="bg1"/>
                </a:solidFill>
              </a:rPr>
              <a:t>3.3	CODIFICACIÓN VIDEO 175</a:t>
            </a:r>
          </a:p>
          <a:p>
            <a:pPr lvl="1">
              <a:lnSpc>
                <a:spcPct val="90000"/>
              </a:lnSpc>
            </a:pPr>
            <a:r>
              <a:rPr lang="es-ES" sz="900" dirty="0">
                <a:solidFill>
                  <a:schemeClr val="bg1"/>
                </a:solidFill>
              </a:rPr>
              <a:t>3.4	CODIFICACIÓN VIDEO 176</a:t>
            </a:r>
          </a:p>
          <a:p>
            <a:pPr lvl="1">
              <a:lnSpc>
                <a:spcPct val="90000"/>
              </a:lnSpc>
            </a:pPr>
            <a:r>
              <a:rPr lang="es-ES" sz="900" dirty="0">
                <a:solidFill>
                  <a:schemeClr val="bg1"/>
                </a:solidFill>
              </a:rPr>
              <a:t>3.5	CODIFICACIÓN VIDEO 177</a:t>
            </a:r>
          </a:p>
          <a:p>
            <a:pPr lvl="1">
              <a:lnSpc>
                <a:spcPct val="90000"/>
              </a:lnSpc>
            </a:pPr>
            <a:r>
              <a:rPr lang="es-ES" sz="900" dirty="0">
                <a:solidFill>
                  <a:schemeClr val="bg1"/>
                </a:solidFill>
              </a:rPr>
              <a:t>3.6	CODIFICACIÓN VIDEO 178</a:t>
            </a:r>
          </a:p>
          <a:p>
            <a:pPr lvl="1">
              <a:lnSpc>
                <a:spcPct val="90000"/>
              </a:lnSpc>
            </a:pPr>
            <a:r>
              <a:rPr lang="es-ES" sz="900" dirty="0">
                <a:solidFill>
                  <a:schemeClr val="bg1"/>
                </a:solidFill>
              </a:rPr>
              <a:t>3.7	FUNCIONALIDAD</a:t>
            </a:r>
          </a:p>
          <a:p>
            <a:pPr lvl="2">
              <a:lnSpc>
                <a:spcPct val="90000"/>
              </a:lnSpc>
            </a:pPr>
            <a:r>
              <a:rPr lang="es-ES" sz="900" dirty="0">
                <a:solidFill>
                  <a:schemeClr val="bg1"/>
                </a:solidFill>
              </a:rPr>
              <a:t>3.7.1	EJECUCIÓN VIDEO 173</a:t>
            </a:r>
          </a:p>
          <a:p>
            <a:pPr lvl="2">
              <a:lnSpc>
                <a:spcPct val="90000"/>
              </a:lnSpc>
            </a:pPr>
            <a:r>
              <a:rPr lang="es-ES" sz="900" dirty="0">
                <a:solidFill>
                  <a:schemeClr val="bg1"/>
                </a:solidFill>
              </a:rPr>
              <a:t>3.7.2	EJECUCIÓN VIDEO 174</a:t>
            </a:r>
          </a:p>
          <a:p>
            <a:pPr lvl="2">
              <a:lnSpc>
                <a:spcPct val="90000"/>
              </a:lnSpc>
            </a:pPr>
            <a:r>
              <a:rPr lang="es-ES" sz="900" dirty="0">
                <a:solidFill>
                  <a:schemeClr val="bg1"/>
                </a:solidFill>
              </a:rPr>
              <a:t>3.7.3	EJECUCIÓN VIDEO 175</a:t>
            </a:r>
          </a:p>
          <a:p>
            <a:pPr lvl="2">
              <a:lnSpc>
                <a:spcPct val="90000"/>
              </a:lnSpc>
            </a:pPr>
            <a:r>
              <a:rPr lang="es-ES" sz="900" dirty="0">
                <a:solidFill>
                  <a:schemeClr val="bg1"/>
                </a:solidFill>
              </a:rPr>
              <a:t>3.7.4	EJECUCIÓN VIDEO 176</a:t>
            </a:r>
          </a:p>
          <a:p>
            <a:pPr lvl="2">
              <a:lnSpc>
                <a:spcPct val="90000"/>
              </a:lnSpc>
            </a:pPr>
            <a:r>
              <a:rPr lang="es-ES" sz="900" dirty="0">
                <a:solidFill>
                  <a:schemeClr val="bg1"/>
                </a:solidFill>
              </a:rPr>
              <a:t>3.7.5	EJECUCIÓN VIDEO 177</a:t>
            </a:r>
          </a:p>
          <a:p>
            <a:pPr lvl="2">
              <a:lnSpc>
                <a:spcPct val="90000"/>
              </a:lnSpc>
            </a:pPr>
            <a:r>
              <a:rPr lang="es-ES" sz="900" dirty="0">
                <a:solidFill>
                  <a:schemeClr val="bg1"/>
                </a:solidFill>
              </a:rPr>
              <a:t>3.7.6	EJECUCIÓN VIDEO 178</a:t>
            </a:r>
          </a:p>
          <a:p>
            <a:pPr>
              <a:lnSpc>
                <a:spcPct val="90000"/>
              </a:lnSpc>
            </a:pPr>
            <a:r>
              <a:rPr lang="es-ES" sz="900" dirty="0">
                <a:solidFill>
                  <a:schemeClr val="bg1"/>
                </a:solidFill>
              </a:rPr>
              <a:t>4	CONCLUSIONES</a:t>
            </a:r>
          </a:p>
          <a:p>
            <a:pPr>
              <a:lnSpc>
                <a:spcPct val="90000"/>
              </a:lnSpc>
            </a:pPr>
            <a:r>
              <a:rPr lang="es-ES" sz="900" dirty="0">
                <a:solidFill>
                  <a:srgbClr val="FFFF00"/>
                </a:solidFill>
              </a:rPr>
              <a:t>5	RECOMENDACIONES</a:t>
            </a:r>
          </a:p>
          <a:p>
            <a:pPr>
              <a:lnSpc>
                <a:spcPct val="90000"/>
              </a:lnSpc>
            </a:pPr>
            <a:r>
              <a:rPr lang="es-ES" sz="900" dirty="0">
                <a:solidFill>
                  <a:schemeClr val="bg1"/>
                </a:solidFill>
              </a:rPr>
              <a:t>6	BIBLIOGRAFÍA</a:t>
            </a:r>
          </a:p>
        </p:txBody>
      </p:sp>
      <p:sp>
        <p:nvSpPr>
          <p:cNvPr id="8" name="Marcador de número de diapositiva 7">
            <a:extLst>
              <a:ext uri="{FF2B5EF4-FFF2-40B4-BE49-F238E27FC236}">
                <a16:creationId xmlns:a16="http://schemas.microsoft.com/office/drawing/2014/main" id="{FE88A78F-E5B7-51FD-10FD-673BCE393507}"/>
              </a:ext>
            </a:extLst>
          </p:cNvPr>
          <p:cNvSpPr>
            <a:spLocks noGrp="1"/>
          </p:cNvSpPr>
          <p:nvPr>
            <p:ph type="sldNum" sz="quarter" idx="12"/>
          </p:nvPr>
        </p:nvSpPr>
        <p:spPr>
          <a:xfrm>
            <a:off x="10998343" y="6369161"/>
            <a:ext cx="1052508" cy="365125"/>
          </a:xfrm>
        </p:spPr>
        <p:txBody>
          <a:bodyPr vert="horz" lIns="91440" tIns="45720" rIns="91440" bIns="45720" rtlCol="0" anchor="ctr"/>
          <a:lstStyle/>
          <a:p>
            <a:fld id="{D57F1E4F-1CFF-5643-939E-217C01CDF565}" type="slidenum">
              <a:rPr lang="en-US" sz="2800" b="1" smtClean="0">
                <a:solidFill>
                  <a:schemeClr val="bg1"/>
                </a:solidFill>
              </a:rPr>
              <a:pPr/>
              <a:t>55</a:t>
            </a:fld>
            <a:endParaRPr lang="en-US" sz="2800" b="1" dirty="0">
              <a:solidFill>
                <a:schemeClr val="bg1"/>
              </a:solidFill>
            </a:endParaRPr>
          </a:p>
        </p:txBody>
      </p:sp>
    </p:spTree>
    <p:extLst>
      <p:ext uri="{BB962C8B-B14F-4D97-AF65-F5344CB8AC3E}">
        <p14:creationId xmlns:p14="http://schemas.microsoft.com/office/powerpoint/2010/main" val="6445825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a:t>6	BIBLIOGRAFÍA</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8176728" cy="4169504"/>
          </a:xfrm>
        </p:spPr>
        <p:txBody>
          <a:bodyPr>
            <a:normAutofit fontScale="62500" lnSpcReduction="20000"/>
          </a:bodyPr>
          <a:lstStyle/>
          <a:p>
            <a:pPr marL="0" indent="0">
              <a:buNone/>
            </a:pPr>
            <a:r>
              <a:rPr lang="es-ES" dirty="0"/>
              <a:t>[1].	 	BLANCARTE, O. (29 DE MARZO DE 2017). CONCURRENCIA VS PARALELISMO. OBTENIDO DE OSCARBLANCARTEBLOG: HTTPS://WWW.OSCARBLANCARTEBLOG.COM/2017/03/29/CONCURRENCIA-VS-PARALELISMO/</a:t>
            </a:r>
          </a:p>
          <a:p>
            <a:pPr marL="0" indent="0">
              <a:buNone/>
            </a:pPr>
            <a:r>
              <a:rPr lang="es-ES" dirty="0"/>
              <a:t>[2].	 	DÍAZ, J. (2022). PÍLDORAS INFORMÁTICAS. OBTENIDO DE YOUTUBE: HTTPS://WWW.YOUTUBE.COM/PLAYLIST?LIST=PLU8OALHDN5BKTAXDEVCLUYZVDYQRQJ2LK</a:t>
            </a:r>
          </a:p>
          <a:p>
            <a:pPr marL="0" indent="0">
              <a:buNone/>
            </a:pPr>
            <a:r>
              <a:rPr lang="es-ES" dirty="0"/>
              <a:t>[3].	 	NAKAYAMA, A. (2009). GUÍA PRÁCTICA DE ESTUDIO 12: HILOS. MÉXICO.</a:t>
            </a:r>
          </a:p>
          <a:p>
            <a:pPr marL="0" indent="0">
              <a:buNone/>
            </a:pPr>
            <a:r>
              <a:rPr lang="es-ES" dirty="0"/>
              <a:t>[4].	 	UNIVERSIDAD DE ALICANTE. (17 DE OCTUBRE DE 2012). INTRODOUCCIÓN AL LENGUAJE JAVA Y ECLIPSE. OBTENIDO DE JTECH: HTTP://WWW.JTECH.UA.ES/DADM/RESTRINGIDO/JAVA/SESION05-APUNTES.HTML#:~:TEXT=INTERRUPCI%C3%B3N%20DE%20UN%20HILO,-LOS%20OBJETOS%20DE&amp;TEXT=INTERRUPT()%20QUE%20PERMITE%20AL,PARA%20SOPORTAR%20SU%20PROPIA%20INTERRUPCI%C3%B3N.</a:t>
            </a:r>
          </a:p>
          <a:p>
            <a:pPr marL="0" indent="0">
              <a:buNone/>
            </a:pPr>
            <a:r>
              <a:rPr lang="es-ES" dirty="0"/>
              <a:t>[5].	  	"THREADS CLASS". DOCUMENTACIÓN DE MICROSOFT HTTPS://DOCS.MICROSOFT.COM/EN-US/DOTNET/API/SYSTEM.THREADING.THREAD?VIEW=NET-6.0 (ACCEDIDO EL 26 DE DICIEMBRE DE 2021).</a:t>
            </a:r>
          </a:p>
          <a:p>
            <a:pPr marL="0" indent="0">
              <a:buNone/>
            </a:pPr>
            <a:r>
              <a:rPr lang="es-ES" dirty="0"/>
              <a:t>[6].	 	“PROGRAMACIÓN ASÍNCRONA 2: HILOS (THREAD)” DESTINO DOTNET HTTPS://DESTINODOTNET.COM/PROGRAMACION-ASINCRONA-CON-HILOS-THREAD/ (ACCEDIDO EL 26 DE DICIEMBRE DE 2021).</a:t>
            </a:r>
          </a:p>
          <a:p>
            <a:pPr marL="0" indent="0">
              <a:buNone/>
            </a:pPr>
            <a:r>
              <a:rPr lang="es-ES" dirty="0"/>
              <a:t>[7].	 	WALTON, A. (2020, 2 MAYO). ▷ SINCRONIZACIÓN DE HILOS CON EJEMPLOS. HTTPS://DESDECERO.ES/AVANZADO/SINCRONIZACION-DE-HILOS/#:%7E:TEXT=EL%20PROCESO%20POR%20EL%20CUAL,UN%20HILO%20A%20LA%20VEZ.</a:t>
            </a:r>
          </a:p>
          <a:p>
            <a:pPr marL="0" indent="0">
              <a:buNone/>
            </a:pPr>
            <a:r>
              <a:rPr lang="es-ES" dirty="0"/>
              <a:t>[8]  		A. SINGH, «MONITOR AND LOCK IN C#». HTTPS://WWW.C-SHARPCORNER.COM/UPLOADFILE/DE41D6/MONITOR-AND-LOCK-IN-C-SHARP/ (ACCEDIDO ENE. 10, 2022).</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CODIFICACIÓN VIDEO 173</a:t>
            </a:r>
          </a:p>
          <a:p>
            <a:pPr lvl="1">
              <a:lnSpc>
                <a:spcPct val="90000"/>
              </a:lnSpc>
            </a:pPr>
            <a:r>
              <a:rPr lang="es-ES" sz="1200" dirty="0">
                <a:solidFill>
                  <a:schemeClr val="bg1"/>
                </a:solidFill>
              </a:rPr>
              <a:t>3.2	CODIFICACIÓN VIDEO 174</a:t>
            </a:r>
          </a:p>
          <a:p>
            <a:pPr lvl="1">
              <a:lnSpc>
                <a:spcPct val="90000"/>
              </a:lnSpc>
            </a:pPr>
            <a:r>
              <a:rPr lang="es-ES" sz="1200" dirty="0">
                <a:solidFill>
                  <a:schemeClr val="bg1"/>
                </a:solidFill>
              </a:rPr>
              <a:t>3.3	CODIFICACIÓN VIDEO 175</a:t>
            </a:r>
          </a:p>
          <a:p>
            <a:pPr lvl="1">
              <a:lnSpc>
                <a:spcPct val="90000"/>
              </a:lnSpc>
            </a:pPr>
            <a:r>
              <a:rPr lang="es-ES" sz="1200" dirty="0">
                <a:solidFill>
                  <a:schemeClr val="bg1"/>
                </a:solidFill>
              </a:rPr>
              <a:t>3.4	CODIFICACIÓN VIDEO 176</a:t>
            </a:r>
          </a:p>
          <a:p>
            <a:pPr lvl="1">
              <a:lnSpc>
                <a:spcPct val="90000"/>
              </a:lnSpc>
            </a:pPr>
            <a:r>
              <a:rPr lang="es-ES" sz="1200" dirty="0">
                <a:solidFill>
                  <a:schemeClr val="bg1"/>
                </a:solidFill>
              </a:rPr>
              <a:t>3.5	CODIFICACIÓN VIDEO 177</a:t>
            </a:r>
          </a:p>
          <a:p>
            <a:pPr lvl="1">
              <a:lnSpc>
                <a:spcPct val="90000"/>
              </a:lnSpc>
            </a:pPr>
            <a:r>
              <a:rPr lang="es-ES" sz="1200" dirty="0">
                <a:solidFill>
                  <a:schemeClr val="bg1"/>
                </a:solidFill>
              </a:rPr>
              <a:t>3.6	CODIFICACIÓN VIDEO 178</a:t>
            </a:r>
          </a:p>
          <a:p>
            <a:pPr lvl="1">
              <a:lnSpc>
                <a:spcPct val="90000"/>
              </a:lnSpc>
            </a:pPr>
            <a:r>
              <a:rPr lang="es-ES" sz="1200" dirty="0">
                <a:solidFill>
                  <a:schemeClr val="bg1"/>
                </a:solidFill>
              </a:rPr>
              <a:t>3.7	FUNCIONALIDAD</a:t>
            </a:r>
          </a:p>
          <a:p>
            <a:pPr lvl="2">
              <a:lnSpc>
                <a:spcPct val="90000"/>
              </a:lnSpc>
            </a:pPr>
            <a:r>
              <a:rPr lang="es-ES" sz="1200" dirty="0">
                <a:solidFill>
                  <a:schemeClr val="bg1"/>
                </a:solidFill>
              </a:rPr>
              <a:t>3.7.1	EJECUCIÓN VIDEO 173</a:t>
            </a:r>
          </a:p>
          <a:p>
            <a:pPr lvl="2">
              <a:lnSpc>
                <a:spcPct val="90000"/>
              </a:lnSpc>
            </a:pPr>
            <a:r>
              <a:rPr lang="es-ES" sz="1200" dirty="0">
                <a:solidFill>
                  <a:schemeClr val="bg1"/>
                </a:solidFill>
              </a:rPr>
              <a:t>3.7.2	EJECUCIÓN VIDEO 174</a:t>
            </a:r>
          </a:p>
          <a:p>
            <a:pPr lvl="2">
              <a:lnSpc>
                <a:spcPct val="90000"/>
              </a:lnSpc>
            </a:pPr>
            <a:r>
              <a:rPr lang="es-ES" sz="1200" dirty="0">
                <a:solidFill>
                  <a:schemeClr val="bg1"/>
                </a:solidFill>
              </a:rPr>
              <a:t>3.7.3	EJECUCIÓN VIDEO 175</a:t>
            </a:r>
          </a:p>
          <a:p>
            <a:pPr lvl="2">
              <a:lnSpc>
                <a:spcPct val="90000"/>
              </a:lnSpc>
            </a:pPr>
            <a:r>
              <a:rPr lang="es-ES" sz="1200" dirty="0">
                <a:solidFill>
                  <a:schemeClr val="bg1"/>
                </a:solidFill>
              </a:rPr>
              <a:t>3.7.3	EJECUCIÓN VIDEO 176</a:t>
            </a:r>
          </a:p>
          <a:p>
            <a:pPr lvl="2">
              <a:lnSpc>
                <a:spcPct val="90000"/>
              </a:lnSpc>
            </a:pPr>
            <a:r>
              <a:rPr lang="es-ES" sz="1200" dirty="0">
                <a:solidFill>
                  <a:schemeClr val="bg1"/>
                </a:solidFill>
              </a:rPr>
              <a:t>3.7.3	EJECUCIÓN VIDEO 177</a:t>
            </a:r>
          </a:p>
          <a:p>
            <a:pPr lvl="2">
              <a:lnSpc>
                <a:spcPct val="90000"/>
              </a:lnSpc>
            </a:pPr>
            <a:r>
              <a:rPr lang="es-ES" sz="1200" dirty="0">
                <a:solidFill>
                  <a:schemeClr val="bg1"/>
                </a:solidFill>
              </a:rPr>
              <a:t>3.7.3	EJECUCIÓN VIDEO 178</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rgbClr val="FFFF00"/>
                </a:solidFill>
              </a:rPr>
              <a:t>6	BIBLIOGRAFÍA</a:t>
            </a:r>
          </a:p>
        </p:txBody>
      </p:sp>
      <p:sp>
        <p:nvSpPr>
          <p:cNvPr id="6" name="CuadroTexto 5">
            <a:extLst>
              <a:ext uri="{FF2B5EF4-FFF2-40B4-BE49-F238E27FC236}">
                <a16:creationId xmlns:a16="http://schemas.microsoft.com/office/drawing/2014/main" id="{21314641-8071-4086-903A-8C6574F4A565}"/>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51</a:t>
            </a:r>
          </a:p>
        </p:txBody>
      </p:sp>
      <p:sp>
        <p:nvSpPr>
          <p:cNvPr id="5" name="Marcador de contenido 2">
            <a:extLst>
              <a:ext uri="{FF2B5EF4-FFF2-40B4-BE49-F238E27FC236}">
                <a16:creationId xmlns:a16="http://schemas.microsoft.com/office/drawing/2014/main" id="{ECAB7768-8436-97F6-E598-2D42B70E1C92}"/>
              </a:ext>
            </a:extLst>
          </p:cNvPr>
          <p:cNvSpPr txBox="1">
            <a:spLocks/>
          </p:cNvSpPr>
          <p:nvPr/>
        </p:nvSpPr>
        <p:spPr>
          <a:xfrm>
            <a:off x="9117367" y="17929"/>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OBJETIVOS</a:t>
            </a:r>
          </a:p>
          <a:p>
            <a:pPr>
              <a:lnSpc>
                <a:spcPct val="90000"/>
              </a:lnSpc>
            </a:pPr>
            <a:r>
              <a:rPr lang="es-ES" sz="900" dirty="0">
                <a:solidFill>
                  <a:schemeClr val="bg1"/>
                </a:solidFill>
              </a:rPr>
              <a:t>2	MARCO TEÓRICO</a:t>
            </a:r>
          </a:p>
          <a:p>
            <a:pPr lvl="1">
              <a:lnSpc>
                <a:spcPct val="90000"/>
              </a:lnSpc>
            </a:pPr>
            <a:r>
              <a:rPr lang="es-ES" sz="900" dirty="0">
                <a:solidFill>
                  <a:schemeClr val="bg1"/>
                </a:solidFill>
              </a:rPr>
              <a:t>2.1	HILOS</a:t>
            </a:r>
          </a:p>
          <a:p>
            <a:pPr lvl="2">
              <a:lnSpc>
                <a:spcPct val="90000"/>
              </a:lnSpc>
            </a:pPr>
            <a:r>
              <a:rPr lang="es-ES" sz="900" dirty="0">
                <a:solidFill>
                  <a:schemeClr val="bg1"/>
                </a:solidFill>
              </a:rPr>
              <a:t>2.1.1	HILOS CON .NET</a:t>
            </a:r>
          </a:p>
          <a:p>
            <a:pPr lvl="2">
              <a:lnSpc>
                <a:spcPct val="90000"/>
              </a:lnSpc>
            </a:pPr>
            <a:r>
              <a:rPr lang="es-ES" sz="900" dirty="0">
                <a:solidFill>
                  <a:schemeClr val="bg1"/>
                </a:solidFill>
              </a:rPr>
              <a:t>2.1.2	SINCRONIZACION</a:t>
            </a:r>
          </a:p>
          <a:p>
            <a:pPr lvl="1">
              <a:lnSpc>
                <a:spcPct val="90000"/>
              </a:lnSpc>
            </a:pPr>
            <a:r>
              <a:rPr lang="es-ES" sz="900" dirty="0">
                <a:solidFill>
                  <a:schemeClr val="bg1"/>
                </a:solidFill>
              </a:rPr>
              <a:t>2..2	GESTION DE HILOS</a:t>
            </a:r>
          </a:p>
          <a:p>
            <a:pPr lvl="1">
              <a:lnSpc>
                <a:spcPct val="90000"/>
              </a:lnSpc>
            </a:pPr>
            <a:r>
              <a:rPr lang="es-ES" sz="900" dirty="0">
                <a:solidFill>
                  <a:schemeClr val="bg1"/>
                </a:solidFill>
              </a:rPr>
              <a:t>2.3	PARALELISMO DE HILOS</a:t>
            </a:r>
          </a:p>
          <a:p>
            <a:pPr lvl="1">
              <a:lnSpc>
                <a:spcPct val="90000"/>
              </a:lnSpc>
            </a:pPr>
            <a:r>
              <a:rPr lang="es-ES" sz="900" dirty="0">
                <a:solidFill>
                  <a:schemeClr val="bg1"/>
                </a:solidFill>
              </a:rPr>
              <a:t>2.4	BLOQUEO DE HILOS</a:t>
            </a:r>
          </a:p>
          <a:p>
            <a:pPr lvl="1">
              <a:lnSpc>
                <a:spcPct val="90000"/>
              </a:lnSpc>
            </a:pPr>
            <a:r>
              <a:rPr lang="es-ES" sz="900" dirty="0">
                <a:solidFill>
                  <a:schemeClr val="bg1"/>
                </a:solidFill>
              </a:rPr>
              <a:t>2.5	PROGRAMACION ASINCRONA</a:t>
            </a:r>
          </a:p>
          <a:p>
            <a:pPr>
              <a:lnSpc>
                <a:spcPct val="90000"/>
              </a:lnSpc>
            </a:pPr>
            <a:r>
              <a:rPr lang="es-ES" sz="900" dirty="0">
                <a:solidFill>
                  <a:schemeClr val="bg1"/>
                </a:solidFill>
              </a:rPr>
              <a:t>3	DESARROLLO</a:t>
            </a:r>
          </a:p>
          <a:p>
            <a:pPr lvl="1">
              <a:lnSpc>
                <a:spcPct val="90000"/>
              </a:lnSpc>
            </a:pPr>
            <a:r>
              <a:rPr lang="es-ES" sz="900" dirty="0">
                <a:solidFill>
                  <a:schemeClr val="bg1"/>
                </a:solidFill>
              </a:rPr>
              <a:t>3.1	CODIFICACIÓN VIDEO 173</a:t>
            </a:r>
          </a:p>
          <a:p>
            <a:pPr lvl="1">
              <a:lnSpc>
                <a:spcPct val="90000"/>
              </a:lnSpc>
            </a:pPr>
            <a:r>
              <a:rPr lang="es-ES" sz="900" dirty="0">
                <a:solidFill>
                  <a:schemeClr val="bg1"/>
                </a:solidFill>
              </a:rPr>
              <a:t>3.2	CODIFICACIÓN VIDEO 174</a:t>
            </a:r>
          </a:p>
          <a:p>
            <a:pPr lvl="1">
              <a:lnSpc>
                <a:spcPct val="90000"/>
              </a:lnSpc>
            </a:pPr>
            <a:r>
              <a:rPr lang="es-ES" sz="900" dirty="0">
                <a:solidFill>
                  <a:schemeClr val="bg1"/>
                </a:solidFill>
              </a:rPr>
              <a:t>3.3	CODIFICACIÓN VIDEO 175</a:t>
            </a:r>
          </a:p>
          <a:p>
            <a:pPr lvl="1">
              <a:lnSpc>
                <a:spcPct val="90000"/>
              </a:lnSpc>
            </a:pPr>
            <a:r>
              <a:rPr lang="es-ES" sz="900" dirty="0">
                <a:solidFill>
                  <a:schemeClr val="bg1"/>
                </a:solidFill>
              </a:rPr>
              <a:t>3.4	CODIFICACIÓN VIDEO 176</a:t>
            </a:r>
          </a:p>
          <a:p>
            <a:pPr lvl="1">
              <a:lnSpc>
                <a:spcPct val="90000"/>
              </a:lnSpc>
            </a:pPr>
            <a:r>
              <a:rPr lang="es-ES" sz="900" dirty="0">
                <a:solidFill>
                  <a:schemeClr val="bg1"/>
                </a:solidFill>
              </a:rPr>
              <a:t>3.5	CODIFICACIÓN VIDEO 177</a:t>
            </a:r>
          </a:p>
          <a:p>
            <a:pPr lvl="1">
              <a:lnSpc>
                <a:spcPct val="90000"/>
              </a:lnSpc>
            </a:pPr>
            <a:r>
              <a:rPr lang="es-ES" sz="900" dirty="0">
                <a:solidFill>
                  <a:schemeClr val="bg1"/>
                </a:solidFill>
              </a:rPr>
              <a:t>3.6	CODIFICACIÓN VIDEO 178</a:t>
            </a:r>
          </a:p>
          <a:p>
            <a:pPr lvl="1">
              <a:lnSpc>
                <a:spcPct val="90000"/>
              </a:lnSpc>
            </a:pPr>
            <a:r>
              <a:rPr lang="es-ES" sz="900" dirty="0">
                <a:solidFill>
                  <a:schemeClr val="bg1"/>
                </a:solidFill>
              </a:rPr>
              <a:t>3.7	FUNCIONALIDAD</a:t>
            </a:r>
          </a:p>
          <a:p>
            <a:pPr lvl="2">
              <a:lnSpc>
                <a:spcPct val="90000"/>
              </a:lnSpc>
            </a:pPr>
            <a:r>
              <a:rPr lang="es-ES" sz="900" dirty="0">
                <a:solidFill>
                  <a:schemeClr val="bg1"/>
                </a:solidFill>
              </a:rPr>
              <a:t>3.7.1	EJECUCIÓN VIDEO 173</a:t>
            </a:r>
          </a:p>
          <a:p>
            <a:pPr lvl="2">
              <a:lnSpc>
                <a:spcPct val="90000"/>
              </a:lnSpc>
            </a:pPr>
            <a:r>
              <a:rPr lang="es-ES" sz="900" dirty="0">
                <a:solidFill>
                  <a:schemeClr val="bg1"/>
                </a:solidFill>
              </a:rPr>
              <a:t>3.7.2	EJECUCIÓN VIDEO 174</a:t>
            </a:r>
          </a:p>
          <a:p>
            <a:pPr lvl="2">
              <a:lnSpc>
                <a:spcPct val="90000"/>
              </a:lnSpc>
            </a:pPr>
            <a:r>
              <a:rPr lang="es-ES" sz="900" dirty="0">
                <a:solidFill>
                  <a:schemeClr val="bg1"/>
                </a:solidFill>
              </a:rPr>
              <a:t>3.7.3	EJECUCIÓN VIDEO 175</a:t>
            </a:r>
          </a:p>
          <a:p>
            <a:pPr lvl="2">
              <a:lnSpc>
                <a:spcPct val="90000"/>
              </a:lnSpc>
            </a:pPr>
            <a:r>
              <a:rPr lang="es-ES" sz="900" dirty="0">
                <a:solidFill>
                  <a:schemeClr val="bg1"/>
                </a:solidFill>
              </a:rPr>
              <a:t>3.7.4	EJECUCIÓN VIDEO 176</a:t>
            </a:r>
          </a:p>
          <a:p>
            <a:pPr lvl="2">
              <a:lnSpc>
                <a:spcPct val="90000"/>
              </a:lnSpc>
            </a:pPr>
            <a:r>
              <a:rPr lang="es-ES" sz="900" dirty="0">
                <a:solidFill>
                  <a:schemeClr val="bg1"/>
                </a:solidFill>
              </a:rPr>
              <a:t>3.7.5	EJECUCIÓN VIDEO 177</a:t>
            </a:r>
          </a:p>
          <a:p>
            <a:pPr lvl="2">
              <a:lnSpc>
                <a:spcPct val="90000"/>
              </a:lnSpc>
            </a:pPr>
            <a:r>
              <a:rPr lang="es-ES" sz="900" dirty="0">
                <a:solidFill>
                  <a:schemeClr val="bg1"/>
                </a:solidFill>
              </a:rPr>
              <a:t>3.7.6	EJECUCIÓN VIDEO 178</a:t>
            </a:r>
          </a:p>
          <a:p>
            <a:pPr>
              <a:lnSpc>
                <a:spcPct val="90000"/>
              </a:lnSpc>
            </a:pPr>
            <a:r>
              <a:rPr lang="es-ES" sz="900" dirty="0">
                <a:solidFill>
                  <a:schemeClr val="bg1"/>
                </a:solidFill>
              </a:rPr>
              <a:t>4	CONCLUSIONES</a:t>
            </a:r>
          </a:p>
          <a:p>
            <a:pPr>
              <a:lnSpc>
                <a:spcPct val="90000"/>
              </a:lnSpc>
            </a:pPr>
            <a:r>
              <a:rPr lang="es-ES" sz="900" dirty="0">
                <a:solidFill>
                  <a:schemeClr val="bg1"/>
                </a:solidFill>
              </a:rPr>
              <a:t>5	RECOMENDACIONES</a:t>
            </a:r>
          </a:p>
          <a:p>
            <a:pPr>
              <a:lnSpc>
                <a:spcPct val="90000"/>
              </a:lnSpc>
            </a:pPr>
            <a:r>
              <a:rPr lang="es-ES" sz="900" dirty="0">
                <a:solidFill>
                  <a:srgbClr val="FFFF00"/>
                </a:solidFill>
              </a:rPr>
              <a:t>6	BIBLIOGRAFÍA</a:t>
            </a:r>
          </a:p>
        </p:txBody>
      </p:sp>
      <p:sp>
        <p:nvSpPr>
          <p:cNvPr id="8" name="Marcador de número de diapositiva 7">
            <a:extLst>
              <a:ext uri="{FF2B5EF4-FFF2-40B4-BE49-F238E27FC236}">
                <a16:creationId xmlns:a16="http://schemas.microsoft.com/office/drawing/2014/main" id="{1E38F187-CB8A-FB1A-34FC-1C1EC1BA2DBA}"/>
              </a:ext>
            </a:extLst>
          </p:cNvPr>
          <p:cNvSpPr>
            <a:spLocks noGrp="1"/>
          </p:cNvSpPr>
          <p:nvPr>
            <p:ph type="sldNum" sz="quarter" idx="12"/>
          </p:nvPr>
        </p:nvSpPr>
        <p:spPr>
          <a:xfrm>
            <a:off x="11084554" y="6390765"/>
            <a:ext cx="1052508" cy="365125"/>
          </a:xfrm>
        </p:spPr>
        <p:txBody>
          <a:bodyPr vert="horz" lIns="91440" tIns="45720" rIns="91440" bIns="45720" rtlCol="0" anchor="ctr"/>
          <a:lstStyle/>
          <a:p>
            <a:fld id="{D57F1E4F-1CFF-5643-939E-217C01CDF565}" type="slidenum">
              <a:rPr lang="en-US" sz="2800" b="1" smtClean="0">
                <a:solidFill>
                  <a:schemeClr val="bg1"/>
                </a:solidFill>
              </a:rPr>
              <a:pPr/>
              <a:t>56</a:t>
            </a:fld>
            <a:endParaRPr lang="en-US" sz="2800" b="1" dirty="0">
              <a:solidFill>
                <a:schemeClr val="bg1"/>
              </a:solidFill>
            </a:endParaRPr>
          </a:p>
        </p:txBody>
      </p:sp>
    </p:spTree>
    <p:extLst>
      <p:ext uri="{BB962C8B-B14F-4D97-AF65-F5344CB8AC3E}">
        <p14:creationId xmlns:p14="http://schemas.microsoft.com/office/powerpoint/2010/main" val="4049663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a:t>6	BIBLIOGRAFÍA</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8176728" cy="4169504"/>
          </a:xfrm>
        </p:spPr>
        <p:txBody>
          <a:bodyPr>
            <a:normAutofit fontScale="62500" lnSpcReduction="20000"/>
          </a:bodyPr>
          <a:lstStyle/>
          <a:p>
            <a:pPr marL="0" indent="0">
              <a:buNone/>
            </a:pPr>
            <a:r>
              <a:rPr lang="es-ES" dirty="0"/>
              <a:t>[9].	 	PILDORASINFORMATICAS, CURSO JAVA. THREADS I. PROGRAMACIÓN DE HILOS. VÍDEO 168, (JUL. 15, 2015). ACCEDIDO: ENE. 10, 2022. [EN LÍNEA VIDEO]. DISPONIBLE EN: HTTPS://WWW.YOUTUBE.COM/WATCH?V=QXHC4WBDAQU</a:t>
            </a:r>
          </a:p>
          <a:p>
            <a:pPr marL="0" indent="0">
              <a:buNone/>
            </a:pPr>
            <a:r>
              <a:rPr lang="es-ES" dirty="0"/>
              <a:t>[10].	PILDORASINFORMATICAS, CURSO JAVA. THREADS II  INTERRUPCIÓN DE HILOS. VÍDEO 169, (JUL. 24, 2015). ACCEDIDO: ENE. 10, 2022. [EN LÍNEA VIDEO]. DISPONIBLE EN: HTTPS://WWW.YOUTUBE.COM/WATCH?V=CYBMQCV1MI4</a:t>
            </a:r>
          </a:p>
          <a:p>
            <a:pPr marL="0" indent="0">
              <a:buNone/>
            </a:pPr>
            <a:r>
              <a:rPr lang="es-ES" dirty="0"/>
              <a:t>[11].	PILDORASINFORMATICAS, CURSO JAVA  THREADS III. INTERRUPCIÓN DE VARIOS HILOS. VÍDEO 170, (JUL. 27, 2015). ACCEDIDO: ENE. 10, 2022. [EN LÍNEA VIDEO]. DISPONIBLE EN: HTTPS://WWW.YOUTUBE.COM/WATCH?V=A_RQHZTDG64</a:t>
            </a:r>
          </a:p>
          <a:p>
            <a:pPr marL="0" indent="0">
              <a:buNone/>
            </a:pPr>
            <a:r>
              <a:rPr lang="es-ES" dirty="0"/>
              <a:t>[12].	PILDORASINFORMATICAS, CURSO JAVA. THREADS VI  SINCRONIZACIÓN DE THREADS III. VÍDEO 173, (2015). ACCEDIDO: ENE. 10, 2022. [EN LÍNEA VIDEO]. DISPONIBLE EN: HTTPS://WWW.YOUTUBE.COM/WATCH?V=XKNKQPRHLMM</a:t>
            </a:r>
          </a:p>
          <a:p>
            <a:pPr marL="0" indent="0">
              <a:buNone/>
            </a:pPr>
            <a:r>
              <a:rPr lang="es-ES" dirty="0"/>
              <a:t>[13].	PILDORASINFORMATICAS, CURSO JAVA. THREADS VII  SINCRONIZACIÓN DE THREADS IV. VÍDEO 174, (2015). ACCEDIDO: ENE. 10, 2022. [EN LÍNEA VIDEO]. DISPONIBLE EN: HTTPS://WWW.YOUTUBE.COM/WATCH?V=B3OGSKSTBGO</a:t>
            </a:r>
          </a:p>
          <a:p>
            <a:pPr marL="0" indent="0">
              <a:buNone/>
            </a:pPr>
            <a:r>
              <a:rPr lang="es-ES" dirty="0"/>
              <a:t>[14].	PILDORASINFORMATICAS, CURSO JAVA. THREADS VIII. SINCRONIZACIÓN DE THREADS V. VÍDEO 175, (SEP. 09, 2015). ACCEDIDO: ENE. 10, 2022. [EN LÍNEA VIDEO]. DISPONIBLE EN: HTTPS://WWW.YOUTUBE.COM/WATCH?V=SAJW49ZUZXG</a:t>
            </a:r>
          </a:p>
          <a:p>
            <a:pPr marL="0" indent="0">
              <a:buNone/>
            </a:pPr>
            <a:r>
              <a:rPr lang="es-ES" dirty="0"/>
              <a:t>[15].	PILDORASINFORMATICAS, CURSO JAVA. THREADS IX. SINCRONIZACIÓN DE THREADS VI. VÍDEO 176, (SEP. 11, 2015). ACCEDIDO: ENE. 10, 2022. [EN LÍNEA VIDEO]. DISPONIBLE EN: HTTPS://WWW.YOUTUBE.COM/WATCH?V=TWIVWV8JHS8</a:t>
            </a:r>
          </a:p>
          <a:p>
            <a:pPr marL="0" indent="0">
              <a:buNone/>
            </a:pPr>
            <a:r>
              <a:rPr lang="es-ES" dirty="0"/>
              <a:t>[16].	PILDORASINFORMATICAS, CURSO JAVA. THREADS X  SINCRONIZACIÓN DE THREADS VII. VÍDEO 177, (SEP. 11, 2015). ACCEDIDO: ENE. 10, 2022. [EN LÍNEA VIDEO]. DISPONIBLE EN: HTTPS://WWW.YOUTUBE.COM/WATCH?V=Z47VNWJTAD4</a:t>
            </a:r>
          </a:p>
          <a:p>
            <a:pPr marL="0" indent="0">
              <a:buNone/>
            </a:pPr>
            <a:r>
              <a:rPr lang="es-ES" dirty="0"/>
              <a:t>[17].	PILDORASINFORMATICAS, CURSO JAVA. THREADS XI  SINCRONIZACIÓN DE THREADS VIII. VÍDEO 178, (SEP. 18, 2015). ACCEDIDO: ENE. 10, 2022. [EN LÍNEA VIDEO]. DISPONIBLE EN: HTTPS://WWW.YOUTUBE.COM/WATCH?V=XHIOKMQL8DM</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CODIFICACIÓN VIDEO 173</a:t>
            </a:r>
          </a:p>
          <a:p>
            <a:pPr lvl="1">
              <a:lnSpc>
                <a:spcPct val="90000"/>
              </a:lnSpc>
            </a:pPr>
            <a:r>
              <a:rPr lang="es-ES" sz="1200" dirty="0">
                <a:solidFill>
                  <a:schemeClr val="bg1"/>
                </a:solidFill>
              </a:rPr>
              <a:t>3.2	CODIFICACIÓN VIDEO 174</a:t>
            </a:r>
          </a:p>
          <a:p>
            <a:pPr lvl="1">
              <a:lnSpc>
                <a:spcPct val="90000"/>
              </a:lnSpc>
            </a:pPr>
            <a:r>
              <a:rPr lang="es-ES" sz="1200" dirty="0">
                <a:solidFill>
                  <a:schemeClr val="bg1"/>
                </a:solidFill>
              </a:rPr>
              <a:t>3.3	CODIFICACIÓN VIDEO 175</a:t>
            </a:r>
          </a:p>
          <a:p>
            <a:pPr lvl="1">
              <a:lnSpc>
                <a:spcPct val="90000"/>
              </a:lnSpc>
            </a:pPr>
            <a:r>
              <a:rPr lang="es-ES" sz="1200" dirty="0">
                <a:solidFill>
                  <a:schemeClr val="bg1"/>
                </a:solidFill>
              </a:rPr>
              <a:t>3.4	CODIFICACIÓN VIDEO 176</a:t>
            </a:r>
          </a:p>
          <a:p>
            <a:pPr lvl="1">
              <a:lnSpc>
                <a:spcPct val="90000"/>
              </a:lnSpc>
            </a:pPr>
            <a:r>
              <a:rPr lang="es-ES" sz="1200" dirty="0">
                <a:solidFill>
                  <a:schemeClr val="bg1"/>
                </a:solidFill>
              </a:rPr>
              <a:t>3.5	CODIFICACIÓN VIDEO 177</a:t>
            </a:r>
          </a:p>
          <a:p>
            <a:pPr lvl="1">
              <a:lnSpc>
                <a:spcPct val="90000"/>
              </a:lnSpc>
            </a:pPr>
            <a:r>
              <a:rPr lang="es-ES" sz="1200" dirty="0">
                <a:solidFill>
                  <a:schemeClr val="bg1"/>
                </a:solidFill>
              </a:rPr>
              <a:t>3.6	CODIFICACIÓN VIDEO 178</a:t>
            </a:r>
          </a:p>
          <a:p>
            <a:pPr lvl="1">
              <a:lnSpc>
                <a:spcPct val="90000"/>
              </a:lnSpc>
            </a:pPr>
            <a:r>
              <a:rPr lang="es-ES" sz="1200" dirty="0">
                <a:solidFill>
                  <a:schemeClr val="bg1"/>
                </a:solidFill>
              </a:rPr>
              <a:t>3.7	FUNCIONALIDAD</a:t>
            </a:r>
          </a:p>
          <a:p>
            <a:pPr lvl="2">
              <a:lnSpc>
                <a:spcPct val="90000"/>
              </a:lnSpc>
            </a:pPr>
            <a:r>
              <a:rPr lang="es-ES" sz="1200" dirty="0">
                <a:solidFill>
                  <a:schemeClr val="bg1"/>
                </a:solidFill>
              </a:rPr>
              <a:t>3.7.1	EJECUCIÓN VIDEO 173</a:t>
            </a:r>
          </a:p>
          <a:p>
            <a:pPr lvl="2">
              <a:lnSpc>
                <a:spcPct val="90000"/>
              </a:lnSpc>
            </a:pPr>
            <a:r>
              <a:rPr lang="es-ES" sz="1200" dirty="0">
                <a:solidFill>
                  <a:schemeClr val="bg1"/>
                </a:solidFill>
              </a:rPr>
              <a:t>3.7.2	EJECUCIÓN VIDEO 174</a:t>
            </a:r>
          </a:p>
          <a:p>
            <a:pPr lvl="2">
              <a:lnSpc>
                <a:spcPct val="90000"/>
              </a:lnSpc>
            </a:pPr>
            <a:r>
              <a:rPr lang="es-ES" sz="1200" dirty="0">
                <a:solidFill>
                  <a:schemeClr val="bg1"/>
                </a:solidFill>
              </a:rPr>
              <a:t>3.7.3	EJECUCIÓN VIDEO 175</a:t>
            </a:r>
          </a:p>
          <a:p>
            <a:pPr lvl="2">
              <a:lnSpc>
                <a:spcPct val="90000"/>
              </a:lnSpc>
            </a:pPr>
            <a:r>
              <a:rPr lang="es-ES" sz="1200" dirty="0">
                <a:solidFill>
                  <a:schemeClr val="bg1"/>
                </a:solidFill>
              </a:rPr>
              <a:t>3.7.3	EJECUCIÓN VIDEO 176</a:t>
            </a:r>
          </a:p>
          <a:p>
            <a:pPr lvl="2">
              <a:lnSpc>
                <a:spcPct val="90000"/>
              </a:lnSpc>
            </a:pPr>
            <a:r>
              <a:rPr lang="es-ES" sz="1200" dirty="0">
                <a:solidFill>
                  <a:schemeClr val="bg1"/>
                </a:solidFill>
              </a:rPr>
              <a:t>3.7.3	EJECUCIÓN VIDEO 177</a:t>
            </a:r>
          </a:p>
          <a:p>
            <a:pPr lvl="2">
              <a:lnSpc>
                <a:spcPct val="90000"/>
              </a:lnSpc>
            </a:pPr>
            <a:r>
              <a:rPr lang="es-ES" sz="1200" dirty="0">
                <a:solidFill>
                  <a:schemeClr val="bg1"/>
                </a:solidFill>
              </a:rPr>
              <a:t>3.7.3	EJECUCIÓN VIDEO 178</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rgbClr val="FFFF00"/>
                </a:solidFill>
              </a:rPr>
              <a:t>6	BIBLIOGRAFÍA</a:t>
            </a:r>
          </a:p>
        </p:txBody>
      </p:sp>
      <p:sp>
        <p:nvSpPr>
          <p:cNvPr id="6" name="CuadroTexto 5">
            <a:extLst>
              <a:ext uri="{FF2B5EF4-FFF2-40B4-BE49-F238E27FC236}">
                <a16:creationId xmlns:a16="http://schemas.microsoft.com/office/drawing/2014/main" id="{21314641-8071-4086-903A-8C6574F4A565}"/>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52</a:t>
            </a:r>
          </a:p>
        </p:txBody>
      </p:sp>
      <p:sp>
        <p:nvSpPr>
          <p:cNvPr id="5" name="Marcador de contenido 2">
            <a:extLst>
              <a:ext uri="{FF2B5EF4-FFF2-40B4-BE49-F238E27FC236}">
                <a16:creationId xmlns:a16="http://schemas.microsoft.com/office/drawing/2014/main" id="{56C89AF5-1314-E75A-5226-FF574FC74439}"/>
              </a:ext>
            </a:extLst>
          </p:cNvPr>
          <p:cNvSpPr txBox="1">
            <a:spLocks/>
          </p:cNvSpPr>
          <p:nvPr/>
        </p:nvSpPr>
        <p:spPr>
          <a:xfrm>
            <a:off x="9117367" y="17929"/>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OBJETIVOS</a:t>
            </a:r>
          </a:p>
          <a:p>
            <a:pPr>
              <a:lnSpc>
                <a:spcPct val="90000"/>
              </a:lnSpc>
            </a:pPr>
            <a:r>
              <a:rPr lang="es-ES" sz="900" dirty="0">
                <a:solidFill>
                  <a:schemeClr val="bg1"/>
                </a:solidFill>
              </a:rPr>
              <a:t>2	MARCO TEÓRICO</a:t>
            </a:r>
          </a:p>
          <a:p>
            <a:pPr lvl="1">
              <a:lnSpc>
                <a:spcPct val="90000"/>
              </a:lnSpc>
            </a:pPr>
            <a:r>
              <a:rPr lang="es-ES" sz="900" dirty="0">
                <a:solidFill>
                  <a:schemeClr val="bg1"/>
                </a:solidFill>
              </a:rPr>
              <a:t>2.1	HILOS</a:t>
            </a:r>
          </a:p>
          <a:p>
            <a:pPr lvl="2">
              <a:lnSpc>
                <a:spcPct val="90000"/>
              </a:lnSpc>
            </a:pPr>
            <a:r>
              <a:rPr lang="es-ES" sz="900" dirty="0">
                <a:solidFill>
                  <a:schemeClr val="bg1"/>
                </a:solidFill>
              </a:rPr>
              <a:t>2.1.1	HILOS CON .NET</a:t>
            </a:r>
          </a:p>
          <a:p>
            <a:pPr lvl="2">
              <a:lnSpc>
                <a:spcPct val="90000"/>
              </a:lnSpc>
            </a:pPr>
            <a:r>
              <a:rPr lang="es-ES" sz="900" dirty="0">
                <a:solidFill>
                  <a:schemeClr val="bg1"/>
                </a:solidFill>
              </a:rPr>
              <a:t>2.1.2	SINCRONIZACION</a:t>
            </a:r>
          </a:p>
          <a:p>
            <a:pPr lvl="1">
              <a:lnSpc>
                <a:spcPct val="90000"/>
              </a:lnSpc>
            </a:pPr>
            <a:r>
              <a:rPr lang="es-ES" sz="900" dirty="0">
                <a:solidFill>
                  <a:schemeClr val="bg1"/>
                </a:solidFill>
              </a:rPr>
              <a:t>2..2	GESTION DE HILOS</a:t>
            </a:r>
          </a:p>
          <a:p>
            <a:pPr lvl="1">
              <a:lnSpc>
                <a:spcPct val="90000"/>
              </a:lnSpc>
            </a:pPr>
            <a:r>
              <a:rPr lang="es-ES" sz="900" dirty="0">
                <a:solidFill>
                  <a:schemeClr val="bg1"/>
                </a:solidFill>
              </a:rPr>
              <a:t>2.3	PARALELISMO DE HILOS</a:t>
            </a:r>
          </a:p>
          <a:p>
            <a:pPr lvl="1">
              <a:lnSpc>
                <a:spcPct val="90000"/>
              </a:lnSpc>
            </a:pPr>
            <a:r>
              <a:rPr lang="es-ES" sz="900" dirty="0">
                <a:solidFill>
                  <a:schemeClr val="bg1"/>
                </a:solidFill>
              </a:rPr>
              <a:t>2.4	BLOQUEO DE HILOS</a:t>
            </a:r>
          </a:p>
          <a:p>
            <a:pPr lvl="1">
              <a:lnSpc>
                <a:spcPct val="90000"/>
              </a:lnSpc>
            </a:pPr>
            <a:r>
              <a:rPr lang="es-ES" sz="900" dirty="0">
                <a:solidFill>
                  <a:schemeClr val="bg1"/>
                </a:solidFill>
              </a:rPr>
              <a:t>2.5	PROGRAMACION ASINCRONA</a:t>
            </a:r>
          </a:p>
          <a:p>
            <a:pPr>
              <a:lnSpc>
                <a:spcPct val="90000"/>
              </a:lnSpc>
            </a:pPr>
            <a:r>
              <a:rPr lang="es-ES" sz="900" dirty="0">
                <a:solidFill>
                  <a:schemeClr val="bg1"/>
                </a:solidFill>
              </a:rPr>
              <a:t>3	DESARROLLO</a:t>
            </a:r>
          </a:p>
          <a:p>
            <a:pPr lvl="1">
              <a:lnSpc>
                <a:spcPct val="90000"/>
              </a:lnSpc>
            </a:pPr>
            <a:r>
              <a:rPr lang="es-ES" sz="900" dirty="0">
                <a:solidFill>
                  <a:schemeClr val="bg1"/>
                </a:solidFill>
              </a:rPr>
              <a:t>3.1	CODIFICACIÓN VIDEO 173</a:t>
            </a:r>
          </a:p>
          <a:p>
            <a:pPr lvl="1">
              <a:lnSpc>
                <a:spcPct val="90000"/>
              </a:lnSpc>
            </a:pPr>
            <a:r>
              <a:rPr lang="es-ES" sz="900" dirty="0">
                <a:solidFill>
                  <a:schemeClr val="bg1"/>
                </a:solidFill>
              </a:rPr>
              <a:t>3.2	CODIFICACIÓN VIDEO 174</a:t>
            </a:r>
          </a:p>
          <a:p>
            <a:pPr lvl="1">
              <a:lnSpc>
                <a:spcPct val="90000"/>
              </a:lnSpc>
            </a:pPr>
            <a:r>
              <a:rPr lang="es-ES" sz="900" dirty="0">
                <a:solidFill>
                  <a:schemeClr val="bg1"/>
                </a:solidFill>
              </a:rPr>
              <a:t>3.3	CODIFICACIÓN VIDEO 175</a:t>
            </a:r>
          </a:p>
          <a:p>
            <a:pPr lvl="1">
              <a:lnSpc>
                <a:spcPct val="90000"/>
              </a:lnSpc>
            </a:pPr>
            <a:r>
              <a:rPr lang="es-ES" sz="900" dirty="0">
                <a:solidFill>
                  <a:schemeClr val="bg1"/>
                </a:solidFill>
              </a:rPr>
              <a:t>3.4	CODIFICACIÓN VIDEO 176</a:t>
            </a:r>
          </a:p>
          <a:p>
            <a:pPr lvl="1">
              <a:lnSpc>
                <a:spcPct val="90000"/>
              </a:lnSpc>
            </a:pPr>
            <a:r>
              <a:rPr lang="es-ES" sz="900" dirty="0">
                <a:solidFill>
                  <a:schemeClr val="bg1"/>
                </a:solidFill>
              </a:rPr>
              <a:t>3.5	CODIFICACIÓN VIDEO 177</a:t>
            </a:r>
          </a:p>
          <a:p>
            <a:pPr lvl="1">
              <a:lnSpc>
                <a:spcPct val="90000"/>
              </a:lnSpc>
            </a:pPr>
            <a:r>
              <a:rPr lang="es-ES" sz="900" dirty="0">
                <a:solidFill>
                  <a:schemeClr val="bg1"/>
                </a:solidFill>
              </a:rPr>
              <a:t>3.6	CODIFICACIÓN VIDEO 178</a:t>
            </a:r>
          </a:p>
          <a:p>
            <a:pPr lvl="1">
              <a:lnSpc>
                <a:spcPct val="90000"/>
              </a:lnSpc>
            </a:pPr>
            <a:r>
              <a:rPr lang="es-ES" sz="900" dirty="0">
                <a:solidFill>
                  <a:schemeClr val="bg1"/>
                </a:solidFill>
              </a:rPr>
              <a:t>3.7	FUNCIONALIDAD</a:t>
            </a:r>
          </a:p>
          <a:p>
            <a:pPr lvl="2">
              <a:lnSpc>
                <a:spcPct val="90000"/>
              </a:lnSpc>
            </a:pPr>
            <a:r>
              <a:rPr lang="es-ES" sz="900" dirty="0">
                <a:solidFill>
                  <a:schemeClr val="bg1"/>
                </a:solidFill>
              </a:rPr>
              <a:t>3.7.1	EJECUCIÓN VIDEO 173</a:t>
            </a:r>
          </a:p>
          <a:p>
            <a:pPr lvl="2">
              <a:lnSpc>
                <a:spcPct val="90000"/>
              </a:lnSpc>
            </a:pPr>
            <a:r>
              <a:rPr lang="es-ES" sz="900" dirty="0">
                <a:solidFill>
                  <a:schemeClr val="bg1"/>
                </a:solidFill>
              </a:rPr>
              <a:t>3.7.2	EJECUCIÓN VIDEO 174</a:t>
            </a:r>
          </a:p>
          <a:p>
            <a:pPr lvl="2">
              <a:lnSpc>
                <a:spcPct val="90000"/>
              </a:lnSpc>
            </a:pPr>
            <a:r>
              <a:rPr lang="es-ES" sz="900" dirty="0">
                <a:solidFill>
                  <a:schemeClr val="bg1"/>
                </a:solidFill>
              </a:rPr>
              <a:t>3.7.3	EJECUCIÓN VIDEO 175</a:t>
            </a:r>
          </a:p>
          <a:p>
            <a:pPr lvl="2">
              <a:lnSpc>
                <a:spcPct val="90000"/>
              </a:lnSpc>
            </a:pPr>
            <a:r>
              <a:rPr lang="es-ES" sz="900" dirty="0">
                <a:solidFill>
                  <a:schemeClr val="bg1"/>
                </a:solidFill>
              </a:rPr>
              <a:t>3.7.4	EJECUCIÓN VIDEO 176</a:t>
            </a:r>
          </a:p>
          <a:p>
            <a:pPr lvl="2">
              <a:lnSpc>
                <a:spcPct val="90000"/>
              </a:lnSpc>
            </a:pPr>
            <a:r>
              <a:rPr lang="es-ES" sz="900" dirty="0">
                <a:solidFill>
                  <a:schemeClr val="bg1"/>
                </a:solidFill>
              </a:rPr>
              <a:t>3.7.5	EJECUCIÓN VIDEO 177</a:t>
            </a:r>
          </a:p>
          <a:p>
            <a:pPr lvl="2">
              <a:lnSpc>
                <a:spcPct val="90000"/>
              </a:lnSpc>
            </a:pPr>
            <a:r>
              <a:rPr lang="es-ES" sz="900" dirty="0">
                <a:solidFill>
                  <a:schemeClr val="bg1"/>
                </a:solidFill>
              </a:rPr>
              <a:t>3.7.6	EJECUCIÓN VIDEO 178</a:t>
            </a:r>
          </a:p>
          <a:p>
            <a:pPr>
              <a:lnSpc>
                <a:spcPct val="90000"/>
              </a:lnSpc>
            </a:pPr>
            <a:r>
              <a:rPr lang="es-ES" sz="900" dirty="0">
                <a:solidFill>
                  <a:schemeClr val="bg1"/>
                </a:solidFill>
              </a:rPr>
              <a:t>4	CONCLUSIONES</a:t>
            </a:r>
          </a:p>
          <a:p>
            <a:pPr>
              <a:lnSpc>
                <a:spcPct val="90000"/>
              </a:lnSpc>
            </a:pPr>
            <a:r>
              <a:rPr lang="es-ES" sz="900" dirty="0">
                <a:solidFill>
                  <a:schemeClr val="bg1"/>
                </a:solidFill>
              </a:rPr>
              <a:t>5	RECOMENDACIONES</a:t>
            </a:r>
          </a:p>
          <a:p>
            <a:pPr>
              <a:lnSpc>
                <a:spcPct val="90000"/>
              </a:lnSpc>
            </a:pPr>
            <a:r>
              <a:rPr lang="es-ES" sz="900" dirty="0">
                <a:solidFill>
                  <a:srgbClr val="FFFF00"/>
                </a:solidFill>
              </a:rPr>
              <a:t>6	BIBLIOGRAFÍA</a:t>
            </a:r>
          </a:p>
        </p:txBody>
      </p:sp>
      <p:sp>
        <p:nvSpPr>
          <p:cNvPr id="9" name="Marcador de número de diapositiva 8">
            <a:extLst>
              <a:ext uri="{FF2B5EF4-FFF2-40B4-BE49-F238E27FC236}">
                <a16:creationId xmlns:a16="http://schemas.microsoft.com/office/drawing/2014/main" id="{81727EBF-EE72-6709-F4DC-242BAA4BA1F0}"/>
              </a:ext>
            </a:extLst>
          </p:cNvPr>
          <p:cNvSpPr>
            <a:spLocks noGrp="1"/>
          </p:cNvSpPr>
          <p:nvPr>
            <p:ph type="sldNum" sz="quarter" idx="12"/>
          </p:nvPr>
        </p:nvSpPr>
        <p:spPr>
          <a:xfrm>
            <a:off x="11084553" y="6350000"/>
            <a:ext cx="1052508" cy="365125"/>
          </a:xfrm>
        </p:spPr>
        <p:txBody>
          <a:bodyPr vert="horz" lIns="91440" tIns="45720" rIns="91440" bIns="45720" rtlCol="0" anchor="ctr"/>
          <a:lstStyle/>
          <a:p>
            <a:fld id="{D57F1E4F-1CFF-5643-939E-217C01CDF565}" type="slidenum">
              <a:rPr lang="en-US" sz="2800" b="1" smtClean="0">
                <a:solidFill>
                  <a:schemeClr val="bg1"/>
                </a:solidFill>
              </a:rPr>
              <a:pPr/>
              <a:t>57</a:t>
            </a:fld>
            <a:endParaRPr lang="en-US" sz="2800" b="1" dirty="0">
              <a:solidFill>
                <a:schemeClr val="bg1"/>
              </a:solidFill>
            </a:endParaRPr>
          </a:p>
        </p:txBody>
      </p:sp>
    </p:spTree>
    <p:extLst>
      <p:ext uri="{BB962C8B-B14F-4D97-AF65-F5344CB8AC3E}">
        <p14:creationId xmlns:p14="http://schemas.microsoft.com/office/powerpoint/2010/main" val="437861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a:t>2	Marco teórico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3" y="2180497"/>
            <a:ext cx="8413952" cy="4525103"/>
          </a:xfrm>
        </p:spPr>
        <p:txBody>
          <a:bodyPr>
            <a:normAutofit/>
          </a:bodyPr>
          <a:lstStyle/>
          <a:p>
            <a:pPr algn="just"/>
            <a:r>
              <a:rPr lang="es-ES" b="1" dirty="0">
                <a:solidFill>
                  <a:schemeClr val="tx1"/>
                </a:solidFill>
              </a:rPr>
              <a:t>2.1.1	Hilos con .NET</a:t>
            </a:r>
          </a:p>
          <a:p>
            <a:pPr lvl="1" algn="just"/>
            <a:r>
              <a:rPr lang="es-ES" sz="2000" dirty="0">
                <a:solidFill>
                  <a:schemeClr val="tx1"/>
                </a:solidFill>
              </a:rPr>
              <a:t>Inicio de un </a:t>
            </a:r>
            <a:r>
              <a:rPr lang="es-ES" sz="2000" dirty="0" err="1">
                <a:solidFill>
                  <a:schemeClr val="tx1"/>
                </a:solidFill>
              </a:rPr>
              <a:t>thread</a:t>
            </a:r>
            <a:endParaRPr lang="es-ES" sz="2000" dirty="0">
              <a:solidFill>
                <a:schemeClr val="tx1"/>
              </a:solidFill>
            </a:endParaRPr>
          </a:p>
          <a:p>
            <a:pPr lvl="2" algn="just"/>
            <a:r>
              <a:rPr lang="es-ES" sz="1800" dirty="0">
                <a:solidFill>
                  <a:schemeClr val="tx1"/>
                </a:solidFill>
              </a:rPr>
              <a:t>Para iniciar un subproceso, proporcione un delegado que represente el método que el subproceso debe ejecutar en su constructor de clase. A continuación, llame al método </a:t>
            </a:r>
            <a:r>
              <a:rPr lang="es-ES" sz="1800" dirty="0" err="1">
                <a:solidFill>
                  <a:schemeClr val="tx1"/>
                </a:solidFill>
              </a:rPr>
              <a:t>Start</a:t>
            </a:r>
            <a:r>
              <a:rPr lang="es-ES" sz="1800" dirty="0">
                <a:solidFill>
                  <a:schemeClr val="tx1"/>
                </a:solidFill>
              </a:rPr>
              <a:t> para comenzar la ejecución.</a:t>
            </a:r>
          </a:p>
          <a:p>
            <a:pPr lvl="1" algn="just"/>
            <a:r>
              <a:rPr lang="es-ES" sz="2000" dirty="0">
                <a:solidFill>
                  <a:schemeClr val="tx1"/>
                </a:solidFill>
              </a:rPr>
              <a:t>Recuperación de objetos </a:t>
            </a:r>
            <a:r>
              <a:rPr lang="es-ES" sz="2000" dirty="0" err="1">
                <a:solidFill>
                  <a:schemeClr val="tx1"/>
                </a:solidFill>
              </a:rPr>
              <a:t>thread</a:t>
            </a:r>
            <a:endParaRPr lang="es-ES" sz="2000" dirty="0">
              <a:solidFill>
                <a:schemeClr val="tx1"/>
              </a:solidFill>
            </a:endParaRPr>
          </a:p>
          <a:p>
            <a:pPr lvl="2" algn="just"/>
            <a:r>
              <a:rPr lang="es-ES" sz="1800" dirty="0">
                <a:solidFill>
                  <a:schemeClr val="tx1"/>
                </a:solidFill>
              </a:rPr>
              <a:t>Puede utilizar la propiedad </a:t>
            </a:r>
            <a:r>
              <a:rPr lang="es-ES" sz="1800" dirty="0" err="1">
                <a:solidFill>
                  <a:schemeClr val="tx1"/>
                </a:solidFill>
              </a:rPr>
              <a:t>CurrentThread</a:t>
            </a:r>
            <a:r>
              <a:rPr lang="es-ES" sz="1800" dirty="0">
                <a:solidFill>
                  <a:schemeClr val="tx1"/>
                </a:solidFill>
              </a:rPr>
              <a:t> estática (en Visual Basic) para recuperar una referencia al subproceso que se está ejecutando actualmente del código que el subproceso está ejecutando. En el ejemplo siguiente se usa la propiedad </a:t>
            </a:r>
            <a:r>
              <a:rPr lang="es-ES" sz="1800" dirty="0" err="1">
                <a:solidFill>
                  <a:schemeClr val="tx1"/>
                </a:solidFill>
              </a:rPr>
              <a:t>CurrentThread</a:t>
            </a:r>
            <a:r>
              <a:rPr lang="es-ES" sz="1800" dirty="0">
                <a:solidFill>
                  <a:schemeClr val="tx1"/>
                </a:solidFill>
              </a:rPr>
              <a:t> para mostrar información sobre el subproceso de aplicación principal, otro subproceso en primer plano, un subproceso de fondo y un subproceso de grupo de subprocesos. </a:t>
            </a:r>
            <a:r>
              <a:rPr lang="es-ES" sz="1800" dirty="0" err="1">
                <a:solidFill>
                  <a:schemeClr val="tx1"/>
                </a:solidFill>
              </a:rPr>
              <a:t>Shared</a:t>
            </a:r>
            <a:r>
              <a:rPr lang="es-ES" sz="1800" dirty="0">
                <a:solidFill>
                  <a:schemeClr val="tx1"/>
                </a:solidFill>
              </a:rPr>
              <a:t> </a:t>
            </a:r>
          </a:p>
          <a:p>
            <a:pPr lvl="1" algn="just"/>
            <a:endParaRPr lang="es-ES" sz="2000" dirty="0">
              <a:solidFill>
                <a:schemeClr val="tx1"/>
              </a:solidFill>
            </a:endParaRPr>
          </a:p>
        </p:txBody>
      </p:sp>
      <p:sp>
        <p:nvSpPr>
          <p:cNvPr id="4" name="Marcador de contenido 2">
            <a:extLst>
              <a:ext uri="{FF2B5EF4-FFF2-40B4-BE49-F238E27FC236}">
                <a16:creationId xmlns:a16="http://schemas.microsoft.com/office/drawing/2014/main" id="{3EC86FE0-3B43-49C3-A243-01239BBC396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rgbClr val="FFFF00"/>
                </a:solidFill>
              </a:rPr>
              <a:t>2	MARCO TEÓRICO</a:t>
            </a:r>
          </a:p>
          <a:p>
            <a:pPr lvl="1">
              <a:lnSpc>
                <a:spcPct val="90000"/>
              </a:lnSpc>
            </a:pPr>
            <a:r>
              <a:rPr lang="es-ES" sz="1200" dirty="0">
                <a:solidFill>
                  <a:srgbClr val="FFFF00"/>
                </a:solidFill>
              </a:rPr>
              <a:t>2.1	HILOS</a:t>
            </a:r>
          </a:p>
          <a:p>
            <a:pPr lvl="1">
              <a:lnSpc>
                <a:spcPct val="90000"/>
              </a:lnSpc>
            </a:pPr>
            <a:r>
              <a:rPr lang="es-ES" sz="1200" dirty="0">
                <a:solidFill>
                  <a:schemeClr val="bg1"/>
                </a:solidFill>
              </a:rPr>
              <a:t>2..2	PATRÓN MVC</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CODIFICACIÓN VIDEO 173</a:t>
            </a:r>
          </a:p>
          <a:p>
            <a:pPr lvl="1">
              <a:lnSpc>
                <a:spcPct val="90000"/>
              </a:lnSpc>
            </a:pPr>
            <a:r>
              <a:rPr lang="es-ES" sz="1200" dirty="0">
                <a:solidFill>
                  <a:schemeClr val="bg1"/>
                </a:solidFill>
              </a:rPr>
              <a:t>3.2	CODIFICACIÓN VIDEO 174</a:t>
            </a:r>
          </a:p>
          <a:p>
            <a:pPr lvl="1">
              <a:lnSpc>
                <a:spcPct val="90000"/>
              </a:lnSpc>
            </a:pPr>
            <a:r>
              <a:rPr lang="es-ES" sz="1200" dirty="0">
                <a:solidFill>
                  <a:schemeClr val="bg1"/>
                </a:solidFill>
              </a:rPr>
              <a:t>3.3	CODIFICACIÓN VIDEO 175</a:t>
            </a:r>
          </a:p>
          <a:p>
            <a:pPr lvl="1">
              <a:lnSpc>
                <a:spcPct val="90000"/>
              </a:lnSpc>
            </a:pPr>
            <a:r>
              <a:rPr lang="es-ES" sz="1200" dirty="0">
                <a:solidFill>
                  <a:schemeClr val="bg1"/>
                </a:solidFill>
              </a:rPr>
              <a:t>3.4	CODIFICACIÓN VIDEO 176</a:t>
            </a:r>
          </a:p>
          <a:p>
            <a:pPr lvl="1">
              <a:lnSpc>
                <a:spcPct val="90000"/>
              </a:lnSpc>
            </a:pPr>
            <a:r>
              <a:rPr lang="es-ES" sz="1200" dirty="0">
                <a:solidFill>
                  <a:schemeClr val="bg1"/>
                </a:solidFill>
              </a:rPr>
              <a:t>3.5	CODIFICACIÓN VIDEO 177</a:t>
            </a:r>
          </a:p>
          <a:p>
            <a:pPr lvl="1">
              <a:lnSpc>
                <a:spcPct val="90000"/>
              </a:lnSpc>
            </a:pPr>
            <a:r>
              <a:rPr lang="es-ES" sz="1200" dirty="0">
                <a:solidFill>
                  <a:schemeClr val="bg1"/>
                </a:solidFill>
              </a:rPr>
              <a:t>3.6	CODIFICACIÓN VIDEO 178</a:t>
            </a:r>
          </a:p>
          <a:p>
            <a:pPr lvl="1">
              <a:lnSpc>
                <a:spcPct val="90000"/>
              </a:lnSpc>
            </a:pPr>
            <a:r>
              <a:rPr lang="es-ES" sz="1200" dirty="0">
                <a:solidFill>
                  <a:schemeClr val="bg1"/>
                </a:solidFill>
              </a:rPr>
              <a:t>3.7	FUNCIONALIDAD</a:t>
            </a:r>
          </a:p>
          <a:p>
            <a:pPr lvl="2">
              <a:lnSpc>
                <a:spcPct val="90000"/>
              </a:lnSpc>
            </a:pPr>
            <a:r>
              <a:rPr lang="es-ES" sz="1200" dirty="0">
                <a:solidFill>
                  <a:schemeClr val="bg1"/>
                </a:solidFill>
              </a:rPr>
              <a:t>3.7.1	EJECUCIÓN VIDEO 173</a:t>
            </a:r>
          </a:p>
          <a:p>
            <a:pPr lvl="2">
              <a:lnSpc>
                <a:spcPct val="90000"/>
              </a:lnSpc>
            </a:pPr>
            <a:r>
              <a:rPr lang="es-ES" sz="1200" dirty="0">
                <a:solidFill>
                  <a:schemeClr val="bg1"/>
                </a:solidFill>
              </a:rPr>
              <a:t>3.7.2	EJECUCIÓN VIDEO 174</a:t>
            </a:r>
          </a:p>
          <a:p>
            <a:pPr lvl="2">
              <a:lnSpc>
                <a:spcPct val="90000"/>
              </a:lnSpc>
            </a:pPr>
            <a:r>
              <a:rPr lang="es-ES" sz="1200" dirty="0">
                <a:solidFill>
                  <a:schemeClr val="bg1"/>
                </a:solidFill>
              </a:rPr>
              <a:t>3.7.3	EJECUCIÓN VIDEO 175</a:t>
            </a:r>
          </a:p>
          <a:p>
            <a:pPr lvl="2">
              <a:lnSpc>
                <a:spcPct val="90000"/>
              </a:lnSpc>
            </a:pPr>
            <a:r>
              <a:rPr lang="es-ES" sz="1200" dirty="0">
                <a:solidFill>
                  <a:schemeClr val="bg1"/>
                </a:solidFill>
              </a:rPr>
              <a:t>3.7.3	EJECUCIÓN VIDEO 176</a:t>
            </a:r>
          </a:p>
          <a:p>
            <a:pPr lvl="2">
              <a:lnSpc>
                <a:spcPct val="90000"/>
              </a:lnSpc>
            </a:pPr>
            <a:r>
              <a:rPr lang="es-ES" sz="1200" dirty="0">
                <a:solidFill>
                  <a:schemeClr val="bg1"/>
                </a:solidFill>
              </a:rPr>
              <a:t>3.7.3	EJECUCIÓN VIDEO 177</a:t>
            </a:r>
          </a:p>
          <a:p>
            <a:pPr lvl="2">
              <a:lnSpc>
                <a:spcPct val="90000"/>
              </a:lnSpc>
            </a:pPr>
            <a:r>
              <a:rPr lang="es-ES" sz="1200" dirty="0">
                <a:solidFill>
                  <a:schemeClr val="bg1"/>
                </a:solidFill>
              </a:rPr>
              <a:t>3.7.3	EJECUCIÓN VIDEO 178</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17675" y="6457890"/>
            <a:ext cx="374325" cy="400110"/>
          </a:xfrm>
          <a:prstGeom prst="rect">
            <a:avLst/>
          </a:prstGeom>
          <a:noFill/>
        </p:spPr>
        <p:txBody>
          <a:bodyPr wrap="square" rtlCol="0">
            <a:spAutoFit/>
          </a:bodyPr>
          <a:lstStyle/>
          <a:p>
            <a:r>
              <a:rPr lang="en-US" sz="2000" dirty="0">
                <a:solidFill>
                  <a:schemeClr val="bg1"/>
                </a:solidFill>
              </a:rPr>
              <a:t>6</a:t>
            </a:r>
            <a:endParaRPr lang="es-EC" sz="2000" dirty="0">
              <a:solidFill>
                <a:schemeClr val="bg1"/>
              </a:solidFill>
            </a:endParaRPr>
          </a:p>
        </p:txBody>
      </p:sp>
      <p:sp>
        <p:nvSpPr>
          <p:cNvPr id="5" name="Marcador de contenido 2">
            <a:extLst>
              <a:ext uri="{FF2B5EF4-FFF2-40B4-BE49-F238E27FC236}">
                <a16:creationId xmlns:a16="http://schemas.microsoft.com/office/drawing/2014/main" id="{2DDCFA2C-F80D-A7F3-5BD4-5F5219809838}"/>
              </a:ext>
            </a:extLst>
          </p:cNvPr>
          <p:cNvSpPr txBox="1">
            <a:spLocks/>
          </p:cNvSpPr>
          <p:nvPr/>
        </p:nvSpPr>
        <p:spPr>
          <a:xfrm>
            <a:off x="9117367" y="17929"/>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OBJETIVOS</a:t>
            </a:r>
          </a:p>
          <a:p>
            <a:pPr>
              <a:lnSpc>
                <a:spcPct val="90000"/>
              </a:lnSpc>
            </a:pPr>
            <a:r>
              <a:rPr lang="es-ES" sz="900" dirty="0">
                <a:solidFill>
                  <a:srgbClr val="FFFF00"/>
                </a:solidFill>
              </a:rPr>
              <a:t>2	MARCO TEÓRICO</a:t>
            </a:r>
          </a:p>
          <a:p>
            <a:pPr lvl="1">
              <a:lnSpc>
                <a:spcPct val="90000"/>
              </a:lnSpc>
            </a:pPr>
            <a:r>
              <a:rPr lang="es-ES" sz="900" dirty="0">
                <a:solidFill>
                  <a:srgbClr val="FFFF00"/>
                </a:solidFill>
              </a:rPr>
              <a:t>2.1	HILOS</a:t>
            </a:r>
          </a:p>
          <a:p>
            <a:pPr lvl="2">
              <a:lnSpc>
                <a:spcPct val="90000"/>
              </a:lnSpc>
            </a:pPr>
            <a:r>
              <a:rPr lang="es-ES" sz="900" dirty="0">
                <a:solidFill>
                  <a:srgbClr val="FFFF00"/>
                </a:solidFill>
              </a:rPr>
              <a:t>2.1.1	HILOS CON .NET</a:t>
            </a:r>
          </a:p>
          <a:p>
            <a:pPr lvl="2">
              <a:lnSpc>
                <a:spcPct val="90000"/>
              </a:lnSpc>
            </a:pPr>
            <a:r>
              <a:rPr lang="es-ES" sz="900" dirty="0">
                <a:solidFill>
                  <a:schemeClr val="bg1"/>
                </a:solidFill>
              </a:rPr>
              <a:t>2.1.2	SINCRONIZACION</a:t>
            </a:r>
          </a:p>
          <a:p>
            <a:pPr lvl="1">
              <a:lnSpc>
                <a:spcPct val="90000"/>
              </a:lnSpc>
            </a:pPr>
            <a:r>
              <a:rPr lang="es-ES" sz="900" dirty="0">
                <a:solidFill>
                  <a:schemeClr val="bg1"/>
                </a:solidFill>
              </a:rPr>
              <a:t>2..2	GESTION DE HILOS</a:t>
            </a:r>
          </a:p>
          <a:p>
            <a:pPr lvl="1">
              <a:lnSpc>
                <a:spcPct val="90000"/>
              </a:lnSpc>
            </a:pPr>
            <a:r>
              <a:rPr lang="es-ES" sz="900" dirty="0">
                <a:solidFill>
                  <a:schemeClr val="bg1"/>
                </a:solidFill>
              </a:rPr>
              <a:t>2.3	PARALELISMO DE HILOS</a:t>
            </a:r>
          </a:p>
          <a:p>
            <a:pPr lvl="1">
              <a:lnSpc>
                <a:spcPct val="90000"/>
              </a:lnSpc>
            </a:pPr>
            <a:r>
              <a:rPr lang="es-ES" sz="900" dirty="0">
                <a:solidFill>
                  <a:schemeClr val="bg1"/>
                </a:solidFill>
              </a:rPr>
              <a:t>2.4	BLOQUEO DE HILOS</a:t>
            </a:r>
          </a:p>
          <a:p>
            <a:pPr lvl="1">
              <a:lnSpc>
                <a:spcPct val="90000"/>
              </a:lnSpc>
            </a:pPr>
            <a:r>
              <a:rPr lang="es-ES" sz="900" dirty="0">
                <a:solidFill>
                  <a:schemeClr val="bg1"/>
                </a:solidFill>
              </a:rPr>
              <a:t>2.5	PROGRAMACION ASINCRONA</a:t>
            </a:r>
          </a:p>
          <a:p>
            <a:pPr>
              <a:lnSpc>
                <a:spcPct val="90000"/>
              </a:lnSpc>
            </a:pPr>
            <a:r>
              <a:rPr lang="es-ES" sz="900" dirty="0">
                <a:solidFill>
                  <a:schemeClr val="bg1"/>
                </a:solidFill>
              </a:rPr>
              <a:t>3	DESARROLLO</a:t>
            </a:r>
          </a:p>
          <a:p>
            <a:pPr lvl="1">
              <a:lnSpc>
                <a:spcPct val="90000"/>
              </a:lnSpc>
            </a:pPr>
            <a:r>
              <a:rPr lang="es-ES" sz="900" dirty="0">
                <a:solidFill>
                  <a:schemeClr val="bg1"/>
                </a:solidFill>
              </a:rPr>
              <a:t>3.1	CODIFICACIÓN VIDEO 173</a:t>
            </a:r>
          </a:p>
          <a:p>
            <a:pPr lvl="1">
              <a:lnSpc>
                <a:spcPct val="90000"/>
              </a:lnSpc>
            </a:pPr>
            <a:r>
              <a:rPr lang="es-ES" sz="900" dirty="0">
                <a:solidFill>
                  <a:schemeClr val="bg1"/>
                </a:solidFill>
              </a:rPr>
              <a:t>3.2	CODIFICACIÓN VIDEO 174</a:t>
            </a:r>
          </a:p>
          <a:p>
            <a:pPr lvl="1">
              <a:lnSpc>
                <a:spcPct val="90000"/>
              </a:lnSpc>
            </a:pPr>
            <a:r>
              <a:rPr lang="es-ES" sz="900" dirty="0">
                <a:solidFill>
                  <a:schemeClr val="bg1"/>
                </a:solidFill>
              </a:rPr>
              <a:t>3.3	CODIFICACIÓN VIDEO 175</a:t>
            </a:r>
          </a:p>
          <a:p>
            <a:pPr lvl="1">
              <a:lnSpc>
                <a:spcPct val="90000"/>
              </a:lnSpc>
            </a:pPr>
            <a:r>
              <a:rPr lang="es-ES" sz="900" dirty="0">
                <a:solidFill>
                  <a:schemeClr val="bg1"/>
                </a:solidFill>
              </a:rPr>
              <a:t>3.4	CODIFICACIÓN VIDEO 176</a:t>
            </a:r>
          </a:p>
          <a:p>
            <a:pPr lvl="1">
              <a:lnSpc>
                <a:spcPct val="90000"/>
              </a:lnSpc>
            </a:pPr>
            <a:r>
              <a:rPr lang="es-ES" sz="900" dirty="0">
                <a:solidFill>
                  <a:schemeClr val="bg1"/>
                </a:solidFill>
              </a:rPr>
              <a:t>3.5	CODIFICACIÓN VIDEO 177</a:t>
            </a:r>
          </a:p>
          <a:p>
            <a:pPr lvl="1">
              <a:lnSpc>
                <a:spcPct val="90000"/>
              </a:lnSpc>
            </a:pPr>
            <a:r>
              <a:rPr lang="es-ES" sz="900" dirty="0">
                <a:solidFill>
                  <a:schemeClr val="bg1"/>
                </a:solidFill>
              </a:rPr>
              <a:t>3.6	CODIFICACIÓN VIDEO 178</a:t>
            </a:r>
          </a:p>
          <a:p>
            <a:pPr lvl="1">
              <a:lnSpc>
                <a:spcPct val="90000"/>
              </a:lnSpc>
            </a:pPr>
            <a:r>
              <a:rPr lang="es-ES" sz="900" dirty="0">
                <a:solidFill>
                  <a:schemeClr val="bg1"/>
                </a:solidFill>
              </a:rPr>
              <a:t>3.7	FUNCIONALIDAD</a:t>
            </a:r>
          </a:p>
          <a:p>
            <a:pPr lvl="2">
              <a:lnSpc>
                <a:spcPct val="90000"/>
              </a:lnSpc>
            </a:pPr>
            <a:r>
              <a:rPr lang="es-ES" sz="900" dirty="0">
                <a:solidFill>
                  <a:schemeClr val="bg1"/>
                </a:solidFill>
              </a:rPr>
              <a:t>3.7.1	EJECUCIÓN VIDEO 173</a:t>
            </a:r>
          </a:p>
          <a:p>
            <a:pPr lvl="2">
              <a:lnSpc>
                <a:spcPct val="90000"/>
              </a:lnSpc>
            </a:pPr>
            <a:r>
              <a:rPr lang="es-ES" sz="900" dirty="0">
                <a:solidFill>
                  <a:schemeClr val="bg1"/>
                </a:solidFill>
              </a:rPr>
              <a:t>3.7.2	EJECUCIÓN VIDEO 174</a:t>
            </a:r>
          </a:p>
          <a:p>
            <a:pPr lvl="2">
              <a:lnSpc>
                <a:spcPct val="90000"/>
              </a:lnSpc>
            </a:pPr>
            <a:r>
              <a:rPr lang="es-ES" sz="900" dirty="0">
                <a:solidFill>
                  <a:schemeClr val="bg1"/>
                </a:solidFill>
              </a:rPr>
              <a:t>3.7.3	EJECUCIÓN VIDEO 175</a:t>
            </a:r>
          </a:p>
          <a:p>
            <a:pPr lvl="2">
              <a:lnSpc>
                <a:spcPct val="90000"/>
              </a:lnSpc>
            </a:pPr>
            <a:r>
              <a:rPr lang="es-ES" sz="900" dirty="0">
                <a:solidFill>
                  <a:schemeClr val="bg1"/>
                </a:solidFill>
              </a:rPr>
              <a:t>3.7.4	EJECUCIÓN VIDEO 176</a:t>
            </a:r>
          </a:p>
          <a:p>
            <a:pPr lvl="2">
              <a:lnSpc>
                <a:spcPct val="90000"/>
              </a:lnSpc>
            </a:pPr>
            <a:r>
              <a:rPr lang="es-ES" sz="900" dirty="0">
                <a:solidFill>
                  <a:schemeClr val="bg1"/>
                </a:solidFill>
              </a:rPr>
              <a:t>3.7.5	EJECUCIÓN VIDEO 177</a:t>
            </a:r>
          </a:p>
          <a:p>
            <a:pPr lvl="2">
              <a:lnSpc>
                <a:spcPct val="90000"/>
              </a:lnSpc>
            </a:pPr>
            <a:r>
              <a:rPr lang="es-ES" sz="900" dirty="0">
                <a:solidFill>
                  <a:schemeClr val="bg1"/>
                </a:solidFill>
              </a:rPr>
              <a:t>3.7.6	EJECUCIÓN VIDEO 178</a:t>
            </a:r>
          </a:p>
          <a:p>
            <a:pPr>
              <a:lnSpc>
                <a:spcPct val="90000"/>
              </a:lnSpc>
            </a:pPr>
            <a:r>
              <a:rPr lang="es-ES" sz="900" dirty="0">
                <a:solidFill>
                  <a:schemeClr val="bg1"/>
                </a:solidFill>
              </a:rPr>
              <a:t>4	CONCLUSIONES</a:t>
            </a:r>
          </a:p>
          <a:p>
            <a:pPr>
              <a:lnSpc>
                <a:spcPct val="90000"/>
              </a:lnSpc>
            </a:pPr>
            <a:r>
              <a:rPr lang="es-ES" sz="900" dirty="0">
                <a:solidFill>
                  <a:schemeClr val="bg1"/>
                </a:solidFill>
              </a:rPr>
              <a:t>5	RECOMENDACIONES</a:t>
            </a:r>
          </a:p>
          <a:p>
            <a:pPr>
              <a:lnSpc>
                <a:spcPct val="90000"/>
              </a:lnSpc>
            </a:pPr>
            <a:r>
              <a:rPr lang="es-ES" sz="900" dirty="0">
                <a:solidFill>
                  <a:schemeClr val="bg1"/>
                </a:solidFill>
              </a:rPr>
              <a:t>6	BIBLIOGRAFÍA</a:t>
            </a:r>
          </a:p>
        </p:txBody>
      </p:sp>
      <p:sp>
        <p:nvSpPr>
          <p:cNvPr id="7" name="Marcador de número de diapositiva 6">
            <a:extLst>
              <a:ext uri="{FF2B5EF4-FFF2-40B4-BE49-F238E27FC236}">
                <a16:creationId xmlns:a16="http://schemas.microsoft.com/office/drawing/2014/main" id="{F7589E1C-2965-9FEB-6E8B-79A3A14FCFF9}"/>
              </a:ext>
            </a:extLst>
          </p:cNvPr>
          <p:cNvSpPr>
            <a:spLocks noGrp="1"/>
          </p:cNvSpPr>
          <p:nvPr>
            <p:ph type="sldNum" sz="quarter" idx="12"/>
          </p:nvPr>
        </p:nvSpPr>
        <p:spPr>
          <a:xfrm>
            <a:off x="10952329" y="6337206"/>
            <a:ext cx="1052508" cy="365125"/>
          </a:xfrm>
        </p:spPr>
        <p:txBody>
          <a:bodyPr/>
          <a:lstStyle/>
          <a:p>
            <a:fld id="{D57F1E4F-1CFF-5643-939E-217C01CDF565}" type="slidenum">
              <a:rPr lang="en-US" sz="2800" b="1" smtClean="0">
                <a:solidFill>
                  <a:schemeClr val="bg1"/>
                </a:solidFill>
              </a:rPr>
              <a:pPr/>
              <a:t>6</a:t>
            </a:fld>
            <a:endParaRPr lang="en-US" sz="2800" b="1" dirty="0">
              <a:solidFill>
                <a:schemeClr val="bg1"/>
              </a:solidFill>
            </a:endParaRPr>
          </a:p>
        </p:txBody>
      </p:sp>
    </p:spTree>
    <p:extLst>
      <p:ext uri="{BB962C8B-B14F-4D97-AF65-F5344CB8AC3E}">
        <p14:creationId xmlns:p14="http://schemas.microsoft.com/office/powerpoint/2010/main" val="83325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a:t>2	Marco teórico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3" y="2180498"/>
            <a:ext cx="8413952" cy="3161524"/>
          </a:xfrm>
        </p:spPr>
        <p:txBody>
          <a:bodyPr>
            <a:normAutofit/>
          </a:bodyPr>
          <a:lstStyle/>
          <a:p>
            <a:pPr algn="just"/>
            <a:r>
              <a:rPr lang="es-ES" sz="2200" dirty="0" err="1">
                <a:solidFill>
                  <a:schemeClr val="tx1"/>
                </a:solidFill>
              </a:rPr>
              <a:t>Threads</a:t>
            </a:r>
            <a:r>
              <a:rPr lang="es-ES" sz="2200" dirty="0">
                <a:solidFill>
                  <a:schemeClr val="tx1"/>
                </a:solidFill>
              </a:rPr>
              <a:t> en primer plano y en segundo plano </a:t>
            </a:r>
          </a:p>
          <a:p>
            <a:pPr lvl="1" algn="just"/>
            <a:r>
              <a:rPr lang="es-ES" sz="2000" dirty="0">
                <a:solidFill>
                  <a:schemeClr val="tx1"/>
                </a:solidFill>
              </a:rPr>
              <a:t>Las instancias de la clase </a:t>
            </a:r>
            <a:r>
              <a:rPr lang="es-ES" sz="2000" dirty="0" err="1">
                <a:solidFill>
                  <a:schemeClr val="tx1"/>
                </a:solidFill>
              </a:rPr>
              <a:t>Thread</a:t>
            </a:r>
            <a:r>
              <a:rPr lang="es-ES" sz="2000" dirty="0">
                <a:solidFill>
                  <a:schemeClr val="tx1"/>
                </a:solidFill>
              </a:rPr>
              <a:t> representan subprocesos en primer plano o subprocesos en segundo plano. Los subprocesos en segundo plano son idénticos a los subprocesos en primer plano con una excepción: un subproceso en segundo plano no mantiene un proceso en ejecución si todos los subprocesos en primer plano han terminado. Una vez que se han detenido todos los subprocesos en primer plano, el motor en tiempo de ejecución detiene todos los subprocesos en segundo plano y se apaga</a:t>
            </a:r>
          </a:p>
        </p:txBody>
      </p:sp>
      <p:sp>
        <p:nvSpPr>
          <p:cNvPr id="4" name="Marcador de contenido 2">
            <a:extLst>
              <a:ext uri="{FF2B5EF4-FFF2-40B4-BE49-F238E27FC236}">
                <a16:creationId xmlns:a16="http://schemas.microsoft.com/office/drawing/2014/main" id="{3EC86FE0-3B43-49C3-A243-01239BBC396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rgbClr val="FFFF00"/>
                </a:solidFill>
              </a:rPr>
              <a:t>2	MARCO TEÓRICO</a:t>
            </a:r>
          </a:p>
          <a:p>
            <a:pPr lvl="1">
              <a:lnSpc>
                <a:spcPct val="90000"/>
              </a:lnSpc>
            </a:pPr>
            <a:r>
              <a:rPr lang="es-ES" sz="1200" dirty="0">
                <a:solidFill>
                  <a:srgbClr val="FFFF00"/>
                </a:solidFill>
              </a:rPr>
              <a:t>2.1	HILOS</a:t>
            </a:r>
          </a:p>
          <a:p>
            <a:pPr lvl="1">
              <a:lnSpc>
                <a:spcPct val="90000"/>
              </a:lnSpc>
            </a:pPr>
            <a:r>
              <a:rPr lang="es-ES" sz="1200" dirty="0">
                <a:solidFill>
                  <a:schemeClr val="bg1"/>
                </a:solidFill>
              </a:rPr>
              <a:t>2..2	PATRÓN MVC</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CODIFICACIÓN VIDEO 173</a:t>
            </a:r>
          </a:p>
          <a:p>
            <a:pPr lvl="1">
              <a:lnSpc>
                <a:spcPct val="90000"/>
              </a:lnSpc>
            </a:pPr>
            <a:r>
              <a:rPr lang="es-ES" sz="1200" dirty="0">
                <a:solidFill>
                  <a:schemeClr val="bg1"/>
                </a:solidFill>
              </a:rPr>
              <a:t>3.2	CODIFICACIÓN VIDEO 174</a:t>
            </a:r>
          </a:p>
          <a:p>
            <a:pPr lvl="1">
              <a:lnSpc>
                <a:spcPct val="90000"/>
              </a:lnSpc>
            </a:pPr>
            <a:r>
              <a:rPr lang="es-ES" sz="1200" dirty="0">
                <a:solidFill>
                  <a:schemeClr val="bg1"/>
                </a:solidFill>
              </a:rPr>
              <a:t>3.3	CODIFICACIÓN VIDEO 175</a:t>
            </a:r>
          </a:p>
          <a:p>
            <a:pPr lvl="1">
              <a:lnSpc>
                <a:spcPct val="90000"/>
              </a:lnSpc>
            </a:pPr>
            <a:r>
              <a:rPr lang="es-ES" sz="1200" dirty="0">
                <a:solidFill>
                  <a:schemeClr val="bg1"/>
                </a:solidFill>
              </a:rPr>
              <a:t>3.4	CODIFICACIÓN VIDEO 176</a:t>
            </a:r>
          </a:p>
          <a:p>
            <a:pPr lvl="1">
              <a:lnSpc>
                <a:spcPct val="90000"/>
              </a:lnSpc>
            </a:pPr>
            <a:r>
              <a:rPr lang="es-ES" sz="1200" dirty="0">
                <a:solidFill>
                  <a:schemeClr val="bg1"/>
                </a:solidFill>
              </a:rPr>
              <a:t>3.5	CODIFICACIÓN VIDEO 177</a:t>
            </a:r>
          </a:p>
          <a:p>
            <a:pPr lvl="1">
              <a:lnSpc>
                <a:spcPct val="90000"/>
              </a:lnSpc>
            </a:pPr>
            <a:r>
              <a:rPr lang="es-ES" sz="1200" dirty="0">
                <a:solidFill>
                  <a:schemeClr val="bg1"/>
                </a:solidFill>
              </a:rPr>
              <a:t>3.6	CODIFICACIÓN VIDEO 178</a:t>
            </a:r>
          </a:p>
          <a:p>
            <a:pPr lvl="1">
              <a:lnSpc>
                <a:spcPct val="90000"/>
              </a:lnSpc>
            </a:pPr>
            <a:r>
              <a:rPr lang="es-ES" sz="1200" dirty="0">
                <a:solidFill>
                  <a:schemeClr val="bg1"/>
                </a:solidFill>
              </a:rPr>
              <a:t>3.7	FUNCIONALIDAD</a:t>
            </a:r>
          </a:p>
          <a:p>
            <a:pPr lvl="2">
              <a:lnSpc>
                <a:spcPct val="90000"/>
              </a:lnSpc>
            </a:pPr>
            <a:r>
              <a:rPr lang="es-ES" sz="1200" dirty="0">
                <a:solidFill>
                  <a:schemeClr val="bg1"/>
                </a:solidFill>
              </a:rPr>
              <a:t>3.7.1	EJECUCIÓN VIDEO 173</a:t>
            </a:r>
          </a:p>
          <a:p>
            <a:pPr lvl="2">
              <a:lnSpc>
                <a:spcPct val="90000"/>
              </a:lnSpc>
            </a:pPr>
            <a:r>
              <a:rPr lang="es-ES" sz="1200" dirty="0">
                <a:solidFill>
                  <a:schemeClr val="bg1"/>
                </a:solidFill>
              </a:rPr>
              <a:t>3.7.2	EJECUCIÓN VIDEO 174</a:t>
            </a:r>
          </a:p>
          <a:p>
            <a:pPr lvl="2">
              <a:lnSpc>
                <a:spcPct val="90000"/>
              </a:lnSpc>
            </a:pPr>
            <a:r>
              <a:rPr lang="es-ES" sz="1200" dirty="0">
                <a:solidFill>
                  <a:schemeClr val="bg1"/>
                </a:solidFill>
              </a:rPr>
              <a:t>3.7.3	EJECUCIÓN VIDEO 175</a:t>
            </a:r>
          </a:p>
          <a:p>
            <a:pPr lvl="2">
              <a:lnSpc>
                <a:spcPct val="90000"/>
              </a:lnSpc>
            </a:pPr>
            <a:r>
              <a:rPr lang="es-ES" sz="1200" dirty="0">
                <a:solidFill>
                  <a:schemeClr val="bg1"/>
                </a:solidFill>
              </a:rPr>
              <a:t>3.7.3	EJECUCIÓN VIDEO 176</a:t>
            </a:r>
          </a:p>
          <a:p>
            <a:pPr lvl="2">
              <a:lnSpc>
                <a:spcPct val="90000"/>
              </a:lnSpc>
            </a:pPr>
            <a:r>
              <a:rPr lang="es-ES" sz="1200" dirty="0">
                <a:solidFill>
                  <a:schemeClr val="bg1"/>
                </a:solidFill>
              </a:rPr>
              <a:t>3.7.3	EJECUCIÓN VIDEO 177</a:t>
            </a:r>
          </a:p>
          <a:p>
            <a:pPr lvl="2">
              <a:lnSpc>
                <a:spcPct val="90000"/>
              </a:lnSpc>
            </a:pPr>
            <a:r>
              <a:rPr lang="es-ES" sz="1200" dirty="0">
                <a:solidFill>
                  <a:schemeClr val="bg1"/>
                </a:solidFill>
              </a:rPr>
              <a:t>3.7.3	EJECUCIÓN VIDEO 178</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17675" y="6457890"/>
            <a:ext cx="374325" cy="400110"/>
          </a:xfrm>
          <a:prstGeom prst="rect">
            <a:avLst/>
          </a:prstGeom>
          <a:noFill/>
        </p:spPr>
        <p:txBody>
          <a:bodyPr wrap="square" rtlCol="0">
            <a:spAutoFit/>
          </a:bodyPr>
          <a:lstStyle/>
          <a:p>
            <a:r>
              <a:rPr lang="en-US" sz="2000" dirty="0">
                <a:solidFill>
                  <a:schemeClr val="bg1"/>
                </a:solidFill>
              </a:rPr>
              <a:t>7</a:t>
            </a:r>
            <a:endParaRPr lang="es-EC" sz="2000" dirty="0">
              <a:solidFill>
                <a:schemeClr val="bg1"/>
              </a:solidFill>
            </a:endParaRPr>
          </a:p>
        </p:txBody>
      </p:sp>
      <p:sp>
        <p:nvSpPr>
          <p:cNvPr id="5" name="Marcador de contenido 2">
            <a:extLst>
              <a:ext uri="{FF2B5EF4-FFF2-40B4-BE49-F238E27FC236}">
                <a16:creationId xmlns:a16="http://schemas.microsoft.com/office/drawing/2014/main" id="{67E6341E-C68C-4448-C26E-A6708175CF07}"/>
              </a:ext>
            </a:extLst>
          </p:cNvPr>
          <p:cNvSpPr txBox="1">
            <a:spLocks/>
          </p:cNvSpPr>
          <p:nvPr/>
        </p:nvSpPr>
        <p:spPr>
          <a:xfrm>
            <a:off x="9117367" y="17929"/>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OBJETIVOS</a:t>
            </a:r>
          </a:p>
          <a:p>
            <a:pPr>
              <a:lnSpc>
                <a:spcPct val="90000"/>
              </a:lnSpc>
            </a:pPr>
            <a:r>
              <a:rPr lang="es-ES" sz="900" dirty="0">
                <a:solidFill>
                  <a:srgbClr val="FFFF00"/>
                </a:solidFill>
              </a:rPr>
              <a:t>2	MARCO TEÓRICO</a:t>
            </a:r>
          </a:p>
          <a:p>
            <a:pPr lvl="1">
              <a:lnSpc>
                <a:spcPct val="90000"/>
              </a:lnSpc>
            </a:pPr>
            <a:r>
              <a:rPr lang="es-ES" sz="900" dirty="0">
                <a:solidFill>
                  <a:srgbClr val="FFFF00"/>
                </a:solidFill>
              </a:rPr>
              <a:t>2.1	HILOS</a:t>
            </a:r>
          </a:p>
          <a:p>
            <a:pPr lvl="2">
              <a:lnSpc>
                <a:spcPct val="90000"/>
              </a:lnSpc>
            </a:pPr>
            <a:r>
              <a:rPr lang="es-ES" sz="900" dirty="0">
                <a:solidFill>
                  <a:srgbClr val="FFFF00"/>
                </a:solidFill>
              </a:rPr>
              <a:t>2.1.1	HILOS CON .NET</a:t>
            </a:r>
          </a:p>
          <a:p>
            <a:pPr lvl="2">
              <a:lnSpc>
                <a:spcPct val="90000"/>
              </a:lnSpc>
            </a:pPr>
            <a:r>
              <a:rPr lang="es-ES" sz="900" dirty="0">
                <a:solidFill>
                  <a:schemeClr val="bg1"/>
                </a:solidFill>
              </a:rPr>
              <a:t>2.1.2	SINCRONIZACION</a:t>
            </a:r>
          </a:p>
          <a:p>
            <a:pPr lvl="1">
              <a:lnSpc>
                <a:spcPct val="90000"/>
              </a:lnSpc>
            </a:pPr>
            <a:r>
              <a:rPr lang="es-ES" sz="900" dirty="0">
                <a:solidFill>
                  <a:schemeClr val="bg1"/>
                </a:solidFill>
              </a:rPr>
              <a:t>2..2	GESTION DE HILOS</a:t>
            </a:r>
          </a:p>
          <a:p>
            <a:pPr lvl="1">
              <a:lnSpc>
                <a:spcPct val="90000"/>
              </a:lnSpc>
            </a:pPr>
            <a:r>
              <a:rPr lang="es-ES" sz="900" dirty="0">
                <a:solidFill>
                  <a:schemeClr val="bg1"/>
                </a:solidFill>
              </a:rPr>
              <a:t>2.3	PARALELISMO DE HILOS</a:t>
            </a:r>
          </a:p>
          <a:p>
            <a:pPr lvl="1">
              <a:lnSpc>
                <a:spcPct val="90000"/>
              </a:lnSpc>
            </a:pPr>
            <a:r>
              <a:rPr lang="es-ES" sz="900" dirty="0">
                <a:solidFill>
                  <a:schemeClr val="bg1"/>
                </a:solidFill>
              </a:rPr>
              <a:t>2.4	BLOQUEO DE HILOS</a:t>
            </a:r>
          </a:p>
          <a:p>
            <a:pPr lvl="1">
              <a:lnSpc>
                <a:spcPct val="90000"/>
              </a:lnSpc>
            </a:pPr>
            <a:r>
              <a:rPr lang="es-ES" sz="900" dirty="0">
                <a:solidFill>
                  <a:schemeClr val="bg1"/>
                </a:solidFill>
              </a:rPr>
              <a:t>2.5	PROGRAMACION ASINCRONA</a:t>
            </a:r>
          </a:p>
          <a:p>
            <a:pPr>
              <a:lnSpc>
                <a:spcPct val="90000"/>
              </a:lnSpc>
            </a:pPr>
            <a:r>
              <a:rPr lang="es-ES" sz="900" dirty="0">
                <a:solidFill>
                  <a:schemeClr val="bg1"/>
                </a:solidFill>
              </a:rPr>
              <a:t>3	DESARROLLO</a:t>
            </a:r>
          </a:p>
          <a:p>
            <a:pPr lvl="1">
              <a:lnSpc>
                <a:spcPct val="90000"/>
              </a:lnSpc>
            </a:pPr>
            <a:r>
              <a:rPr lang="es-ES" sz="900" dirty="0">
                <a:solidFill>
                  <a:schemeClr val="bg1"/>
                </a:solidFill>
              </a:rPr>
              <a:t>3.1	CODIFICACIÓN VIDEO 173</a:t>
            </a:r>
          </a:p>
          <a:p>
            <a:pPr lvl="1">
              <a:lnSpc>
                <a:spcPct val="90000"/>
              </a:lnSpc>
            </a:pPr>
            <a:r>
              <a:rPr lang="es-ES" sz="900" dirty="0">
                <a:solidFill>
                  <a:schemeClr val="bg1"/>
                </a:solidFill>
              </a:rPr>
              <a:t>3.2	CODIFICACIÓN VIDEO 174</a:t>
            </a:r>
          </a:p>
          <a:p>
            <a:pPr lvl="1">
              <a:lnSpc>
                <a:spcPct val="90000"/>
              </a:lnSpc>
            </a:pPr>
            <a:r>
              <a:rPr lang="es-ES" sz="900" dirty="0">
                <a:solidFill>
                  <a:schemeClr val="bg1"/>
                </a:solidFill>
              </a:rPr>
              <a:t>3.3	CODIFICACIÓN VIDEO 175</a:t>
            </a:r>
          </a:p>
          <a:p>
            <a:pPr lvl="1">
              <a:lnSpc>
                <a:spcPct val="90000"/>
              </a:lnSpc>
            </a:pPr>
            <a:r>
              <a:rPr lang="es-ES" sz="900" dirty="0">
                <a:solidFill>
                  <a:schemeClr val="bg1"/>
                </a:solidFill>
              </a:rPr>
              <a:t>3.4	CODIFICACIÓN VIDEO 176</a:t>
            </a:r>
          </a:p>
          <a:p>
            <a:pPr lvl="1">
              <a:lnSpc>
                <a:spcPct val="90000"/>
              </a:lnSpc>
            </a:pPr>
            <a:r>
              <a:rPr lang="es-ES" sz="900" dirty="0">
                <a:solidFill>
                  <a:schemeClr val="bg1"/>
                </a:solidFill>
              </a:rPr>
              <a:t>3.5	CODIFICACIÓN VIDEO 177</a:t>
            </a:r>
          </a:p>
          <a:p>
            <a:pPr lvl="1">
              <a:lnSpc>
                <a:spcPct val="90000"/>
              </a:lnSpc>
            </a:pPr>
            <a:r>
              <a:rPr lang="es-ES" sz="900" dirty="0">
                <a:solidFill>
                  <a:schemeClr val="bg1"/>
                </a:solidFill>
              </a:rPr>
              <a:t>3.6	CODIFICACIÓN VIDEO 178</a:t>
            </a:r>
          </a:p>
          <a:p>
            <a:pPr lvl="1">
              <a:lnSpc>
                <a:spcPct val="90000"/>
              </a:lnSpc>
            </a:pPr>
            <a:r>
              <a:rPr lang="es-ES" sz="900" dirty="0">
                <a:solidFill>
                  <a:schemeClr val="bg1"/>
                </a:solidFill>
              </a:rPr>
              <a:t>3.7	FUNCIONALIDAD</a:t>
            </a:r>
          </a:p>
          <a:p>
            <a:pPr lvl="2">
              <a:lnSpc>
                <a:spcPct val="90000"/>
              </a:lnSpc>
            </a:pPr>
            <a:r>
              <a:rPr lang="es-ES" sz="900" dirty="0">
                <a:solidFill>
                  <a:schemeClr val="bg1"/>
                </a:solidFill>
              </a:rPr>
              <a:t>3.7.1	EJECUCIÓN VIDEO 173</a:t>
            </a:r>
          </a:p>
          <a:p>
            <a:pPr lvl="2">
              <a:lnSpc>
                <a:spcPct val="90000"/>
              </a:lnSpc>
            </a:pPr>
            <a:r>
              <a:rPr lang="es-ES" sz="900" dirty="0">
                <a:solidFill>
                  <a:schemeClr val="bg1"/>
                </a:solidFill>
              </a:rPr>
              <a:t>3.7.2	EJECUCIÓN VIDEO 174</a:t>
            </a:r>
          </a:p>
          <a:p>
            <a:pPr lvl="2">
              <a:lnSpc>
                <a:spcPct val="90000"/>
              </a:lnSpc>
            </a:pPr>
            <a:r>
              <a:rPr lang="es-ES" sz="900" dirty="0">
                <a:solidFill>
                  <a:schemeClr val="bg1"/>
                </a:solidFill>
              </a:rPr>
              <a:t>3.7.3	EJECUCIÓN VIDEO 175</a:t>
            </a:r>
          </a:p>
          <a:p>
            <a:pPr lvl="2">
              <a:lnSpc>
                <a:spcPct val="90000"/>
              </a:lnSpc>
            </a:pPr>
            <a:r>
              <a:rPr lang="es-ES" sz="900" dirty="0">
                <a:solidFill>
                  <a:schemeClr val="bg1"/>
                </a:solidFill>
              </a:rPr>
              <a:t>3.7.4	EJECUCIÓN VIDEO 176</a:t>
            </a:r>
          </a:p>
          <a:p>
            <a:pPr lvl="2">
              <a:lnSpc>
                <a:spcPct val="90000"/>
              </a:lnSpc>
            </a:pPr>
            <a:r>
              <a:rPr lang="es-ES" sz="900" dirty="0">
                <a:solidFill>
                  <a:schemeClr val="bg1"/>
                </a:solidFill>
              </a:rPr>
              <a:t>3.7.5	EJECUCIÓN VIDEO 177</a:t>
            </a:r>
          </a:p>
          <a:p>
            <a:pPr lvl="2">
              <a:lnSpc>
                <a:spcPct val="90000"/>
              </a:lnSpc>
            </a:pPr>
            <a:r>
              <a:rPr lang="es-ES" sz="900" dirty="0">
                <a:solidFill>
                  <a:schemeClr val="bg1"/>
                </a:solidFill>
              </a:rPr>
              <a:t>3.7.6	EJECUCIÓN VIDEO 178</a:t>
            </a:r>
          </a:p>
          <a:p>
            <a:pPr>
              <a:lnSpc>
                <a:spcPct val="90000"/>
              </a:lnSpc>
            </a:pPr>
            <a:r>
              <a:rPr lang="es-ES" sz="900" dirty="0">
                <a:solidFill>
                  <a:schemeClr val="bg1"/>
                </a:solidFill>
              </a:rPr>
              <a:t>4	CONCLUSIONES</a:t>
            </a:r>
          </a:p>
          <a:p>
            <a:pPr>
              <a:lnSpc>
                <a:spcPct val="90000"/>
              </a:lnSpc>
            </a:pPr>
            <a:r>
              <a:rPr lang="es-ES" sz="900" dirty="0">
                <a:solidFill>
                  <a:schemeClr val="bg1"/>
                </a:solidFill>
              </a:rPr>
              <a:t>5	RECOMENDACIONES</a:t>
            </a:r>
          </a:p>
          <a:p>
            <a:pPr>
              <a:lnSpc>
                <a:spcPct val="90000"/>
              </a:lnSpc>
            </a:pPr>
            <a:r>
              <a:rPr lang="es-ES" sz="900" dirty="0">
                <a:solidFill>
                  <a:schemeClr val="bg1"/>
                </a:solidFill>
              </a:rPr>
              <a:t>6	BIBLIOGRAFÍA</a:t>
            </a:r>
          </a:p>
        </p:txBody>
      </p:sp>
      <p:sp>
        <p:nvSpPr>
          <p:cNvPr id="7" name="Marcador de número de diapositiva 6">
            <a:extLst>
              <a:ext uri="{FF2B5EF4-FFF2-40B4-BE49-F238E27FC236}">
                <a16:creationId xmlns:a16="http://schemas.microsoft.com/office/drawing/2014/main" id="{3266D937-8929-FE43-8B3F-B4C36711E95E}"/>
              </a:ext>
            </a:extLst>
          </p:cNvPr>
          <p:cNvSpPr>
            <a:spLocks noGrp="1"/>
          </p:cNvSpPr>
          <p:nvPr>
            <p:ph type="sldNum" sz="quarter" idx="12"/>
          </p:nvPr>
        </p:nvSpPr>
        <p:spPr>
          <a:xfrm>
            <a:off x="10952329" y="6319277"/>
            <a:ext cx="1052508" cy="365125"/>
          </a:xfrm>
        </p:spPr>
        <p:txBody>
          <a:bodyPr/>
          <a:lstStyle/>
          <a:p>
            <a:fld id="{D57F1E4F-1CFF-5643-939E-217C01CDF565}" type="slidenum">
              <a:rPr lang="en-US" sz="2800" b="1" smtClean="0">
                <a:solidFill>
                  <a:schemeClr val="bg1"/>
                </a:solidFill>
              </a:rPr>
              <a:pPr/>
              <a:t>7</a:t>
            </a:fld>
            <a:endParaRPr lang="en-US" sz="2800" b="1">
              <a:solidFill>
                <a:schemeClr val="bg1"/>
              </a:solidFill>
            </a:endParaRPr>
          </a:p>
        </p:txBody>
      </p:sp>
    </p:spTree>
    <p:extLst>
      <p:ext uri="{BB962C8B-B14F-4D97-AF65-F5344CB8AC3E}">
        <p14:creationId xmlns:p14="http://schemas.microsoft.com/office/powerpoint/2010/main" val="210185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a:t>2	Marco teórico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272716" y="1892969"/>
            <a:ext cx="8722429" cy="4812632"/>
          </a:xfrm>
        </p:spPr>
        <p:txBody>
          <a:bodyPr>
            <a:normAutofit fontScale="77500" lnSpcReduction="20000"/>
          </a:bodyPr>
          <a:lstStyle/>
          <a:p>
            <a:pPr algn="just"/>
            <a:r>
              <a:rPr lang="es-ES" sz="2200" dirty="0">
                <a:solidFill>
                  <a:schemeClr val="tx1"/>
                </a:solidFill>
              </a:rPr>
              <a:t>Obtención de información y control de </a:t>
            </a:r>
            <a:r>
              <a:rPr lang="es-ES" sz="2200" dirty="0" err="1">
                <a:solidFill>
                  <a:schemeClr val="tx1"/>
                </a:solidFill>
              </a:rPr>
              <a:t>threads</a:t>
            </a:r>
            <a:endParaRPr lang="es-ES" sz="2200" dirty="0">
              <a:solidFill>
                <a:schemeClr val="tx1"/>
              </a:solidFill>
            </a:endParaRPr>
          </a:p>
          <a:p>
            <a:pPr lvl="1" algn="just"/>
            <a:r>
              <a:rPr lang="es-ES" sz="2000" dirty="0">
                <a:solidFill>
                  <a:schemeClr val="tx1"/>
                </a:solidFill>
              </a:rPr>
              <a:t>Puede recuperar varios valores de propiedad que proporcionan información sobre un subproceso. En algunos casos, también puede establecer estos valores de propiedad para controlar el funcionamiento del subproceso. Estas propiedades de subproceso incluyen:</a:t>
            </a:r>
          </a:p>
          <a:p>
            <a:pPr lvl="2" algn="just"/>
            <a:r>
              <a:rPr lang="es-ES" sz="1800" dirty="0">
                <a:solidFill>
                  <a:schemeClr val="tx1"/>
                </a:solidFill>
              </a:rPr>
              <a:t>Un nombre. </a:t>
            </a:r>
            <a:r>
              <a:rPr lang="es-ES" sz="1800" dirty="0" err="1">
                <a:solidFill>
                  <a:schemeClr val="tx1"/>
                </a:solidFill>
              </a:rPr>
              <a:t>Name</a:t>
            </a:r>
            <a:r>
              <a:rPr lang="es-ES" sz="1800" dirty="0">
                <a:solidFill>
                  <a:schemeClr val="tx1"/>
                </a:solidFill>
              </a:rPr>
              <a:t> es una propiedad </a:t>
            </a:r>
            <a:r>
              <a:rPr lang="es-ES" sz="1800" dirty="0" err="1">
                <a:solidFill>
                  <a:schemeClr val="tx1"/>
                </a:solidFill>
              </a:rPr>
              <a:t>write</a:t>
            </a:r>
            <a:r>
              <a:rPr lang="es-ES" sz="1800" dirty="0">
                <a:solidFill>
                  <a:schemeClr val="tx1"/>
                </a:solidFill>
              </a:rPr>
              <a:t>-once que se puede utilizar para identificar un subproceso. Su valor predeterminado es </a:t>
            </a:r>
            <a:r>
              <a:rPr lang="es-ES" sz="1800" dirty="0" err="1">
                <a:solidFill>
                  <a:schemeClr val="tx1"/>
                </a:solidFill>
              </a:rPr>
              <a:t>null</a:t>
            </a:r>
            <a:r>
              <a:rPr lang="es-ES" sz="1800" dirty="0">
                <a:solidFill>
                  <a:schemeClr val="tx1"/>
                </a:solidFill>
              </a:rPr>
              <a:t>.</a:t>
            </a:r>
          </a:p>
          <a:p>
            <a:pPr lvl="2" algn="just"/>
            <a:r>
              <a:rPr lang="es-ES" sz="1800" dirty="0">
                <a:solidFill>
                  <a:schemeClr val="tx1"/>
                </a:solidFill>
              </a:rPr>
              <a:t>Un código hash, que puede recuperar llamando al método </a:t>
            </a:r>
            <a:r>
              <a:rPr lang="es-ES" sz="1800" dirty="0" err="1">
                <a:solidFill>
                  <a:schemeClr val="tx1"/>
                </a:solidFill>
              </a:rPr>
              <a:t>GetHashCode</a:t>
            </a:r>
            <a:r>
              <a:rPr lang="es-ES" sz="1800" dirty="0">
                <a:solidFill>
                  <a:schemeClr val="tx1"/>
                </a:solidFill>
              </a:rPr>
              <a:t>. El código hash se puede utilizar para identificar de forma única un subproceso; durante la vida útil del subproceso, su código hash no colisionará con el valor de ningún otro subproceso, independientemente del dominio de aplicación del que obtenga el valor.</a:t>
            </a:r>
          </a:p>
          <a:p>
            <a:pPr lvl="2" algn="just"/>
            <a:r>
              <a:rPr lang="es-ES" sz="1800" dirty="0">
                <a:solidFill>
                  <a:schemeClr val="tx1"/>
                </a:solidFill>
              </a:rPr>
              <a:t>Un identificador de subproceso. El valor de la propiedad </a:t>
            </a:r>
            <a:r>
              <a:rPr lang="es-ES" sz="1800" dirty="0" err="1">
                <a:solidFill>
                  <a:schemeClr val="tx1"/>
                </a:solidFill>
              </a:rPr>
              <a:t>ManagedThreadId</a:t>
            </a:r>
            <a:r>
              <a:rPr lang="es-ES" sz="1800" dirty="0">
                <a:solidFill>
                  <a:schemeClr val="tx1"/>
                </a:solidFill>
              </a:rPr>
              <a:t> de solo lectura es asignado por el motor en tiempo de ejecución e identifica de forma única un subproceso dentro de su proceso. </a:t>
            </a:r>
          </a:p>
          <a:p>
            <a:pPr lvl="2" algn="just"/>
            <a:r>
              <a:rPr lang="es-ES" sz="1800" dirty="0">
                <a:solidFill>
                  <a:schemeClr val="tx1"/>
                </a:solidFill>
              </a:rPr>
              <a:t>El estado actual del subproceso. Durante la duración de su existencia, un subproceso siempre se encuentra en uno o varios de los estados definidos por la propiedad </a:t>
            </a:r>
            <a:r>
              <a:rPr lang="es-ES" sz="1800" dirty="0" err="1">
                <a:solidFill>
                  <a:schemeClr val="tx1"/>
                </a:solidFill>
              </a:rPr>
              <a:t>ThreadState</a:t>
            </a:r>
            <a:r>
              <a:rPr lang="es-ES" sz="1800" dirty="0">
                <a:solidFill>
                  <a:schemeClr val="tx1"/>
                </a:solidFill>
              </a:rPr>
              <a:t>.</a:t>
            </a:r>
          </a:p>
          <a:p>
            <a:pPr lvl="2" algn="just"/>
            <a:r>
              <a:rPr lang="es-ES" sz="1800" dirty="0">
                <a:solidFill>
                  <a:schemeClr val="tx1"/>
                </a:solidFill>
              </a:rPr>
              <a:t>Un nivel de prioridad de programación, definido por la propiedad </a:t>
            </a:r>
            <a:r>
              <a:rPr lang="es-ES" sz="1800" dirty="0" err="1">
                <a:solidFill>
                  <a:schemeClr val="tx1"/>
                </a:solidFill>
              </a:rPr>
              <a:t>ThreadPriority</a:t>
            </a:r>
            <a:r>
              <a:rPr lang="es-ES" sz="1800" dirty="0">
                <a:solidFill>
                  <a:schemeClr val="tx1"/>
                </a:solidFill>
              </a:rPr>
              <a:t>. Aunque puede establecer este valor para solicitar la prioridad de un subproceso, no se garantiza que el sistema operativo lo respete.</a:t>
            </a:r>
          </a:p>
          <a:p>
            <a:pPr lvl="2" algn="just"/>
            <a:r>
              <a:rPr lang="es-ES" sz="1800" dirty="0">
                <a:solidFill>
                  <a:schemeClr val="tx1"/>
                </a:solidFill>
              </a:rPr>
              <a:t>La propiedad </a:t>
            </a:r>
            <a:r>
              <a:rPr lang="es-ES" sz="1800" dirty="0" err="1">
                <a:solidFill>
                  <a:schemeClr val="tx1"/>
                </a:solidFill>
              </a:rPr>
              <a:t>IsThreadPoolThread</a:t>
            </a:r>
            <a:r>
              <a:rPr lang="es-ES" sz="1800" dirty="0">
                <a:solidFill>
                  <a:schemeClr val="tx1"/>
                </a:solidFill>
              </a:rPr>
              <a:t> de sólo lectura, que indica si un subproceso es un subproceso de grupo de subprocesos.</a:t>
            </a:r>
          </a:p>
          <a:p>
            <a:pPr lvl="2" algn="just"/>
            <a:r>
              <a:rPr lang="es-ES" sz="1800" dirty="0">
                <a:solidFill>
                  <a:schemeClr val="tx1"/>
                </a:solidFill>
              </a:rPr>
              <a:t>La propiedad </a:t>
            </a:r>
            <a:r>
              <a:rPr lang="es-ES" sz="1800" dirty="0" err="1">
                <a:solidFill>
                  <a:schemeClr val="tx1"/>
                </a:solidFill>
              </a:rPr>
              <a:t>IsBackground</a:t>
            </a:r>
            <a:r>
              <a:rPr lang="es-ES" sz="1800" dirty="0">
                <a:solidFill>
                  <a:schemeClr val="tx1"/>
                </a:solidFill>
              </a:rPr>
              <a:t>. Para obtener más información, consulte la sección Subprocesos en primer plano y en segundo plano.</a:t>
            </a:r>
          </a:p>
        </p:txBody>
      </p:sp>
      <p:sp>
        <p:nvSpPr>
          <p:cNvPr id="4" name="Marcador de contenido 2">
            <a:extLst>
              <a:ext uri="{FF2B5EF4-FFF2-40B4-BE49-F238E27FC236}">
                <a16:creationId xmlns:a16="http://schemas.microsoft.com/office/drawing/2014/main" id="{3EC86FE0-3B43-49C3-A243-01239BBC396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rgbClr val="FFFF00"/>
                </a:solidFill>
              </a:rPr>
              <a:t>2	MARCO TEÓRICO</a:t>
            </a:r>
          </a:p>
          <a:p>
            <a:pPr lvl="1">
              <a:lnSpc>
                <a:spcPct val="90000"/>
              </a:lnSpc>
            </a:pPr>
            <a:r>
              <a:rPr lang="es-ES" sz="1200" dirty="0">
                <a:solidFill>
                  <a:srgbClr val="FFFF00"/>
                </a:solidFill>
              </a:rPr>
              <a:t>2.1	HILOS</a:t>
            </a:r>
          </a:p>
          <a:p>
            <a:pPr lvl="1">
              <a:lnSpc>
                <a:spcPct val="90000"/>
              </a:lnSpc>
            </a:pPr>
            <a:r>
              <a:rPr lang="es-ES" sz="1200" dirty="0">
                <a:solidFill>
                  <a:schemeClr val="bg1"/>
                </a:solidFill>
              </a:rPr>
              <a:t>2..2	PATRÓN MVC</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CODIFICACIÓN VIDEO 173</a:t>
            </a:r>
          </a:p>
          <a:p>
            <a:pPr lvl="1">
              <a:lnSpc>
                <a:spcPct val="90000"/>
              </a:lnSpc>
            </a:pPr>
            <a:r>
              <a:rPr lang="es-ES" sz="1200" dirty="0">
                <a:solidFill>
                  <a:schemeClr val="bg1"/>
                </a:solidFill>
              </a:rPr>
              <a:t>3.2	CODIFICACIÓN VIDEO 174</a:t>
            </a:r>
          </a:p>
          <a:p>
            <a:pPr lvl="1">
              <a:lnSpc>
                <a:spcPct val="90000"/>
              </a:lnSpc>
            </a:pPr>
            <a:r>
              <a:rPr lang="es-ES" sz="1200" dirty="0">
                <a:solidFill>
                  <a:schemeClr val="bg1"/>
                </a:solidFill>
              </a:rPr>
              <a:t>3.3	CODIFICACIÓN VIDEO 175</a:t>
            </a:r>
          </a:p>
          <a:p>
            <a:pPr lvl="1">
              <a:lnSpc>
                <a:spcPct val="90000"/>
              </a:lnSpc>
            </a:pPr>
            <a:r>
              <a:rPr lang="es-ES" sz="1200" dirty="0">
                <a:solidFill>
                  <a:schemeClr val="bg1"/>
                </a:solidFill>
              </a:rPr>
              <a:t>3.4	CODIFICACIÓN VIDEO 176</a:t>
            </a:r>
          </a:p>
          <a:p>
            <a:pPr lvl="1">
              <a:lnSpc>
                <a:spcPct val="90000"/>
              </a:lnSpc>
            </a:pPr>
            <a:r>
              <a:rPr lang="es-ES" sz="1200" dirty="0">
                <a:solidFill>
                  <a:schemeClr val="bg1"/>
                </a:solidFill>
              </a:rPr>
              <a:t>3.5	CODIFICACIÓN VIDEO 177</a:t>
            </a:r>
          </a:p>
          <a:p>
            <a:pPr lvl="1">
              <a:lnSpc>
                <a:spcPct val="90000"/>
              </a:lnSpc>
            </a:pPr>
            <a:r>
              <a:rPr lang="es-ES" sz="1200" dirty="0">
                <a:solidFill>
                  <a:schemeClr val="bg1"/>
                </a:solidFill>
              </a:rPr>
              <a:t>3.6	CODIFICACIÓN VIDEO 178</a:t>
            </a:r>
          </a:p>
          <a:p>
            <a:pPr lvl="1">
              <a:lnSpc>
                <a:spcPct val="90000"/>
              </a:lnSpc>
            </a:pPr>
            <a:r>
              <a:rPr lang="es-ES" sz="1200" dirty="0">
                <a:solidFill>
                  <a:schemeClr val="bg1"/>
                </a:solidFill>
              </a:rPr>
              <a:t>3.7	FUNCIONALIDAD</a:t>
            </a:r>
          </a:p>
          <a:p>
            <a:pPr lvl="2">
              <a:lnSpc>
                <a:spcPct val="90000"/>
              </a:lnSpc>
            </a:pPr>
            <a:r>
              <a:rPr lang="es-ES" sz="1200" dirty="0">
                <a:solidFill>
                  <a:schemeClr val="bg1"/>
                </a:solidFill>
              </a:rPr>
              <a:t>3.7.1	EJECUCIÓN VIDEO 173</a:t>
            </a:r>
          </a:p>
          <a:p>
            <a:pPr lvl="2">
              <a:lnSpc>
                <a:spcPct val="90000"/>
              </a:lnSpc>
            </a:pPr>
            <a:r>
              <a:rPr lang="es-ES" sz="1200" dirty="0">
                <a:solidFill>
                  <a:schemeClr val="bg1"/>
                </a:solidFill>
              </a:rPr>
              <a:t>3.7.2	EJECUCIÓN VIDEO 174</a:t>
            </a:r>
          </a:p>
          <a:p>
            <a:pPr lvl="2">
              <a:lnSpc>
                <a:spcPct val="90000"/>
              </a:lnSpc>
            </a:pPr>
            <a:r>
              <a:rPr lang="es-ES" sz="1200" dirty="0">
                <a:solidFill>
                  <a:schemeClr val="bg1"/>
                </a:solidFill>
              </a:rPr>
              <a:t>3.7.3	EJECUCIÓN VIDEO 175</a:t>
            </a:r>
          </a:p>
          <a:p>
            <a:pPr lvl="2">
              <a:lnSpc>
                <a:spcPct val="90000"/>
              </a:lnSpc>
            </a:pPr>
            <a:r>
              <a:rPr lang="es-ES" sz="1200" dirty="0">
                <a:solidFill>
                  <a:schemeClr val="bg1"/>
                </a:solidFill>
              </a:rPr>
              <a:t>3.7.3	EJECUCIÓN VIDEO 176</a:t>
            </a:r>
          </a:p>
          <a:p>
            <a:pPr lvl="2">
              <a:lnSpc>
                <a:spcPct val="90000"/>
              </a:lnSpc>
            </a:pPr>
            <a:r>
              <a:rPr lang="es-ES" sz="1200" dirty="0">
                <a:solidFill>
                  <a:schemeClr val="bg1"/>
                </a:solidFill>
              </a:rPr>
              <a:t>3.7.3	EJECUCIÓN VIDEO 177</a:t>
            </a:r>
          </a:p>
          <a:p>
            <a:pPr lvl="2">
              <a:lnSpc>
                <a:spcPct val="90000"/>
              </a:lnSpc>
            </a:pPr>
            <a:r>
              <a:rPr lang="es-ES" sz="1200" dirty="0">
                <a:solidFill>
                  <a:schemeClr val="bg1"/>
                </a:solidFill>
              </a:rPr>
              <a:t>3.7.3	EJECUCIÓN VIDEO 178</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17675" y="6457890"/>
            <a:ext cx="374325" cy="400110"/>
          </a:xfrm>
          <a:prstGeom prst="rect">
            <a:avLst/>
          </a:prstGeom>
          <a:noFill/>
        </p:spPr>
        <p:txBody>
          <a:bodyPr wrap="square" rtlCol="0">
            <a:spAutoFit/>
          </a:bodyPr>
          <a:lstStyle/>
          <a:p>
            <a:r>
              <a:rPr lang="en-US" sz="2000" dirty="0">
                <a:solidFill>
                  <a:schemeClr val="bg1"/>
                </a:solidFill>
              </a:rPr>
              <a:t>8</a:t>
            </a:r>
            <a:endParaRPr lang="es-EC" sz="2000" dirty="0">
              <a:solidFill>
                <a:schemeClr val="bg1"/>
              </a:solidFill>
            </a:endParaRPr>
          </a:p>
        </p:txBody>
      </p:sp>
      <p:sp>
        <p:nvSpPr>
          <p:cNvPr id="5" name="Marcador de contenido 2">
            <a:extLst>
              <a:ext uri="{FF2B5EF4-FFF2-40B4-BE49-F238E27FC236}">
                <a16:creationId xmlns:a16="http://schemas.microsoft.com/office/drawing/2014/main" id="{39FBC831-E9A7-B279-B744-84A393DCACEB}"/>
              </a:ext>
            </a:extLst>
          </p:cNvPr>
          <p:cNvSpPr txBox="1">
            <a:spLocks/>
          </p:cNvSpPr>
          <p:nvPr/>
        </p:nvSpPr>
        <p:spPr>
          <a:xfrm>
            <a:off x="9117367" y="17929"/>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OBJETIVOS</a:t>
            </a:r>
          </a:p>
          <a:p>
            <a:pPr>
              <a:lnSpc>
                <a:spcPct val="90000"/>
              </a:lnSpc>
            </a:pPr>
            <a:r>
              <a:rPr lang="es-ES" sz="900" dirty="0">
                <a:solidFill>
                  <a:srgbClr val="FFFF00"/>
                </a:solidFill>
              </a:rPr>
              <a:t>2	MARCO TEÓRICO</a:t>
            </a:r>
          </a:p>
          <a:p>
            <a:pPr lvl="1">
              <a:lnSpc>
                <a:spcPct val="90000"/>
              </a:lnSpc>
            </a:pPr>
            <a:r>
              <a:rPr lang="es-ES" sz="900" dirty="0">
                <a:solidFill>
                  <a:srgbClr val="FFFF00"/>
                </a:solidFill>
              </a:rPr>
              <a:t>2.1	HILOS</a:t>
            </a:r>
          </a:p>
          <a:p>
            <a:pPr lvl="2">
              <a:lnSpc>
                <a:spcPct val="90000"/>
              </a:lnSpc>
            </a:pPr>
            <a:r>
              <a:rPr lang="es-ES" sz="900" dirty="0">
                <a:solidFill>
                  <a:srgbClr val="FFFF00"/>
                </a:solidFill>
              </a:rPr>
              <a:t>2.1.1	HILOS CON .NET</a:t>
            </a:r>
          </a:p>
          <a:p>
            <a:pPr lvl="2">
              <a:lnSpc>
                <a:spcPct val="90000"/>
              </a:lnSpc>
            </a:pPr>
            <a:r>
              <a:rPr lang="es-ES" sz="900" dirty="0">
                <a:solidFill>
                  <a:schemeClr val="bg1"/>
                </a:solidFill>
              </a:rPr>
              <a:t>2.1.2	SINCRONIZACION</a:t>
            </a:r>
          </a:p>
          <a:p>
            <a:pPr lvl="1">
              <a:lnSpc>
                <a:spcPct val="90000"/>
              </a:lnSpc>
            </a:pPr>
            <a:r>
              <a:rPr lang="es-ES" sz="900" dirty="0">
                <a:solidFill>
                  <a:schemeClr val="bg1"/>
                </a:solidFill>
              </a:rPr>
              <a:t>2..2	GESTION DE HILOS</a:t>
            </a:r>
          </a:p>
          <a:p>
            <a:pPr lvl="1">
              <a:lnSpc>
                <a:spcPct val="90000"/>
              </a:lnSpc>
            </a:pPr>
            <a:r>
              <a:rPr lang="es-ES" sz="900" dirty="0">
                <a:solidFill>
                  <a:schemeClr val="bg1"/>
                </a:solidFill>
              </a:rPr>
              <a:t>2.3	PARALELISMO DE HILOS</a:t>
            </a:r>
          </a:p>
          <a:p>
            <a:pPr lvl="1">
              <a:lnSpc>
                <a:spcPct val="90000"/>
              </a:lnSpc>
            </a:pPr>
            <a:r>
              <a:rPr lang="es-ES" sz="900" dirty="0">
                <a:solidFill>
                  <a:schemeClr val="bg1"/>
                </a:solidFill>
              </a:rPr>
              <a:t>2.4	BLOQUEO DE HILOS</a:t>
            </a:r>
          </a:p>
          <a:p>
            <a:pPr lvl="1">
              <a:lnSpc>
                <a:spcPct val="90000"/>
              </a:lnSpc>
            </a:pPr>
            <a:r>
              <a:rPr lang="es-ES" sz="900" dirty="0">
                <a:solidFill>
                  <a:schemeClr val="bg1"/>
                </a:solidFill>
              </a:rPr>
              <a:t>2.5	PROGRAMACION ASINCRONA</a:t>
            </a:r>
          </a:p>
          <a:p>
            <a:pPr>
              <a:lnSpc>
                <a:spcPct val="90000"/>
              </a:lnSpc>
            </a:pPr>
            <a:r>
              <a:rPr lang="es-ES" sz="900" dirty="0">
                <a:solidFill>
                  <a:schemeClr val="bg1"/>
                </a:solidFill>
              </a:rPr>
              <a:t>3	DESARROLLO</a:t>
            </a:r>
          </a:p>
          <a:p>
            <a:pPr lvl="1">
              <a:lnSpc>
                <a:spcPct val="90000"/>
              </a:lnSpc>
            </a:pPr>
            <a:r>
              <a:rPr lang="es-ES" sz="900" dirty="0">
                <a:solidFill>
                  <a:schemeClr val="bg1"/>
                </a:solidFill>
              </a:rPr>
              <a:t>3.1	CODIFICACIÓN VIDEO 173</a:t>
            </a:r>
          </a:p>
          <a:p>
            <a:pPr lvl="1">
              <a:lnSpc>
                <a:spcPct val="90000"/>
              </a:lnSpc>
            </a:pPr>
            <a:r>
              <a:rPr lang="es-ES" sz="900" dirty="0">
                <a:solidFill>
                  <a:schemeClr val="bg1"/>
                </a:solidFill>
              </a:rPr>
              <a:t>3.2	CODIFICACIÓN VIDEO 174</a:t>
            </a:r>
          </a:p>
          <a:p>
            <a:pPr lvl="1">
              <a:lnSpc>
                <a:spcPct val="90000"/>
              </a:lnSpc>
            </a:pPr>
            <a:r>
              <a:rPr lang="es-ES" sz="900" dirty="0">
                <a:solidFill>
                  <a:schemeClr val="bg1"/>
                </a:solidFill>
              </a:rPr>
              <a:t>3.3	CODIFICACIÓN VIDEO 175</a:t>
            </a:r>
          </a:p>
          <a:p>
            <a:pPr lvl="1">
              <a:lnSpc>
                <a:spcPct val="90000"/>
              </a:lnSpc>
            </a:pPr>
            <a:r>
              <a:rPr lang="es-ES" sz="900" dirty="0">
                <a:solidFill>
                  <a:schemeClr val="bg1"/>
                </a:solidFill>
              </a:rPr>
              <a:t>3.4	CODIFICACIÓN VIDEO 176</a:t>
            </a:r>
          </a:p>
          <a:p>
            <a:pPr lvl="1">
              <a:lnSpc>
                <a:spcPct val="90000"/>
              </a:lnSpc>
            </a:pPr>
            <a:r>
              <a:rPr lang="es-ES" sz="900" dirty="0">
                <a:solidFill>
                  <a:schemeClr val="bg1"/>
                </a:solidFill>
              </a:rPr>
              <a:t>3.5	CODIFICACIÓN VIDEO 177</a:t>
            </a:r>
          </a:p>
          <a:p>
            <a:pPr lvl="1">
              <a:lnSpc>
                <a:spcPct val="90000"/>
              </a:lnSpc>
            </a:pPr>
            <a:r>
              <a:rPr lang="es-ES" sz="900" dirty="0">
                <a:solidFill>
                  <a:schemeClr val="bg1"/>
                </a:solidFill>
              </a:rPr>
              <a:t>3.6	CODIFICACIÓN VIDEO 178</a:t>
            </a:r>
          </a:p>
          <a:p>
            <a:pPr lvl="1">
              <a:lnSpc>
                <a:spcPct val="90000"/>
              </a:lnSpc>
            </a:pPr>
            <a:r>
              <a:rPr lang="es-ES" sz="900" dirty="0">
                <a:solidFill>
                  <a:schemeClr val="bg1"/>
                </a:solidFill>
              </a:rPr>
              <a:t>3.7	FUNCIONALIDAD</a:t>
            </a:r>
          </a:p>
          <a:p>
            <a:pPr lvl="2">
              <a:lnSpc>
                <a:spcPct val="90000"/>
              </a:lnSpc>
            </a:pPr>
            <a:r>
              <a:rPr lang="es-ES" sz="900" dirty="0">
                <a:solidFill>
                  <a:schemeClr val="bg1"/>
                </a:solidFill>
              </a:rPr>
              <a:t>3.7.1	EJECUCIÓN VIDEO 173</a:t>
            </a:r>
          </a:p>
          <a:p>
            <a:pPr lvl="2">
              <a:lnSpc>
                <a:spcPct val="90000"/>
              </a:lnSpc>
            </a:pPr>
            <a:r>
              <a:rPr lang="es-ES" sz="900" dirty="0">
                <a:solidFill>
                  <a:schemeClr val="bg1"/>
                </a:solidFill>
              </a:rPr>
              <a:t>3.7.2	EJECUCIÓN VIDEO 174</a:t>
            </a:r>
          </a:p>
          <a:p>
            <a:pPr lvl="2">
              <a:lnSpc>
                <a:spcPct val="90000"/>
              </a:lnSpc>
            </a:pPr>
            <a:r>
              <a:rPr lang="es-ES" sz="900" dirty="0">
                <a:solidFill>
                  <a:schemeClr val="bg1"/>
                </a:solidFill>
              </a:rPr>
              <a:t>3.7.3	EJECUCIÓN VIDEO 175</a:t>
            </a:r>
          </a:p>
          <a:p>
            <a:pPr lvl="2">
              <a:lnSpc>
                <a:spcPct val="90000"/>
              </a:lnSpc>
            </a:pPr>
            <a:r>
              <a:rPr lang="es-ES" sz="900" dirty="0">
                <a:solidFill>
                  <a:schemeClr val="bg1"/>
                </a:solidFill>
              </a:rPr>
              <a:t>3.7.4	EJECUCIÓN VIDEO 176</a:t>
            </a:r>
          </a:p>
          <a:p>
            <a:pPr lvl="2">
              <a:lnSpc>
                <a:spcPct val="90000"/>
              </a:lnSpc>
            </a:pPr>
            <a:r>
              <a:rPr lang="es-ES" sz="900" dirty="0">
                <a:solidFill>
                  <a:schemeClr val="bg1"/>
                </a:solidFill>
              </a:rPr>
              <a:t>3.7.5	EJECUCIÓN VIDEO 177</a:t>
            </a:r>
          </a:p>
          <a:p>
            <a:pPr lvl="2">
              <a:lnSpc>
                <a:spcPct val="90000"/>
              </a:lnSpc>
            </a:pPr>
            <a:r>
              <a:rPr lang="es-ES" sz="900" dirty="0">
                <a:solidFill>
                  <a:schemeClr val="bg1"/>
                </a:solidFill>
              </a:rPr>
              <a:t>3.7.6	EJECUCIÓN VIDEO 178</a:t>
            </a:r>
          </a:p>
          <a:p>
            <a:pPr>
              <a:lnSpc>
                <a:spcPct val="90000"/>
              </a:lnSpc>
            </a:pPr>
            <a:r>
              <a:rPr lang="es-ES" sz="900" dirty="0">
                <a:solidFill>
                  <a:schemeClr val="bg1"/>
                </a:solidFill>
              </a:rPr>
              <a:t>4	CONCLUSIONES</a:t>
            </a:r>
          </a:p>
          <a:p>
            <a:pPr>
              <a:lnSpc>
                <a:spcPct val="90000"/>
              </a:lnSpc>
            </a:pPr>
            <a:r>
              <a:rPr lang="es-ES" sz="900" dirty="0">
                <a:solidFill>
                  <a:schemeClr val="bg1"/>
                </a:solidFill>
              </a:rPr>
              <a:t>5	RECOMENDACIONES</a:t>
            </a:r>
          </a:p>
          <a:p>
            <a:pPr>
              <a:lnSpc>
                <a:spcPct val="90000"/>
              </a:lnSpc>
            </a:pPr>
            <a:r>
              <a:rPr lang="es-ES" sz="900" dirty="0">
                <a:solidFill>
                  <a:schemeClr val="bg1"/>
                </a:solidFill>
              </a:rPr>
              <a:t>6	BIBLIOGRAFÍA</a:t>
            </a:r>
          </a:p>
        </p:txBody>
      </p:sp>
      <p:sp>
        <p:nvSpPr>
          <p:cNvPr id="7" name="Marcador de número de diapositiva 6">
            <a:extLst>
              <a:ext uri="{FF2B5EF4-FFF2-40B4-BE49-F238E27FC236}">
                <a16:creationId xmlns:a16="http://schemas.microsoft.com/office/drawing/2014/main" id="{90C5214B-1266-E3BF-3770-CA0C23B3D11C}"/>
              </a:ext>
            </a:extLst>
          </p:cNvPr>
          <p:cNvSpPr>
            <a:spLocks noGrp="1"/>
          </p:cNvSpPr>
          <p:nvPr>
            <p:ph type="sldNum" sz="quarter" idx="12"/>
          </p:nvPr>
        </p:nvSpPr>
        <p:spPr>
          <a:xfrm>
            <a:off x="10952329" y="6319277"/>
            <a:ext cx="1052508" cy="365125"/>
          </a:xfrm>
        </p:spPr>
        <p:txBody>
          <a:bodyPr/>
          <a:lstStyle/>
          <a:p>
            <a:fld id="{D57F1E4F-1CFF-5643-939E-217C01CDF565}" type="slidenum">
              <a:rPr lang="en-US" sz="2800" b="1" smtClean="0">
                <a:solidFill>
                  <a:schemeClr val="bg1"/>
                </a:solidFill>
              </a:rPr>
              <a:pPr/>
              <a:t>8</a:t>
            </a:fld>
            <a:endParaRPr lang="en-US" sz="2800" b="1">
              <a:solidFill>
                <a:schemeClr val="bg1"/>
              </a:solidFill>
            </a:endParaRPr>
          </a:p>
        </p:txBody>
      </p:sp>
    </p:spTree>
    <p:extLst>
      <p:ext uri="{BB962C8B-B14F-4D97-AF65-F5344CB8AC3E}">
        <p14:creationId xmlns:p14="http://schemas.microsoft.com/office/powerpoint/2010/main" val="2959188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a:t>2	Marco teórico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272716" y="1892969"/>
            <a:ext cx="8722429" cy="4812632"/>
          </a:xfrm>
        </p:spPr>
        <p:txBody>
          <a:bodyPr>
            <a:normAutofit lnSpcReduction="10000"/>
          </a:bodyPr>
          <a:lstStyle/>
          <a:p>
            <a:pPr algn="just"/>
            <a:r>
              <a:rPr lang="es-ES" sz="2200" dirty="0">
                <a:solidFill>
                  <a:schemeClr val="tx1"/>
                </a:solidFill>
              </a:rPr>
              <a:t>Bloqueos</a:t>
            </a:r>
          </a:p>
          <a:p>
            <a:pPr lvl="1" algn="just"/>
            <a:r>
              <a:rPr lang="es-ES" sz="2000" dirty="0">
                <a:solidFill>
                  <a:schemeClr val="tx1"/>
                </a:solidFill>
              </a:rPr>
              <a:t>Las funciones indicadas anteriormente también se pueden complementar con funciones como </a:t>
            </a:r>
            <a:r>
              <a:rPr lang="es-ES" sz="2000" dirty="0" err="1">
                <a:solidFill>
                  <a:schemeClr val="tx1"/>
                </a:solidFill>
              </a:rPr>
              <a:t>Lock</a:t>
            </a:r>
            <a:r>
              <a:rPr lang="es-ES" sz="2000" dirty="0">
                <a:solidFill>
                  <a:schemeClr val="tx1"/>
                </a:solidFill>
              </a:rPr>
              <a:t>(), la cual garantiza que un nuevo hilo no ingrese a una sección crítica sin que el anterior hilo haya terminado de ejecutarse.</a:t>
            </a:r>
          </a:p>
          <a:p>
            <a:pPr algn="just"/>
            <a:r>
              <a:rPr lang="es-ES" sz="2200" dirty="0">
                <a:solidFill>
                  <a:schemeClr val="tx1"/>
                </a:solidFill>
              </a:rPr>
              <a:t>Bloqueo condicional</a:t>
            </a:r>
          </a:p>
          <a:p>
            <a:pPr lvl="1" algn="just"/>
            <a:r>
              <a:rPr lang="es-ES" sz="2000" dirty="0">
                <a:solidFill>
                  <a:schemeClr val="tx1"/>
                </a:solidFill>
              </a:rPr>
              <a:t>Puede ser necesario esperar a que un determinado hilo haya finalizado su tarea para continuar, esto se puede realizar llamando al método </a:t>
            </a:r>
            <a:r>
              <a:rPr lang="es-ES" sz="2000" dirty="0" err="1">
                <a:solidFill>
                  <a:schemeClr val="tx1"/>
                </a:solidFill>
              </a:rPr>
              <a:t>Join</a:t>
            </a:r>
            <a:r>
              <a:rPr lang="es-ES" sz="2000" dirty="0">
                <a:solidFill>
                  <a:schemeClr val="tx1"/>
                </a:solidFill>
              </a:rPr>
              <a:t>() de dicho hilo, que bloqueará el siguiente hilo hasta que el hilo anterior haya finalizado.</a:t>
            </a:r>
          </a:p>
          <a:p>
            <a:pPr algn="just"/>
            <a:r>
              <a:rPr lang="es-ES" sz="2200" dirty="0">
                <a:solidFill>
                  <a:schemeClr val="tx1"/>
                </a:solidFill>
              </a:rPr>
              <a:t>Desbloqueo</a:t>
            </a:r>
          </a:p>
          <a:p>
            <a:pPr lvl="1" algn="just"/>
            <a:r>
              <a:rPr lang="es-ES" sz="2000" dirty="0">
                <a:solidFill>
                  <a:schemeClr val="tx1"/>
                </a:solidFill>
              </a:rPr>
              <a:t>En el caso de </a:t>
            </a:r>
            <a:r>
              <a:rPr lang="es-ES" sz="2000" dirty="0" err="1">
                <a:solidFill>
                  <a:schemeClr val="tx1"/>
                </a:solidFill>
              </a:rPr>
              <a:t>Lock</a:t>
            </a:r>
            <a:r>
              <a:rPr lang="es-ES" sz="2000" dirty="0">
                <a:solidFill>
                  <a:schemeClr val="tx1"/>
                </a:solidFill>
              </a:rPr>
              <a:t>() bastará con esperar a que el hilo anterior haya terminado de ejecutarse, ya que esta función se encarga de asegurarse ese comportamiento mismo.</a:t>
            </a:r>
          </a:p>
        </p:txBody>
      </p:sp>
      <p:sp>
        <p:nvSpPr>
          <p:cNvPr id="4" name="Marcador de contenido 2">
            <a:extLst>
              <a:ext uri="{FF2B5EF4-FFF2-40B4-BE49-F238E27FC236}">
                <a16:creationId xmlns:a16="http://schemas.microsoft.com/office/drawing/2014/main" id="{3EC86FE0-3B43-49C3-A243-01239BBC396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rgbClr val="FFFF00"/>
                </a:solidFill>
              </a:rPr>
              <a:t>2	MARCO TEÓRICO</a:t>
            </a:r>
          </a:p>
          <a:p>
            <a:pPr lvl="1">
              <a:lnSpc>
                <a:spcPct val="90000"/>
              </a:lnSpc>
            </a:pPr>
            <a:r>
              <a:rPr lang="es-ES" sz="1200" dirty="0">
                <a:solidFill>
                  <a:srgbClr val="FFFF00"/>
                </a:solidFill>
              </a:rPr>
              <a:t>2.1	HILOS</a:t>
            </a:r>
          </a:p>
          <a:p>
            <a:pPr lvl="1">
              <a:lnSpc>
                <a:spcPct val="90000"/>
              </a:lnSpc>
            </a:pPr>
            <a:r>
              <a:rPr lang="es-ES" sz="1200" dirty="0">
                <a:solidFill>
                  <a:schemeClr val="bg1"/>
                </a:solidFill>
              </a:rPr>
              <a:t>2..2	PATRÓN MVC</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CODIFICACIÓN VIDEO 173</a:t>
            </a:r>
          </a:p>
          <a:p>
            <a:pPr lvl="1">
              <a:lnSpc>
                <a:spcPct val="90000"/>
              </a:lnSpc>
            </a:pPr>
            <a:r>
              <a:rPr lang="es-ES" sz="1200" dirty="0">
                <a:solidFill>
                  <a:schemeClr val="bg1"/>
                </a:solidFill>
              </a:rPr>
              <a:t>3.2	CODIFICACIÓN VIDEO 174</a:t>
            </a:r>
          </a:p>
          <a:p>
            <a:pPr lvl="1">
              <a:lnSpc>
                <a:spcPct val="90000"/>
              </a:lnSpc>
            </a:pPr>
            <a:r>
              <a:rPr lang="es-ES" sz="1200" dirty="0">
                <a:solidFill>
                  <a:schemeClr val="bg1"/>
                </a:solidFill>
              </a:rPr>
              <a:t>3.3	CODIFICACIÓN VIDEO 175</a:t>
            </a:r>
          </a:p>
          <a:p>
            <a:pPr lvl="1">
              <a:lnSpc>
                <a:spcPct val="90000"/>
              </a:lnSpc>
            </a:pPr>
            <a:r>
              <a:rPr lang="es-ES" sz="1200" dirty="0">
                <a:solidFill>
                  <a:schemeClr val="bg1"/>
                </a:solidFill>
              </a:rPr>
              <a:t>3.4	CODIFICACIÓN VIDEO 176</a:t>
            </a:r>
          </a:p>
          <a:p>
            <a:pPr lvl="1">
              <a:lnSpc>
                <a:spcPct val="90000"/>
              </a:lnSpc>
            </a:pPr>
            <a:r>
              <a:rPr lang="es-ES" sz="1200" dirty="0">
                <a:solidFill>
                  <a:schemeClr val="bg1"/>
                </a:solidFill>
              </a:rPr>
              <a:t>3.5	CODIFICACIÓN VIDEO 177</a:t>
            </a:r>
          </a:p>
          <a:p>
            <a:pPr lvl="1">
              <a:lnSpc>
                <a:spcPct val="90000"/>
              </a:lnSpc>
            </a:pPr>
            <a:r>
              <a:rPr lang="es-ES" sz="1200" dirty="0">
                <a:solidFill>
                  <a:schemeClr val="bg1"/>
                </a:solidFill>
              </a:rPr>
              <a:t>3.6	CODIFICACIÓN VIDEO 178</a:t>
            </a:r>
          </a:p>
          <a:p>
            <a:pPr lvl="1">
              <a:lnSpc>
                <a:spcPct val="90000"/>
              </a:lnSpc>
            </a:pPr>
            <a:r>
              <a:rPr lang="es-ES" sz="1200" dirty="0">
                <a:solidFill>
                  <a:schemeClr val="bg1"/>
                </a:solidFill>
              </a:rPr>
              <a:t>3.7	FUNCIONALIDAD</a:t>
            </a:r>
          </a:p>
          <a:p>
            <a:pPr lvl="2">
              <a:lnSpc>
                <a:spcPct val="90000"/>
              </a:lnSpc>
            </a:pPr>
            <a:r>
              <a:rPr lang="es-ES" sz="1200" dirty="0">
                <a:solidFill>
                  <a:schemeClr val="bg1"/>
                </a:solidFill>
              </a:rPr>
              <a:t>3.7.1	EJECUCIÓN VIDEO 173</a:t>
            </a:r>
          </a:p>
          <a:p>
            <a:pPr lvl="2">
              <a:lnSpc>
                <a:spcPct val="90000"/>
              </a:lnSpc>
            </a:pPr>
            <a:r>
              <a:rPr lang="es-ES" sz="1200" dirty="0">
                <a:solidFill>
                  <a:schemeClr val="bg1"/>
                </a:solidFill>
              </a:rPr>
              <a:t>3.7.2	EJECUCIÓN VIDEO 174</a:t>
            </a:r>
          </a:p>
          <a:p>
            <a:pPr lvl="2">
              <a:lnSpc>
                <a:spcPct val="90000"/>
              </a:lnSpc>
            </a:pPr>
            <a:r>
              <a:rPr lang="es-ES" sz="1200" dirty="0">
                <a:solidFill>
                  <a:schemeClr val="bg1"/>
                </a:solidFill>
              </a:rPr>
              <a:t>3.7.3	EJECUCIÓN VIDEO 175</a:t>
            </a:r>
          </a:p>
          <a:p>
            <a:pPr lvl="2">
              <a:lnSpc>
                <a:spcPct val="90000"/>
              </a:lnSpc>
            </a:pPr>
            <a:r>
              <a:rPr lang="es-ES" sz="1200" dirty="0">
                <a:solidFill>
                  <a:schemeClr val="bg1"/>
                </a:solidFill>
              </a:rPr>
              <a:t>3.7.3	EJECUCIÓN VIDEO 176</a:t>
            </a:r>
          </a:p>
          <a:p>
            <a:pPr lvl="2">
              <a:lnSpc>
                <a:spcPct val="90000"/>
              </a:lnSpc>
            </a:pPr>
            <a:r>
              <a:rPr lang="es-ES" sz="1200" dirty="0">
                <a:solidFill>
                  <a:schemeClr val="bg1"/>
                </a:solidFill>
              </a:rPr>
              <a:t>3.7.3	EJECUCIÓN VIDEO 177</a:t>
            </a:r>
          </a:p>
          <a:p>
            <a:pPr lvl="2">
              <a:lnSpc>
                <a:spcPct val="90000"/>
              </a:lnSpc>
            </a:pPr>
            <a:r>
              <a:rPr lang="es-ES" sz="1200" dirty="0">
                <a:solidFill>
                  <a:schemeClr val="bg1"/>
                </a:solidFill>
              </a:rPr>
              <a:t>3.7.3	EJECUCIÓN VIDEO 178</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65802" y="6457890"/>
            <a:ext cx="374325" cy="707886"/>
          </a:xfrm>
          <a:prstGeom prst="rect">
            <a:avLst/>
          </a:prstGeom>
          <a:noFill/>
        </p:spPr>
        <p:txBody>
          <a:bodyPr wrap="square" rtlCol="0">
            <a:spAutoFit/>
          </a:bodyPr>
          <a:lstStyle/>
          <a:p>
            <a:r>
              <a:rPr lang="es-EC" sz="2000" dirty="0">
                <a:solidFill>
                  <a:schemeClr val="bg1"/>
                </a:solidFill>
              </a:rPr>
              <a:t>9</a:t>
            </a:r>
          </a:p>
          <a:p>
            <a:endParaRPr lang="es-EC" sz="2000" dirty="0">
              <a:solidFill>
                <a:schemeClr val="bg1"/>
              </a:solidFill>
            </a:endParaRPr>
          </a:p>
        </p:txBody>
      </p:sp>
      <p:sp>
        <p:nvSpPr>
          <p:cNvPr id="5" name="Marcador de contenido 2">
            <a:extLst>
              <a:ext uri="{FF2B5EF4-FFF2-40B4-BE49-F238E27FC236}">
                <a16:creationId xmlns:a16="http://schemas.microsoft.com/office/drawing/2014/main" id="{D3074D75-C8FF-6C21-0D5A-07ADF5AB5255}"/>
              </a:ext>
            </a:extLst>
          </p:cNvPr>
          <p:cNvSpPr txBox="1">
            <a:spLocks/>
          </p:cNvSpPr>
          <p:nvPr/>
        </p:nvSpPr>
        <p:spPr>
          <a:xfrm>
            <a:off x="9117367" y="17929"/>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chemeClr val="bg1"/>
                </a:solidFill>
              </a:rPr>
              <a:t>1	OBJETIVOS</a:t>
            </a:r>
          </a:p>
          <a:p>
            <a:pPr>
              <a:lnSpc>
                <a:spcPct val="90000"/>
              </a:lnSpc>
            </a:pPr>
            <a:r>
              <a:rPr lang="es-ES" sz="900" dirty="0">
                <a:solidFill>
                  <a:srgbClr val="FFFF00"/>
                </a:solidFill>
              </a:rPr>
              <a:t>2	MARCO TEÓRICO</a:t>
            </a:r>
          </a:p>
          <a:p>
            <a:pPr lvl="1">
              <a:lnSpc>
                <a:spcPct val="90000"/>
              </a:lnSpc>
            </a:pPr>
            <a:r>
              <a:rPr lang="es-ES" sz="900" dirty="0">
                <a:solidFill>
                  <a:srgbClr val="FFFF00"/>
                </a:solidFill>
              </a:rPr>
              <a:t>2.1	HILOS</a:t>
            </a:r>
          </a:p>
          <a:p>
            <a:pPr lvl="2">
              <a:lnSpc>
                <a:spcPct val="90000"/>
              </a:lnSpc>
            </a:pPr>
            <a:r>
              <a:rPr lang="es-ES" sz="900" dirty="0">
                <a:solidFill>
                  <a:srgbClr val="FFFF00"/>
                </a:solidFill>
              </a:rPr>
              <a:t>2.1.1	HILOS CON .NET</a:t>
            </a:r>
          </a:p>
          <a:p>
            <a:pPr lvl="2">
              <a:lnSpc>
                <a:spcPct val="90000"/>
              </a:lnSpc>
            </a:pPr>
            <a:r>
              <a:rPr lang="es-ES" sz="900" dirty="0">
                <a:solidFill>
                  <a:schemeClr val="bg1"/>
                </a:solidFill>
              </a:rPr>
              <a:t>2.1.2	SINCRONIZACION</a:t>
            </a:r>
          </a:p>
          <a:p>
            <a:pPr lvl="1">
              <a:lnSpc>
                <a:spcPct val="90000"/>
              </a:lnSpc>
            </a:pPr>
            <a:r>
              <a:rPr lang="es-ES" sz="900" dirty="0">
                <a:solidFill>
                  <a:schemeClr val="bg1"/>
                </a:solidFill>
              </a:rPr>
              <a:t>2..2	GESTION DE HILOS</a:t>
            </a:r>
          </a:p>
          <a:p>
            <a:pPr lvl="1">
              <a:lnSpc>
                <a:spcPct val="90000"/>
              </a:lnSpc>
            </a:pPr>
            <a:r>
              <a:rPr lang="es-ES" sz="900" dirty="0">
                <a:solidFill>
                  <a:schemeClr val="bg1"/>
                </a:solidFill>
              </a:rPr>
              <a:t>2.3	PARALELISMO DE HILOS</a:t>
            </a:r>
          </a:p>
          <a:p>
            <a:pPr lvl="1">
              <a:lnSpc>
                <a:spcPct val="90000"/>
              </a:lnSpc>
            </a:pPr>
            <a:r>
              <a:rPr lang="es-ES" sz="900" dirty="0">
                <a:solidFill>
                  <a:schemeClr val="bg1"/>
                </a:solidFill>
              </a:rPr>
              <a:t>2.4	BLOQUEO DE HILOS</a:t>
            </a:r>
          </a:p>
          <a:p>
            <a:pPr lvl="1">
              <a:lnSpc>
                <a:spcPct val="90000"/>
              </a:lnSpc>
            </a:pPr>
            <a:r>
              <a:rPr lang="es-ES" sz="900" dirty="0">
                <a:solidFill>
                  <a:schemeClr val="bg1"/>
                </a:solidFill>
              </a:rPr>
              <a:t>2.5	PROGRAMACION ASINCRONA</a:t>
            </a:r>
          </a:p>
          <a:p>
            <a:pPr>
              <a:lnSpc>
                <a:spcPct val="90000"/>
              </a:lnSpc>
            </a:pPr>
            <a:r>
              <a:rPr lang="es-ES" sz="900" dirty="0">
                <a:solidFill>
                  <a:schemeClr val="bg1"/>
                </a:solidFill>
              </a:rPr>
              <a:t>3	DESARROLLO</a:t>
            </a:r>
          </a:p>
          <a:p>
            <a:pPr lvl="1">
              <a:lnSpc>
                <a:spcPct val="90000"/>
              </a:lnSpc>
            </a:pPr>
            <a:r>
              <a:rPr lang="es-ES" sz="900" dirty="0">
                <a:solidFill>
                  <a:schemeClr val="bg1"/>
                </a:solidFill>
              </a:rPr>
              <a:t>3.1	CODIFICACIÓN VIDEO 173</a:t>
            </a:r>
          </a:p>
          <a:p>
            <a:pPr lvl="1">
              <a:lnSpc>
                <a:spcPct val="90000"/>
              </a:lnSpc>
            </a:pPr>
            <a:r>
              <a:rPr lang="es-ES" sz="900" dirty="0">
                <a:solidFill>
                  <a:schemeClr val="bg1"/>
                </a:solidFill>
              </a:rPr>
              <a:t>3.2	CODIFICACIÓN VIDEO 174</a:t>
            </a:r>
          </a:p>
          <a:p>
            <a:pPr lvl="1">
              <a:lnSpc>
                <a:spcPct val="90000"/>
              </a:lnSpc>
            </a:pPr>
            <a:r>
              <a:rPr lang="es-ES" sz="900" dirty="0">
                <a:solidFill>
                  <a:schemeClr val="bg1"/>
                </a:solidFill>
              </a:rPr>
              <a:t>3.3	CODIFICACIÓN VIDEO 175</a:t>
            </a:r>
          </a:p>
          <a:p>
            <a:pPr lvl="1">
              <a:lnSpc>
                <a:spcPct val="90000"/>
              </a:lnSpc>
            </a:pPr>
            <a:r>
              <a:rPr lang="es-ES" sz="900" dirty="0">
                <a:solidFill>
                  <a:schemeClr val="bg1"/>
                </a:solidFill>
              </a:rPr>
              <a:t>3.4	CODIFICACIÓN VIDEO 176</a:t>
            </a:r>
          </a:p>
          <a:p>
            <a:pPr lvl="1">
              <a:lnSpc>
                <a:spcPct val="90000"/>
              </a:lnSpc>
            </a:pPr>
            <a:r>
              <a:rPr lang="es-ES" sz="900" dirty="0">
                <a:solidFill>
                  <a:schemeClr val="bg1"/>
                </a:solidFill>
              </a:rPr>
              <a:t>3.5	CODIFICACIÓN VIDEO 177</a:t>
            </a:r>
          </a:p>
          <a:p>
            <a:pPr lvl="1">
              <a:lnSpc>
                <a:spcPct val="90000"/>
              </a:lnSpc>
            </a:pPr>
            <a:r>
              <a:rPr lang="es-ES" sz="900" dirty="0">
                <a:solidFill>
                  <a:schemeClr val="bg1"/>
                </a:solidFill>
              </a:rPr>
              <a:t>3.6	CODIFICACIÓN VIDEO 178</a:t>
            </a:r>
          </a:p>
          <a:p>
            <a:pPr lvl="1">
              <a:lnSpc>
                <a:spcPct val="90000"/>
              </a:lnSpc>
            </a:pPr>
            <a:r>
              <a:rPr lang="es-ES" sz="900" dirty="0">
                <a:solidFill>
                  <a:schemeClr val="bg1"/>
                </a:solidFill>
              </a:rPr>
              <a:t>3.7	FUNCIONALIDAD</a:t>
            </a:r>
          </a:p>
          <a:p>
            <a:pPr lvl="2">
              <a:lnSpc>
                <a:spcPct val="90000"/>
              </a:lnSpc>
            </a:pPr>
            <a:r>
              <a:rPr lang="es-ES" sz="900" dirty="0">
                <a:solidFill>
                  <a:schemeClr val="bg1"/>
                </a:solidFill>
              </a:rPr>
              <a:t>3.7.1	EJECUCIÓN VIDEO 173</a:t>
            </a:r>
          </a:p>
          <a:p>
            <a:pPr lvl="2">
              <a:lnSpc>
                <a:spcPct val="90000"/>
              </a:lnSpc>
            </a:pPr>
            <a:r>
              <a:rPr lang="es-ES" sz="900" dirty="0">
                <a:solidFill>
                  <a:schemeClr val="bg1"/>
                </a:solidFill>
              </a:rPr>
              <a:t>3.7.2	EJECUCIÓN VIDEO 174</a:t>
            </a:r>
          </a:p>
          <a:p>
            <a:pPr lvl="2">
              <a:lnSpc>
                <a:spcPct val="90000"/>
              </a:lnSpc>
            </a:pPr>
            <a:r>
              <a:rPr lang="es-ES" sz="900" dirty="0">
                <a:solidFill>
                  <a:schemeClr val="bg1"/>
                </a:solidFill>
              </a:rPr>
              <a:t>3.7.3	EJECUCIÓN VIDEO 175</a:t>
            </a:r>
          </a:p>
          <a:p>
            <a:pPr lvl="2">
              <a:lnSpc>
                <a:spcPct val="90000"/>
              </a:lnSpc>
            </a:pPr>
            <a:r>
              <a:rPr lang="es-ES" sz="900" dirty="0">
                <a:solidFill>
                  <a:schemeClr val="bg1"/>
                </a:solidFill>
              </a:rPr>
              <a:t>3.7.4	EJECUCIÓN VIDEO 176</a:t>
            </a:r>
          </a:p>
          <a:p>
            <a:pPr lvl="2">
              <a:lnSpc>
                <a:spcPct val="90000"/>
              </a:lnSpc>
            </a:pPr>
            <a:r>
              <a:rPr lang="es-ES" sz="900" dirty="0">
                <a:solidFill>
                  <a:schemeClr val="bg1"/>
                </a:solidFill>
              </a:rPr>
              <a:t>3.7.5	EJECUCIÓN VIDEO 177</a:t>
            </a:r>
          </a:p>
          <a:p>
            <a:pPr lvl="2">
              <a:lnSpc>
                <a:spcPct val="90000"/>
              </a:lnSpc>
            </a:pPr>
            <a:r>
              <a:rPr lang="es-ES" sz="900" dirty="0">
                <a:solidFill>
                  <a:schemeClr val="bg1"/>
                </a:solidFill>
              </a:rPr>
              <a:t>3.7.6	EJECUCIÓN VIDEO 178</a:t>
            </a:r>
          </a:p>
          <a:p>
            <a:pPr>
              <a:lnSpc>
                <a:spcPct val="90000"/>
              </a:lnSpc>
            </a:pPr>
            <a:r>
              <a:rPr lang="es-ES" sz="900" dirty="0">
                <a:solidFill>
                  <a:schemeClr val="bg1"/>
                </a:solidFill>
              </a:rPr>
              <a:t>4	CONCLUSIONES</a:t>
            </a:r>
          </a:p>
          <a:p>
            <a:pPr>
              <a:lnSpc>
                <a:spcPct val="90000"/>
              </a:lnSpc>
            </a:pPr>
            <a:r>
              <a:rPr lang="es-ES" sz="900" dirty="0">
                <a:solidFill>
                  <a:schemeClr val="bg1"/>
                </a:solidFill>
              </a:rPr>
              <a:t>5	RECOMENDACIONES</a:t>
            </a:r>
          </a:p>
          <a:p>
            <a:pPr>
              <a:lnSpc>
                <a:spcPct val="90000"/>
              </a:lnSpc>
            </a:pPr>
            <a:r>
              <a:rPr lang="es-ES" sz="900" dirty="0">
                <a:solidFill>
                  <a:schemeClr val="bg1"/>
                </a:solidFill>
              </a:rPr>
              <a:t>6	BIBLIOGRAFÍA</a:t>
            </a:r>
          </a:p>
        </p:txBody>
      </p:sp>
      <p:sp>
        <p:nvSpPr>
          <p:cNvPr id="7" name="Marcador de número de diapositiva 6">
            <a:extLst>
              <a:ext uri="{FF2B5EF4-FFF2-40B4-BE49-F238E27FC236}">
                <a16:creationId xmlns:a16="http://schemas.microsoft.com/office/drawing/2014/main" id="{A927A3F8-FFC2-C440-AC4C-54D1DF031501}"/>
              </a:ext>
            </a:extLst>
          </p:cNvPr>
          <p:cNvSpPr>
            <a:spLocks noGrp="1"/>
          </p:cNvSpPr>
          <p:nvPr>
            <p:ph type="sldNum" sz="quarter" idx="12"/>
          </p:nvPr>
        </p:nvSpPr>
        <p:spPr>
          <a:xfrm>
            <a:off x="11000456" y="6275327"/>
            <a:ext cx="1052508" cy="365125"/>
          </a:xfrm>
        </p:spPr>
        <p:txBody>
          <a:bodyPr/>
          <a:lstStyle/>
          <a:p>
            <a:fld id="{D57F1E4F-1CFF-5643-939E-217C01CDF565}" type="slidenum">
              <a:rPr lang="en-US" sz="2800" b="1" smtClean="0">
                <a:solidFill>
                  <a:schemeClr val="bg1"/>
                </a:solidFill>
              </a:rPr>
              <a:pPr/>
              <a:t>9</a:t>
            </a:fld>
            <a:endParaRPr lang="en-US" sz="2800" b="1" dirty="0">
              <a:solidFill>
                <a:schemeClr val="bg1"/>
              </a:solidFill>
            </a:endParaRPr>
          </a:p>
        </p:txBody>
      </p:sp>
    </p:spTree>
    <p:extLst>
      <p:ext uri="{BB962C8B-B14F-4D97-AF65-F5344CB8AC3E}">
        <p14:creationId xmlns:p14="http://schemas.microsoft.com/office/powerpoint/2010/main" val="2930410594"/>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C789A941FA40E34E9C2059280B10934F" ma:contentTypeVersion="7" ma:contentTypeDescription="Crear nuevo documento." ma:contentTypeScope="" ma:versionID="d12b47b933b4a9ceaf9ece1e0839f633">
  <xsd:schema xmlns:xsd="http://www.w3.org/2001/XMLSchema" xmlns:xs="http://www.w3.org/2001/XMLSchema" xmlns:p="http://schemas.microsoft.com/office/2006/metadata/properties" xmlns:ns3="f2e67dcb-054d-4eb4-91b7-65661143119a" xmlns:ns4="6777cbb2-df6d-473c-9547-b10c11fe383a" targetNamespace="http://schemas.microsoft.com/office/2006/metadata/properties" ma:root="true" ma:fieldsID="a5cea89409c5ccc10def36126dc4cc04" ns3:_="" ns4:_="">
    <xsd:import namespace="f2e67dcb-054d-4eb4-91b7-65661143119a"/>
    <xsd:import namespace="6777cbb2-df6d-473c-9547-b10c11fe383a"/>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2e67dcb-054d-4eb4-91b7-6566114311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777cbb2-df6d-473c-9547-b10c11fe383a" elementFormDefault="qualified">
    <xsd:import namespace="http://schemas.microsoft.com/office/2006/documentManagement/types"/>
    <xsd:import namespace="http://schemas.microsoft.com/office/infopath/2007/PartnerControls"/>
    <xsd:element name="SharedWithUsers" ma:index="12"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Detalles de uso compartido" ma:internalName="SharedWithDetails" ma:readOnly="true">
      <xsd:simpleType>
        <xsd:restriction base="dms:Note">
          <xsd:maxLength value="255"/>
        </xsd:restriction>
      </xsd:simpleType>
    </xsd:element>
    <xsd:element name="SharingHintHash" ma:index="14"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A69637C-D583-465A-A1D0-EA5BB5A83880}">
  <ds:schemaRefs>
    <ds:schemaRef ds:uri="http://schemas.microsoft.com/sharepoint/v3/contenttype/forms"/>
  </ds:schemaRefs>
</ds:datastoreItem>
</file>

<file path=customXml/itemProps2.xml><?xml version="1.0" encoding="utf-8"?>
<ds:datastoreItem xmlns:ds="http://schemas.openxmlformats.org/officeDocument/2006/customXml" ds:itemID="{6D5D4AC4-8CE5-4774-94D2-D708BBB5337C}">
  <ds:schemaRefs>
    <ds:schemaRef ds:uri="http://purl.org/dc/terms/"/>
    <ds:schemaRef ds:uri="http://purl.org/dc/elements/1.1/"/>
    <ds:schemaRef ds:uri="http://schemas.openxmlformats.org/package/2006/metadata/core-properties"/>
    <ds:schemaRef ds:uri="http://schemas.microsoft.com/office/2006/metadata/properties"/>
    <ds:schemaRef ds:uri="6777cbb2-df6d-473c-9547-b10c11fe383a"/>
    <ds:schemaRef ds:uri="http://www.w3.org/XML/1998/namespace"/>
    <ds:schemaRef ds:uri="http://schemas.microsoft.com/office/2006/documentManagement/types"/>
    <ds:schemaRef ds:uri="http://schemas.microsoft.com/office/infopath/2007/PartnerControls"/>
    <ds:schemaRef ds:uri="f2e67dcb-054d-4eb4-91b7-65661143119a"/>
    <ds:schemaRef ds:uri="http://purl.org/dc/dcmitype/"/>
  </ds:schemaRefs>
</ds:datastoreItem>
</file>

<file path=customXml/itemProps3.xml><?xml version="1.0" encoding="utf-8"?>
<ds:datastoreItem xmlns:ds="http://schemas.openxmlformats.org/officeDocument/2006/customXml" ds:itemID="{1A931D0D-78BA-46CB-904C-3044BB9DE80E}">
  <ds:schemaRefs>
    <ds:schemaRef ds:uri="6777cbb2-df6d-473c-9547-b10c11fe383a"/>
    <ds:schemaRef ds:uri="f2e67dcb-054d-4eb4-91b7-65661143119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612</TotalTime>
  <Words>16089</Words>
  <Application>Microsoft Office PowerPoint</Application>
  <PresentationFormat>Panorámica</PresentationFormat>
  <Paragraphs>2828</Paragraphs>
  <Slides>57</Slides>
  <Notes>7</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57</vt:i4>
      </vt:variant>
    </vt:vector>
  </HeadingPairs>
  <TitlesOfParts>
    <vt:vector size="61" baseType="lpstr">
      <vt:lpstr>Calibri</vt:lpstr>
      <vt:lpstr>Gill Sans MT</vt:lpstr>
      <vt:lpstr>Wingdings 2</vt:lpstr>
      <vt:lpstr>Dividendo</vt:lpstr>
      <vt:lpstr>sincronización HILOS MONSTER</vt:lpstr>
      <vt:lpstr>Presentación de PowerPoint</vt:lpstr>
      <vt:lpstr>1 OBJETIVOS</vt:lpstr>
      <vt:lpstr>2 Marco teórico</vt:lpstr>
      <vt:lpstr>2 Marco teórico</vt:lpstr>
      <vt:lpstr>2 Marco teórico</vt:lpstr>
      <vt:lpstr>2 Marco teórico</vt:lpstr>
      <vt:lpstr>2 Marco teórico</vt:lpstr>
      <vt:lpstr>2 Marco teórico</vt:lpstr>
      <vt:lpstr>2 Marco teórico</vt:lpstr>
      <vt:lpstr>2 Marco teórico</vt:lpstr>
      <vt:lpstr>2 Marco teórico</vt:lpstr>
      <vt:lpstr>2 Marco teórico</vt:lpstr>
      <vt:lpstr>2 Marco teórico</vt:lpstr>
      <vt:lpstr>2 Marco teórico</vt:lpstr>
      <vt:lpstr>2 Marco teórico</vt:lpstr>
      <vt:lpstr>2 Marco teórico</vt:lpstr>
      <vt:lpstr>2 Marco teórico</vt:lpstr>
      <vt:lpstr>2 Marco teórico</vt:lpstr>
      <vt:lpstr>3 DESARROLLO</vt:lpstr>
      <vt:lpstr>CASO DE ESTUDIO</vt:lpstr>
      <vt:lpstr>3.1 CODIFICACIón VIDEO 173</vt:lpstr>
      <vt:lpstr>3.1 CODIFICACIón VIDEO 173</vt:lpstr>
      <vt:lpstr>3.1 CODIFICACIón VIDEO 173</vt:lpstr>
      <vt:lpstr>3.1 CODIFICACIón VIDEO 173</vt:lpstr>
      <vt:lpstr>3.1 CODIFICACIón VIDEO 173</vt:lpstr>
      <vt:lpstr>3.1 CODIFICACIón VIDEO 173</vt:lpstr>
      <vt:lpstr>3.1 CODIFICACIón VIDEO 173</vt:lpstr>
      <vt:lpstr>3.2 CODIFICACIón VIDEO 174</vt:lpstr>
      <vt:lpstr>3.2 CODIFICACIón VIDEO 174</vt:lpstr>
      <vt:lpstr>3.2 CODIFICACIón VIDEO 174</vt:lpstr>
      <vt:lpstr>3.2 CODIFICACIón VIDEO 174</vt:lpstr>
      <vt:lpstr>3.2 CODIFICACIón VIDEO 174</vt:lpstr>
      <vt:lpstr>3.3 CODIFICACIón VIDEO 175</vt:lpstr>
      <vt:lpstr>3.3 CODIFICACIón VIDEO 175</vt:lpstr>
      <vt:lpstr>3.4 CODIFICACIón VIDEO 176</vt:lpstr>
      <vt:lpstr>3.4 CODIFICACIón VIDEO 176</vt:lpstr>
      <vt:lpstr>3.4 CODIFICACIón VIDEO 176</vt:lpstr>
      <vt:lpstr>3.4 CODIFICACIón VIDEO 176</vt:lpstr>
      <vt:lpstr>3.4 CODIFICACIón VIDEO 176</vt:lpstr>
      <vt:lpstr>3.5 CODIFICACIón VIDEO 177</vt:lpstr>
      <vt:lpstr>3.5 CODIFICACIón VIDEO 177</vt:lpstr>
      <vt:lpstr>3.5 CODIFICACIón VIDEO 177</vt:lpstr>
      <vt:lpstr>3.5 CODIFICACIón VIDEO 177</vt:lpstr>
      <vt:lpstr>3.5 CODIFICACIón VIDEO 177</vt:lpstr>
      <vt:lpstr>3.5 CODIFICACIón VIDEO 177</vt:lpstr>
      <vt:lpstr>3.6 CODIFICACIón VIDEO 178</vt:lpstr>
      <vt:lpstr>3.7 Funcionalidad 3.7.1 ejecución video 173</vt:lpstr>
      <vt:lpstr>3.7 Funcionalidad 3.7.2 ejecución video 174</vt:lpstr>
      <vt:lpstr>3.7 Funcionalidad 3.7.3 ejecución video 175</vt:lpstr>
      <vt:lpstr>3.7 Funcionalidad 3.7.4 ejecución video 176</vt:lpstr>
      <vt:lpstr>3.7 Funcionalidad 3.7.5 ejecución video 177</vt:lpstr>
      <vt:lpstr>3.7 Funcionalidad 3.7.6 ejecución video 178</vt:lpstr>
      <vt:lpstr>4 CONCLUSIONES</vt:lpstr>
      <vt:lpstr>5 RECOMENDACIONES</vt:lpstr>
      <vt:lpstr>6 BIBLIOGRAFÍA</vt:lpstr>
      <vt:lpstr>6 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Creación de web con java server faces</dc:title>
  <dc:creator>ESCP</dc:creator>
  <cp:lastModifiedBy>EDISON STEVEN CHINLLE PERALTA</cp:lastModifiedBy>
  <cp:revision>55</cp:revision>
  <dcterms:created xsi:type="dcterms:W3CDTF">2020-07-10T23:33:49Z</dcterms:created>
  <dcterms:modified xsi:type="dcterms:W3CDTF">2023-01-18T04:59:50Z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0x010100C789A941FA40E34E9C2059280B10934F</vt:lpwstr>
  </property>
</Properties>
</file>