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4"/>
  </p:sldMasterIdLst>
  <p:notesMasterIdLst>
    <p:notesMasterId r:id="rId28"/>
  </p:notesMasterIdLst>
  <p:sldIdLst>
    <p:sldId id="256" r:id="rId5"/>
    <p:sldId id="257" r:id="rId6"/>
    <p:sldId id="258" r:id="rId7"/>
    <p:sldId id="264" r:id="rId8"/>
    <p:sldId id="282" r:id="rId9"/>
    <p:sldId id="265" r:id="rId10"/>
    <p:sldId id="270" r:id="rId11"/>
    <p:sldId id="271" r:id="rId12"/>
    <p:sldId id="272" r:id="rId13"/>
    <p:sldId id="268" r:id="rId14"/>
    <p:sldId id="266" r:id="rId15"/>
    <p:sldId id="267" r:id="rId16"/>
    <p:sldId id="269" r:id="rId17"/>
    <p:sldId id="273" r:id="rId18"/>
    <p:sldId id="274" r:id="rId19"/>
    <p:sldId id="277" r:id="rId20"/>
    <p:sldId id="275" r:id="rId21"/>
    <p:sldId id="281" r:id="rId22"/>
    <p:sldId id="280" r:id="rId23"/>
    <p:sldId id="276" r:id="rId24"/>
    <p:sldId id="262" r:id="rId25"/>
    <p:sldId id="278" r:id="rId26"/>
    <p:sldId id="260" r:id="rId27"/>
  </p:sldIdLst>
  <p:sldSz cx="12192000" cy="6858000"/>
  <p:notesSz cx="6858000" cy="3276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drina Merigo" initials="CM" lastIdx="1" clrIdx="0">
    <p:extLst>
      <p:ext uri="{19B8F6BF-5375-455C-9EA6-DF929625EA0E}">
        <p15:presenceInfo xmlns:p15="http://schemas.microsoft.com/office/powerpoint/2012/main" userId="S-1-5-21-3794749596-1985790629-174587685-1041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C7E"/>
    <a:srgbClr val="50ACF2"/>
    <a:srgbClr val="3499DC"/>
    <a:srgbClr val="00002D"/>
    <a:srgbClr val="454B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0F4B80-4DBC-43C1-826D-7BB4B2A19242}" v="28" dt="2019-10-23T12:55:33.538"/>
    <p1510:client id="{9E5DC299-1491-4AA9-85D1-676A29BBCB80}" v="1" dt="2019-10-14T19:49:07.627"/>
    <p1510:client id="{A31129D7-83A5-4227-8F8B-8BC5C3B81183}" v="272" dt="2019-10-15T09:10:12.7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0000" autoAdjust="0"/>
  </p:normalViewPr>
  <p:slideViewPr>
    <p:cSldViewPr snapToGrid="0">
      <p:cViewPr varScale="1">
        <p:scale>
          <a:sx n="91" d="100"/>
          <a:sy n="91" d="100"/>
        </p:scale>
        <p:origin x="13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drina Merigo" userId="76fb00654224139b" providerId="Windows Live" clId="Web-{C10F4B80-4DBC-43C1-826D-7BB4B2A19242}"/>
    <pc:docChg chg="modSld">
      <pc:chgData name="Codrina Merigo" userId="76fb00654224139b" providerId="Windows Live" clId="Web-{C10F4B80-4DBC-43C1-826D-7BB4B2A19242}" dt="2019-10-23T12:55:31.851" v="23"/>
      <pc:docMkLst>
        <pc:docMk/>
      </pc:docMkLst>
      <pc:sldChg chg="modNotes">
        <pc:chgData name="Codrina Merigo" userId="76fb00654224139b" providerId="Windows Live" clId="Web-{C10F4B80-4DBC-43C1-826D-7BB4B2A19242}" dt="2019-10-23T12:55:31.851" v="23"/>
        <pc:sldMkLst>
          <pc:docMk/>
          <pc:sldMk cId="1487801252" sldId="265"/>
        </pc:sldMkLst>
      </pc:sldChg>
      <pc:sldChg chg="modSp">
        <pc:chgData name="Codrina Merigo" userId="76fb00654224139b" providerId="Windows Live" clId="Web-{C10F4B80-4DBC-43C1-826D-7BB4B2A19242}" dt="2019-10-23T12:52:53.631" v="9" actId="1076"/>
        <pc:sldMkLst>
          <pc:docMk/>
          <pc:sldMk cId="3593130831" sldId="272"/>
        </pc:sldMkLst>
        <pc:spChg chg="mod">
          <ac:chgData name="Codrina Merigo" userId="76fb00654224139b" providerId="Windows Live" clId="Web-{C10F4B80-4DBC-43C1-826D-7BB4B2A19242}" dt="2019-10-23T12:52:53.631" v="9" actId="1076"/>
          <ac:spMkLst>
            <pc:docMk/>
            <pc:sldMk cId="3593130831" sldId="272"/>
            <ac:spMk id="2" creationId="{303BE71B-9748-402A-B373-9BE859A064EC}"/>
          </ac:spMkLst>
        </pc:spChg>
        <pc:spChg chg="mod">
          <ac:chgData name="Codrina Merigo" userId="76fb00654224139b" providerId="Windows Live" clId="Web-{C10F4B80-4DBC-43C1-826D-7BB4B2A19242}" dt="2019-10-23T12:52:50.741" v="8" actId="1076"/>
          <ac:spMkLst>
            <pc:docMk/>
            <pc:sldMk cId="3593130831" sldId="272"/>
            <ac:spMk id="3" creationId="{5E27143F-62AB-4118-AFA4-C1C28B6C3A81}"/>
          </ac:spMkLst>
        </pc:spChg>
      </pc:sldChg>
      <pc:sldChg chg="modNotes">
        <pc:chgData name="Codrina Merigo" userId="76fb00654224139b" providerId="Windows Live" clId="Web-{C10F4B80-4DBC-43C1-826D-7BB4B2A19242}" dt="2019-10-23T12:54:57.820" v="11"/>
        <pc:sldMkLst>
          <pc:docMk/>
          <pc:sldMk cId="1278451515" sldId="275"/>
        </pc:sldMkLst>
      </pc:sldChg>
      <pc:sldChg chg="modNotes">
        <pc:chgData name="Codrina Merigo" userId="76fb00654224139b" providerId="Windows Live" clId="Web-{C10F4B80-4DBC-43C1-826D-7BB4B2A19242}" dt="2019-10-23T12:55:15.352" v="12"/>
        <pc:sldMkLst>
          <pc:docMk/>
          <pc:sldMk cId="1511857796" sldId="282"/>
        </pc:sldMkLst>
      </pc:sldChg>
    </pc:docChg>
  </pc:docChgLst>
  <pc:docChgLst>
    <pc:chgData name="Codrina Merigo" userId="76fb00654224139b" providerId="Windows Live" clId="Web-{9E5DC299-1491-4AA9-85D1-676A29BBCB80}"/>
    <pc:docChg chg="modSld">
      <pc:chgData name="Codrina Merigo" userId="76fb00654224139b" providerId="Windows Live" clId="Web-{9E5DC299-1491-4AA9-85D1-676A29BBCB80}" dt="2019-10-14T19:49:07.627" v="0" actId="14100"/>
      <pc:docMkLst>
        <pc:docMk/>
      </pc:docMkLst>
      <pc:sldChg chg="modSp">
        <pc:chgData name="Codrina Merigo" userId="76fb00654224139b" providerId="Windows Live" clId="Web-{9E5DC299-1491-4AA9-85D1-676A29BBCB80}" dt="2019-10-14T19:49:07.627" v="0" actId="14100"/>
        <pc:sldMkLst>
          <pc:docMk/>
          <pc:sldMk cId="440683271" sldId="257"/>
        </pc:sldMkLst>
        <pc:spChg chg="mod">
          <ac:chgData name="Codrina Merigo" userId="76fb00654224139b" providerId="Windows Live" clId="Web-{9E5DC299-1491-4AA9-85D1-676A29BBCB80}" dt="2019-10-14T19:49:07.627" v="0" actId="14100"/>
          <ac:spMkLst>
            <pc:docMk/>
            <pc:sldMk cId="440683271" sldId="257"/>
            <ac:spMk id="2" creationId="{2D910DA2-6B02-A640-AD1C-5F1A9B2FC8C9}"/>
          </ac:spMkLst>
        </pc:spChg>
      </pc:sldChg>
    </pc:docChg>
  </pc:docChgLst>
  <pc:docChgLst>
    <pc:chgData name="Codrina Merigo" userId="76fb00654224139b" providerId="Windows Live" clId="Web-{A31129D7-83A5-4227-8F8B-8BC5C3B81183}"/>
    <pc:docChg chg="delSld modSld sldOrd">
      <pc:chgData name="Codrina Merigo" userId="76fb00654224139b" providerId="Windows Live" clId="Web-{A31129D7-83A5-4227-8F8B-8BC5C3B81183}" dt="2019-10-15T09:10:12.764" v="271"/>
      <pc:docMkLst>
        <pc:docMk/>
      </pc:docMkLst>
      <pc:sldChg chg="addSp delSp modSp">
        <pc:chgData name="Codrina Merigo" userId="76fb00654224139b" providerId="Windows Live" clId="Web-{A31129D7-83A5-4227-8F8B-8BC5C3B81183}" dt="2019-10-15T09:10:12.764" v="271"/>
        <pc:sldMkLst>
          <pc:docMk/>
          <pc:sldMk cId="1278451515" sldId="275"/>
        </pc:sldMkLst>
        <pc:spChg chg="add mod">
          <ac:chgData name="Codrina Merigo" userId="76fb00654224139b" providerId="Windows Live" clId="Web-{A31129D7-83A5-4227-8F8B-8BC5C3B81183}" dt="2019-10-15T09:04:46.278" v="74" actId="20577"/>
          <ac:spMkLst>
            <pc:docMk/>
            <pc:sldMk cId="1278451515" sldId="275"/>
            <ac:spMk id="9" creationId="{D179CF05-8BC6-4CB4-BFB5-666F86BDEEEA}"/>
          </ac:spMkLst>
        </pc:spChg>
        <pc:spChg chg="add mod">
          <ac:chgData name="Codrina Merigo" userId="76fb00654224139b" providerId="Windows Live" clId="Web-{A31129D7-83A5-4227-8F8B-8BC5C3B81183}" dt="2019-10-15T09:06:21.451" v="141" actId="1076"/>
          <ac:spMkLst>
            <pc:docMk/>
            <pc:sldMk cId="1278451515" sldId="275"/>
            <ac:spMk id="10" creationId="{D750C107-29B3-40EC-8C72-B647386E6FBE}"/>
          </ac:spMkLst>
        </pc:spChg>
        <pc:spChg chg="add mod">
          <ac:chgData name="Codrina Merigo" userId="76fb00654224139b" providerId="Windows Live" clId="Web-{A31129D7-83A5-4227-8F8B-8BC5C3B81183}" dt="2019-10-15T09:06:34.716" v="149"/>
          <ac:spMkLst>
            <pc:docMk/>
            <pc:sldMk cId="1278451515" sldId="275"/>
            <ac:spMk id="11" creationId="{6F3120E6-2934-447A-958F-EF15168D4F07}"/>
          </ac:spMkLst>
        </pc:spChg>
        <pc:spChg chg="add del mod">
          <ac:chgData name="Codrina Merigo" userId="76fb00654224139b" providerId="Windows Live" clId="Web-{A31129D7-83A5-4227-8F8B-8BC5C3B81183}" dt="2019-10-15T09:06:30.935" v="148"/>
          <ac:spMkLst>
            <pc:docMk/>
            <pc:sldMk cId="1278451515" sldId="275"/>
            <ac:spMk id="12" creationId="{BB1BBF7C-14E7-44DD-9E03-F6B4F5DA8DC6}"/>
          </ac:spMkLst>
        </pc:spChg>
        <pc:spChg chg="add mod">
          <ac:chgData name="Codrina Merigo" userId="76fb00654224139b" providerId="Windows Live" clId="Web-{A31129D7-83A5-4227-8F8B-8BC5C3B81183}" dt="2019-10-15T09:07:06.638" v="169" actId="14100"/>
          <ac:spMkLst>
            <pc:docMk/>
            <pc:sldMk cId="1278451515" sldId="275"/>
            <ac:spMk id="13" creationId="{77314C97-5C7F-4310-8415-1E949F5965E0}"/>
          </ac:spMkLst>
        </pc:spChg>
        <pc:spChg chg="add mod">
          <ac:chgData name="Codrina Merigo" userId="76fb00654224139b" providerId="Windows Live" clId="Web-{A31129D7-83A5-4227-8F8B-8BC5C3B81183}" dt="2019-10-15T09:09:05.498" v="228" actId="14100"/>
          <ac:spMkLst>
            <pc:docMk/>
            <pc:sldMk cId="1278451515" sldId="275"/>
            <ac:spMk id="14" creationId="{37E58F33-83AD-45B1-ABB6-89696910435E}"/>
          </ac:spMkLst>
        </pc:spChg>
        <pc:spChg chg="add mod">
          <ac:chgData name="Codrina Merigo" userId="76fb00654224139b" providerId="Windows Live" clId="Web-{A31129D7-83A5-4227-8F8B-8BC5C3B81183}" dt="2019-10-15T09:09:50.154" v="248" actId="20577"/>
          <ac:spMkLst>
            <pc:docMk/>
            <pc:sldMk cId="1278451515" sldId="275"/>
            <ac:spMk id="15" creationId="{2FB0868A-D786-4CA4-98AF-53B68983DC2D}"/>
          </ac:spMkLst>
        </pc:spChg>
        <pc:spChg chg="add del mod">
          <ac:chgData name="Codrina Merigo" userId="76fb00654224139b" providerId="Windows Live" clId="Web-{A31129D7-83A5-4227-8F8B-8BC5C3B81183}" dt="2019-10-15T09:08:16.857" v="192"/>
          <ac:spMkLst>
            <pc:docMk/>
            <pc:sldMk cId="1278451515" sldId="275"/>
            <ac:spMk id="16" creationId="{B9B4E796-89C9-4574-9EDA-5F52B1A4AB02}"/>
          </ac:spMkLst>
        </pc:spChg>
        <pc:spChg chg="add del mod">
          <ac:chgData name="Codrina Merigo" userId="76fb00654224139b" providerId="Windows Live" clId="Web-{A31129D7-83A5-4227-8F8B-8BC5C3B81183}" dt="2019-10-15T09:08:15.810" v="191"/>
          <ac:spMkLst>
            <pc:docMk/>
            <pc:sldMk cId="1278451515" sldId="275"/>
            <ac:spMk id="17" creationId="{F30AC52B-E063-4CCC-BA3C-1204E314B5C0}"/>
          </ac:spMkLst>
        </pc:spChg>
        <pc:spChg chg="add del mod">
          <ac:chgData name="Codrina Merigo" userId="76fb00654224139b" providerId="Windows Live" clId="Web-{A31129D7-83A5-4227-8F8B-8BC5C3B81183}" dt="2019-10-15T09:08:14.638" v="190"/>
          <ac:spMkLst>
            <pc:docMk/>
            <pc:sldMk cId="1278451515" sldId="275"/>
            <ac:spMk id="18" creationId="{680A56FE-5F73-4159-912E-8B58EC55721B}"/>
          </ac:spMkLst>
        </pc:spChg>
        <pc:spChg chg="add mod">
          <ac:chgData name="Codrina Merigo" userId="76fb00654224139b" providerId="Windows Live" clId="Web-{A31129D7-83A5-4227-8F8B-8BC5C3B81183}" dt="2019-10-15T09:09:53.654" v="249" actId="20577"/>
          <ac:spMkLst>
            <pc:docMk/>
            <pc:sldMk cId="1278451515" sldId="275"/>
            <ac:spMk id="19" creationId="{909B077E-4317-42FA-AC8A-9B0F2B68B8C1}"/>
          </ac:spMkLst>
        </pc:spChg>
        <pc:spChg chg="add mod">
          <ac:chgData name="Codrina Merigo" userId="76fb00654224139b" providerId="Windows Live" clId="Web-{A31129D7-83A5-4227-8F8B-8BC5C3B81183}" dt="2019-10-15T09:10:11.045" v="270" actId="1076"/>
          <ac:spMkLst>
            <pc:docMk/>
            <pc:sldMk cId="1278451515" sldId="275"/>
            <ac:spMk id="20" creationId="{180BDD60-AB47-4202-B080-3E2DE8A468C7}"/>
          </ac:spMkLst>
        </pc:spChg>
        <pc:picChg chg="mod">
          <ac:chgData name="Codrina Merigo" userId="76fb00654224139b" providerId="Windows Live" clId="Web-{A31129D7-83A5-4227-8F8B-8BC5C3B81183}" dt="2019-10-15T09:02:34.824" v="44" actId="1076"/>
          <ac:picMkLst>
            <pc:docMk/>
            <pc:sldMk cId="1278451515" sldId="275"/>
            <ac:picMk id="4" creationId="{F207FB0A-AE40-42BD-B095-DC9E40B1AC1E}"/>
          </ac:picMkLst>
        </pc:picChg>
        <pc:picChg chg="add del mod">
          <ac:chgData name="Codrina Merigo" userId="76fb00654224139b" providerId="Windows Live" clId="Web-{A31129D7-83A5-4227-8F8B-8BC5C3B81183}" dt="2019-10-15T09:10:12.764" v="271"/>
          <ac:picMkLst>
            <pc:docMk/>
            <pc:sldMk cId="1278451515" sldId="275"/>
            <ac:picMk id="8" creationId="{3B28307C-43F3-4656-A5E0-4D0996B4A1F0}"/>
          </ac:picMkLst>
        </pc:picChg>
      </pc:sldChg>
      <pc:sldChg chg="ord">
        <pc:chgData name="Codrina Merigo" userId="76fb00654224139b" providerId="Windows Live" clId="Web-{A31129D7-83A5-4227-8F8B-8BC5C3B81183}" dt="2019-10-15T07:48:50.151" v="8"/>
        <pc:sldMkLst>
          <pc:docMk/>
          <pc:sldMk cId="881631248" sldId="276"/>
        </pc:sldMkLst>
      </pc:sldChg>
      <pc:sldChg chg="addSp delSp modSp del">
        <pc:chgData name="Codrina Merigo" userId="76fb00654224139b" providerId="Windows Live" clId="Web-{A31129D7-83A5-4227-8F8B-8BC5C3B81183}" dt="2019-10-15T09:04:11.934" v="45"/>
        <pc:sldMkLst>
          <pc:docMk/>
          <pc:sldMk cId="4159748045" sldId="279"/>
        </pc:sldMkLst>
        <pc:picChg chg="add del mod">
          <ac:chgData name="Codrina Merigo" userId="76fb00654224139b" providerId="Windows Live" clId="Web-{A31129D7-83A5-4227-8F8B-8BC5C3B81183}" dt="2019-10-15T07:30:46.535" v="4"/>
          <ac:picMkLst>
            <pc:docMk/>
            <pc:sldMk cId="4159748045" sldId="279"/>
            <ac:picMk id="2" creationId="{CB398AF8-BD7E-4076-862A-30F59D3CCE9F}"/>
          </ac:picMkLst>
        </pc:picChg>
        <pc:picChg chg="del mod">
          <ac:chgData name="Codrina Merigo" userId="76fb00654224139b" providerId="Windows Live" clId="Web-{A31129D7-83A5-4227-8F8B-8BC5C3B81183}" dt="2019-10-15T09:01:54.871" v="12"/>
          <ac:picMkLst>
            <pc:docMk/>
            <pc:sldMk cId="4159748045" sldId="279"/>
            <ac:picMk id="7" creationId="{54ECF583-F404-4933-B55A-D154CFABDA94}"/>
          </ac:picMkLst>
        </pc:picChg>
      </pc:sldChg>
      <pc:sldChg chg="modSp">
        <pc:chgData name="Codrina Merigo" userId="76fb00654224139b" providerId="Windows Live" clId="Web-{A31129D7-83A5-4227-8F8B-8BC5C3B81183}" dt="2019-10-15T09:04:16.217" v="46" actId="1076"/>
        <pc:sldMkLst>
          <pc:docMk/>
          <pc:sldMk cId="4132960554" sldId="280"/>
        </pc:sldMkLst>
        <pc:picChg chg="mod">
          <ac:chgData name="Codrina Merigo" userId="76fb00654224139b" providerId="Windows Live" clId="Web-{A31129D7-83A5-4227-8F8B-8BC5C3B81183}" dt="2019-10-15T09:04:16.217" v="46" actId="1076"/>
          <ac:picMkLst>
            <pc:docMk/>
            <pc:sldMk cId="4132960554" sldId="280"/>
            <ac:picMk id="23" creationId="{098220CA-0155-4647-A7AD-CD7AFC499A21}"/>
          </ac:picMkLst>
        </pc:picChg>
      </pc:sldChg>
    </pc:docChg>
  </pc:docChgLst>
  <pc:docChgLst>
    <pc:chgData name="Codrina Merigo" userId="76fb00654224139b" providerId="LiveId" clId="{EA3FDD42-B37C-4B69-AFF2-30D28008B362}"/>
    <pc:docChg chg="custSel modSld">
      <pc:chgData name="Codrina Merigo" userId="76fb00654224139b" providerId="LiveId" clId="{EA3FDD42-B37C-4B69-AFF2-30D28008B362}" dt="2019-10-15T18:25:30.991" v="360"/>
      <pc:docMkLst>
        <pc:docMk/>
      </pc:docMkLst>
      <pc:sldChg chg="modSp">
        <pc:chgData name="Codrina Merigo" userId="76fb00654224139b" providerId="LiveId" clId="{EA3FDD42-B37C-4B69-AFF2-30D28008B362}" dt="2019-10-15T17:52:44.873" v="36" actId="2711"/>
        <pc:sldMkLst>
          <pc:docMk/>
          <pc:sldMk cId="440683271" sldId="257"/>
        </pc:sldMkLst>
        <pc:spChg chg="mod">
          <ac:chgData name="Codrina Merigo" userId="76fb00654224139b" providerId="LiveId" clId="{EA3FDD42-B37C-4B69-AFF2-30D28008B362}" dt="2019-10-15T17:52:44.873" v="36" actId="2711"/>
          <ac:spMkLst>
            <pc:docMk/>
            <pc:sldMk cId="440683271" sldId="257"/>
            <ac:spMk id="2" creationId="{2D910DA2-6B02-A640-AD1C-5F1A9B2FC8C9}"/>
          </ac:spMkLst>
        </pc:spChg>
      </pc:sldChg>
      <pc:sldChg chg="addSp delSp modSp">
        <pc:chgData name="Codrina Merigo" userId="76fb00654224139b" providerId="LiveId" clId="{EA3FDD42-B37C-4B69-AFF2-30D28008B362}" dt="2019-10-15T18:01:15.307" v="135" actId="1076"/>
        <pc:sldMkLst>
          <pc:docMk/>
          <pc:sldMk cId="1575875510" sldId="262"/>
        </pc:sldMkLst>
        <pc:spChg chg="mod">
          <ac:chgData name="Codrina Merigo" userId="76fb00654224139b" providerId="LiveId" clId="{EA3FDD42-B37C-4B69-AFF2-30D28008B362}" dt="2019-10-15T18:00:57.134" v="133" actId="1076"/>
          <ac:spMkLst>
            <pc:docMk/>
            <pc:sldMk cId="1575875510" sldId="262"/>
            <ac:spMk id="2" creationId="{A8CCD90C-7E70-4F59-B43E-BDE53DDFF7E6}"/>
          </ac:spMkLst>
        </pc:spChg>
        <pc:spChg chg="mod">
          <ac:chgData name="Codrina Merigo" userId="76fb00654224139b" providerId="LiveId" clId="{EA3FDD42-B37C-4B69-AFF2-30D28008B362}" dt="2019-10-15T18:00:40.623" v="130" actId="1076"/>
          <ac:spMkLst>
            <pc:docMk/>
            <pc:sldMk cId="1575875510" sldId="262"/>
            <ac:spMk id="3" creationId="{20B77D06-F49E-4BEF-A9AA-92C46037C693}"/>
          </ac:spMkLst>
        </pc:spChg>
        <pc:spChg chg="mod">
          <ac:chgData name="Codrina Merigo" userId="76fb00654224139b" providerId="LiveId" clId="{EA3FDD42-B37C-4B69-AFF2-30D28008B362}" dt="2019-10-15T18:00:50.829" v="132" actId="1076"/>
          <ac:spMkLst>
            <pc:docMk/>
            <pc:sldMk cId="1575875510" sldId="262"/>
            <ac:spMk id="4" creationId="{F3A1F275-9DDC-4F8C-9612-9B1FF730CE73}"/>
          </ac:spMkLst>
        </pc:spChg>
        <pc:spChg chg="mod">
          <ac:chgData name="Codrina Merigo" userId="76fb00654224139b" providerId="LiveId" clId="{EA3FDD42-B37C-4B69-AFF2-30D28008B362}" dt="2019-10-15T18:01:04.997" v="134" actId="1076"/>
          <ac:spMkLst>
            <pc:docMk/>
            <pc:sldMk cId="1575875510" sldId="262"/>
            <ac:spMk id="5" creationId="{ACEC00DC-4C8B-4CD3-8641-35EB4CAFA7DA}"/>
          </ac:spMkLst>
        </pc:spChg>
        <pc:spChg chg="mod">
          <ac:chgData name="Codrina Merigo" userId="76fb00654224139b" providerId="LiveId" clId="{EA3FDD42-B37C-4B69-AFF2-30D28008B362}" dt="2019-10-15T18:01:15.307" v="135" actId="1076"/>
          <ac:spMkLst>
            <pc:docMk/>
            <pc:sldMk cId="1575875510" sldId="262"/>
            <ac:spMk id="6" creationId="{95E2C760-8F7D-4CF7-B4A5-09D8527663EA}"/>
          </ac:spMkLst>
        </pc:spChg>
        <pc:spChg chg="add mod">
          <ac:chgData name="Codrina Merigo" userId="76fb00654224139b" providerId="LiveId" clId="{EA3FDD42-B37C-4B69-AFF2-30D28008B362}" dt="2019-10-15T17:59:19.199" v="120" actId="20577"/>
          <ac:spMkLst>
            <pc:docMk/>
            <pc:sldMk cId="1575875510" sldId="262"/>
            <ac:spMk id="7" creationId="{0414CD0A-6CD0-496A-A5FE-CEFDB86785E4}"/>
          </ac:spMkLst>
        </pc:spChg>
        <pc:spChg chg="add del mod">
          <ac:chgData name="Codrina Merigo" userId="76fb00654224139b" providerId="LiveId" clId="{EA3FDD42-B37C-4B69-AFF2-30D28008B362}" dt="2019-10-15T17:59:14.199" v="119"/>
          <ac:spMkLst>
            <pc:docMk/>
            <pc:sldMk cId="1575875510" sldId="262"/>
            <ac:spMk id="8" creationId="{7711F47C-873C-468D-850A-F98D525C93FE}"/>
          </ac:spMkLst>
        </pc:spChg>
        <pc:spChg chg="mod">
          <ac:chgData name="Codrina Merigo" userId="76fb00654224139b" providerId="LiveId" clId="{EA3FDD42-B37C-4B69-AFF2-30D28008B362}" dt="2019-10-15T17:57:23.194" v="87" actId="27636"/>
          <ac:spMkLst>
            <pc:docMk/>
            <pc:sldMk cId="1575875510" sldId="262"/>
            <ac:spMk id="9" creationId="{DE94A549-8D83-7048-ABF5-D29F1C38E723}"/>
          </ac:spMkLst>
        </pc:spChg>
        <pc:spChg chg="mod">
          <ac:chgData name="Codrina Merigo" userId="76fb00654224139b" providerId="LiveId" clId="{EA3FDD42-B37C-4B69-AFF2-30D28008B362}" dt="2019-10-15T18:00:37.962" v="129" actId="1076"/>
          <ac:spMkLst>
            <pc:docMk/>
            <pc:sldMk cId="1575875510" sldId="262"/>
            <ac:spMk id="10" creationId="{AC3B2415-34DE-4B3A-955F-2E408446BF5D}"/>
          </ac:spMkLst>
        </pc:spChg>
      </pc:sldChg>
      <pc:sldChg chg="modSp">
        <pc:chgData name="Codrina Merigo" userId="76fb00654224139b" providerId="LiveId" clId="{EA3FDD42-B37C-4B69-AFF2-30D28008B362}" dt="2019-10-15T17:52:50.407" v="37" actId="2711"/>
        <pc:sldMkLst>
          <pc:docMk/>
          <pc:sldMk cId="4108593914" sldId="264"/>
        </pc:sldMkLst>
        <pc:spChg chg="mod">
          <ac:chgData name="Codrina Merigo" userId="76fb00654224139b" providerId="LiveId" clId="{EA3FDD42-B37C-4B69-AFF2-30D28008B362}" dt="2019-10-15T17:52:50.407" v="37" actId="2711"/>
          <ac:spMkLst>
            <pc:docMk/>
            <pc:sldMk cId="4108593914" sldId="264"/>
            <ac:spMk id="4" creationId="{F2FBD0FE-9F9A-384E-A1C0-48771DAF5310}"/>
          </ac:spMkLst>
        </pc:spChg>
        <pc:picChg chg="mod">
          <ac:chgData name="Codrina Merigo" userId="76fb00654224139b" providerId="LiveId" clId="{EA3FDD42-B37C-4B69-AFF2-30D28008B362}" dt="2019-10-15T17:50:32.570" v="0" actId="1076"/>
          <ac:picMkLst>
            <pc:docMk/>
            <pc:sldMk cId="4108593914" sldId="264"/>
            <ac:picMk id="3" creationId="{AD0F47AA-3971-4F32-8FCD-1B74ABED45F5}"/>
          </ac:picMkLst>
        </pc:picChg>
      </pc:sldChg>
      <pc:sldChg chg="modSp">
        <pc:chgData name="Codrina Merigo" userId="76fb00654224139b" providerId="LiveId" clId="{EA3FDD42-B37C-4B69-AFF2-30D28008B362}" dt="2019-10-15T17:53:32.452" v="42" actId="2711"/>
        <pc:sldMkLst>
          <pc:docMk/>
          <pc:sldMk cId="1487801252" sldId="265"/>
        </pc:sldMkLst>
        <pc:spChg chg="mod">
          <ac:chgData name="Codrina Merigo" userId="76fb00654224139b" providerId="LiveId" clId="{EA3FDD42-B37C-4B69-AFF2-30D28008B362}" dt="2019-10-15T17:53:32.452" v="42" actId="2711"/>
          <ac:spMkLst>
            <pc:docMk/>
            <pc:sldMk cId="1487801252" sldId="265"/>
            <ac:spMk id="6" creationId="{4DB3697C-563E-4822-A565-AF3FBBAB5027}"/>
          </ac:spMkLst>
        </pc:spChg>
        <pc:spChg chg="mod">
          <ac:chgData name="Codrina Merigo" userId="76fb00654224139b" providerId="LiveId" clId="{EA3FDD42-B37C-4B69-AFF2-30D28008B362}" dt="2019-10-15T17:52:59.550" v="39" actId="2711"/>
          <ac:spMkLst>
            <pc:docMk/>
            <pc:sldMk cId="1487801252" sldId="265"/>
            <ac:spMk id="16" creationId="{1A4C432A-AEC3-4F6D-A543-DF9C9E750D4A}"/>
          </ac:spMkLst>
        </pc:spChg>
      </pc:sldChg>
      <pc:sldChg chg="addSp delSp modSp">
        <pc:chgData name="Codrina Merigo" userId="76fb00654224139b" providerId="LiveId" clId="{EA3FDD42-B37C-4B69-AFF2-30D28008B362}" dt="2019-10-15T18:04:01.354" v="165" actId="1076"/>
        <pc:sldMkLst>
          <pc:docMk/>
          <pc:sldMk cId="3501857019" sldId="266"/>
        </pc:sldMkLst>
        <pc:spChg chg="add del mod">
          <ac:chgData name="Codrina Merigo" userId="76fb00654224139b" providerId="LiveId" clId="{EA3FDD42-B37C-4B69-AFF2-30D28008B362}" dt="2019-10-15T17:52:25.775" v="34"/>
          <ac:spMkLst>
            <pc:docMk/>
            <pc:sldMk cId="3501857019" sldId="266"/>
            <ac:spMk id="2" creationId="{C9F65B77-27EE-48BE-B913-A0123E1587E1}"/>
          </ac:spMkLst>
        </pc:spChg>
        <pc:spChg chg="mod">
          <ac:chgData name="Codrina Merigo" userId="76fb00654224139b" providerId="LiveId" clId="{EA3FDD42-B37C-4B69-AFF2-30D28008B362}" dt="2019-10-15T17:51:41.774" v="10" actId="1076"/>
          <ac:spMkLst>
            <pc:docMk/>
            <pc:sldMk cId="3501857019" sldId="266"/>
            <ac:spMk id="3" creationId="{7274809E-4E45-470C-AF51-D8B346E49C17}"/>
          </ac:spMkLst>
        </pc:spChg>
        <pc:spChg chg="mod">
          <ac:chgData name="Codrina Merigo" userId="76fb00654224139b" providerId="LiveId" clId="{EA3FDD42-B37C-4B69-AFF2-30D28008B362}" dt="2019-10-15T17:51:56.783" v="12" actId="1076"/>
          <ac:spMkLst>
            <pc:docMk/>
            <pc:sldMk cId="3501857019" sldId="266"/>
            <ac:spMk id="4" creationId="{1198E41C-5783-41C5-A910-B12DEAEB2015}"/>
          </ac:spMkLst>
        </pc:spChg>
        <pc:spChg chg="mod">
          <ac:chgData name="Codrina Merigo" userId="76fb00654224139b" providerId="LiveId" clId="{EA3FDD42-B37C-4B69-AFF2-30D28008B362}" dt="2019-10-15T17:51:59.395" v="13" actId="6549"/>
          <ac:spMkLst>
            <pc:docMk/>
            <pc:sldMk cId="3501857019" sldId="266"/>
            <ac:spMk id="7" creationId="{C55F9173-F84F-4C41-B92B-1AEC6D6455CC}"/>
          </ac:spMkLst>
        </pc:spChg>
        <pc:spChg chg="add mod">
          <ac:chgData name="Codrina Merigo" userId="76fb00654224139b" providerId="LiveId" clId="{EA3FDD42-B37C-4B69-AFF2-30D28008B362}" dt="2019-10-15T18:04:01.354" v="165" actId="1076"/>
          <ac:spMkLst>
            <pc:docMk/>
            <pc:sldMk cId="3501857019" sldId="266"/>
            <ac:spMk id="8" creationId="{19B11BB1-D311-4C0F-9BFD-1EB46055EE9C}"/>
          </ac:spMkLst>
        </pc:spChg>
      </pc:sldChg>
      <pc:sldChg chg="modSp">
        <pc:chgData name="Codrina Merigo" userId="76fb00654224139b" providerId="LiveId" clId="{EA3FDD42-B37C-4B69-AFF2-30D28008B362}" dt="2019-10-15T18:25:30.991" v="360"/>
        <pc:sldMkLst>
          <pc:docMk/>
          <pc:sldMk cId="939938022" sldId="267"/>
        </pc:sldMkLst>
        <pc:spChg chg="mod">
          <ac:chgData name="Codrina Merigo" userId="76fb00654224139b" providerId="LiveId" clId="{EA3FDD42-B37C-4B69-AFF2-30D28008B362}" dt="2019-10-15T17:54:05.821" v="47" actId="1076"/>
          <ac:spMkLst>
            <pc:docMk/>
            <pc:sldMk cId="939938022" sldId="267"/>
            <ac:spMk id="8" creationId="{696FCB40-88CA-4FD7-AFFA-E50732371C68}"/>
          </ac:spMkLst>
        </pc:spChg>
        <pc:spChg chg="mod">
          <ac:chgData name="Codrina Merigo" userId="76fb00654224139b" providerId="LiveId" clId="{EA3FDD42-B37C-4B69-AFF2-30D28008B362}" dt="2019-10-15T17:54:03.295" v="46" actId="1076"/>
          <ac:spMkLst>
            <pc:docMk/>
            <pc:sldMk cId="939938022" sldId="267"/>
            <ac:spMk id="9" creationId="{0DF44322-694C-4123-BA49-5C6A8BDA7E27}"/>
          </ac:spMkLst>
        </pc:spChg>
        <pc:spChg chg="mod">
          <ac:chgData name="Codrina Merigo" userId="76fb00654224139b" providerId="LiveId" clId="{EA3FDD42-B37C-4B69-AFF2-30D28008B362}" dt="2019-10-15T17:54:24.917" v="50" actId="2711"/>
          <ac:spMkLst>
            <pc:docMk/>
            <pc:sldMk cId="939938022" sldId="267"/>
            <ac:spMk id="22" creationId="{2218B39C-CF86-42CA-B0EB-C978357AAE28}"/>
          </ac:spMkLst>
        </pc:spChg>
        <pc:spChg chg="mod">
          <ac:chgData name="Codrina Merigo" userId="76fb00654224139b" providerId="LiveId" clId="{EA3FDD42-B37C-4B69-AFF2-30D28008B362}" dt="2019-10-15T17:54:10.574" v="48" actId="1076"/>
          <ac:spMkLst>
            <pc:docMk/>
            <pc:sldMk cId="939938022" sldId="267"/>
            <ac:spMk id="35" creationId="{C972B249-C5C1-4A17-A68D-9B86B33A24E2}"/>
          </ac:spMkLst>
        </pc:spChg>
        <pc:graphicFrameChg chg="mod">
          <ac:chgData name="Codrina Merigo" userId="76fb00654224139b" providerId="LiveId" clId="{EA3FDD42-B37C-4B69-AFF2-30D28008B362}" dt="2019-10-15T18:25:30.991" v="360"/>
          <ac:graphicFrameMkLst>
            <pc:docMk/>
            <pc:sldMk cId="939938022" sldId="267"/>
            <ac:graphicFrameMk id="12" creationId="{6AEEBF70-6E08-483E-95AA-56F28887D050}"/>
          </ac:graphicFrameMkLst>
        </pc:graphicFrameChg>
        <pc:picChg chg="mod">
          <ac:chgData name="Codrina Merigo" userId="76fb00654224139b" providerId="LiveId" clId="{EA3FDD42-B37C-4B69-AFF2-30D28008B362}" dt="2019-10-15T18:25:26.178" v="359" actId="1076"/>
          <ac:picMkLst>
            <pc:docMk/>
            <pc:sldMk cId="939938022" sldId="267"/>
            <ac:picMk id="2" creationId="{C6CC9710-21A9-4FF8-9929-5A395FC4AB01}"/>
          </ac:picMkLst>
        </pc:picChg>
        <pc:picChg chg="mod">
          <ac:chgData name="Codrina Merigo" userId="76fb00654224139b" providerId="LiveId" clId="{EA3FDD42-B37C-4B69-AFF2-30D28008B362}" dt="2019-10-15T17:54:16.436" v="49" actId="1076"/>
          <ac:picMkLst>
            <pc:docMk/>
            <pc:sldMk cId="939938022" sldId="267"/>
            <ac:picMk id="15" creationId="{119A74B2-CF8C-4163-A168-D49B5AA81CBA}"/>
          </ac:picMkLst>
        </pc:picChg>
      </pc:sldChg>
      <pc:sldChg chg="modSp">
        <pc:chgData name="Codrina Merigo" userId="76fb00654224139b" providerId="LiveId" clId="{EA3FDD42-B37C-4B69-AFF2-30D28008B362}" dt="2019-10-15T17:54:44.881" v="60" actId="20577"/>
        <pc:sldMkLst>
          <pc:docMk/>
          <pc:sldMk cId="1776782966" sldId="269"/>
        </pc:sldMkLst>
        <pc:spChg chg="mod">
          <ac:chgData name="Codrina Merigo" userId="76fb00654224139b" providerId="LiveId" clId="{EA3FDD42-B37C-4B69-AFF2-30D28008B362}" dt="2019-10-15T17:54:40.748" v="52" actId="1076"/>
          <ac:spMkLst>
            <pc:docMk/>
            <pc:sldMk cId="1776782966" sldId="269"/>
            <ac:spMk id="2" creationId="{CB6AED0A-B8DF-4011-8FAB-E67F945024C5}"/>
          </ac:spMkLst>
        </pc:spChg>
        <pc:spChg chg="mod">
          <ac:chgData name="Codrina Merigo" userId="76fb00654224139b" providerId="LiveId" clId="{EA3FDD42-B37C-4B69-AFF2-30D28008B362}" dt="2019-10-15T17:54:31.682" v="51" actId="2711"/>
          <ac:spMkLst>
            <pc:docMk/>
            <pc:sldMk cId="1776782966" sldId="269"/>
            <ac:spMk id="3" creationId="{42D9D025-0724-4828-831A-E69D709E4825}"/>
          </ac:spMkLst>
        </pc:spChg>
        <pc:spChg chg="mod">
          <ac:chgData name="Codrina Merigo" userId="76fb00654224139b" providerId="LiveId" clId="{EA3FDD42-B37C-4B69-AFF2-30D28008B362}" dt="2019-10-15T17:54:44.881" v="60" actId="20577"/>
          <ac:spMkLst>
            <pc:docMk/>
            <pc:sldMk cId="1776782966" sldId="269"/>
            <ac:spMk id="6" creationId="{02B25968-D027-4773-BD74-31E5E90C124D}"/>
          </ac:spMkLst>
        </pc:spChg>
      </pc:sldChg>
      <pc:sldChg chg="modSp">
        <pc:chgData name="Codrina Merigo" userId="76fb00654224139b" providerId="LiveId" clId="{EA3FDD42-B37C-4B69-AFF2-30D28008B362}" dt="2019-10-15T17:53:13.904" v="40" actId="2711"/>
        <pc:sldMkLst>
          <pc:docMk/>
          <pc:sldMk cId="1072172978" sldId="270"/>
        </pc:sldMkLst>
        <pc:spChg chg="mod">
          <ac:chgData name="Codrina Merigo" userId="76fb00654224139b" providerId="LiveId" clId="{EA3FDD42-B37C-4B69-AFF2-30D28008B362}" dt="2019-10-15T17:50:56.431" v="5" actId="1076"/>
          <ac:spMkLst>
            <pc:docMk/>
            <pc:sldMk cId="1072172978" sldId="270"/>
            <ac:spMk id="2" creationId="{B993885D-C9BF-457B-82BC-A1C916F1654F}"/>
          </ac:spMkLst>
        </pc:spChg>
        <pc:spChg chg="mod">
          <ac:chgData name="Codrina Merigo" userId="76fb00654224139b" providerId="LiveId" clId="{EA3FDD42-B37C-4B69-AFF2-30D28008B362}" dt="2019-10-15T17:53:13.904" v="40" actId="2711"/>
          <ac:spMkLst>
            <pc:docMk/>
            <pc:sldMk cId="1072172978" sldId="270"/>
            <ac:spMk id="3" creationId="{8C8C6460-D889-44EC-9038-62EDF2314251}"/>
          </ac:spMkLst>
        </pc:spChg>
      </pc:sldChg>
      <pc:sldChg chg="modSp">
        <pc:chgData name="Codrina Merigo" userId="76fb00654224139b" providerId="LiveId" clId="{EA3FDD42-B37C-4B69-AFF2-30D28008B362}" dt="2019-10-15T18:03:04.789" v="153" actId="1076"/>
        <pc:sldMkLst>
          <pc:docMk/>
          <pc:sldMk cId="927332875" sldId="271"/>
        </pc:sldMkLst>
        <pc:picChg chg="mod">
          <ac:chgData name="Codrina Merigo" userId="76fb00654224139b" providerId="LiveId" clId="{EA3FDD42-B37C-4B69-AFF2-30D28008B362}" dt="2019-10-15T18:03:04.789" v="153" actId="1076"/>
          <ac:picMkLst>
            <pc:docMk/>
            <pc:sldMk cId="927332875" sldId="271"/>
            <ac:picMk id="3" creationId="{76CE2C7D-0A98-46E1-B5EE-991C34EC65AE}"/>
          </ac:picMkLst>
        </pc:picChg>
      </pc:sldChg>
      <pc:sldChg chg="modSp">
        <pc:chgData name="Codrina Merigo" userId="76fb00654224139b" providerId="LiveId" clId="{EA3FDD42-B37C-4B69-AFF2-30D28008B362}" dt="2019-10-15T18:03:23.945" v="155" actId="13822"/>
        <pc:sldMkLst>
          <pc:docMk/>
          <pc:sldMk cId="3593130831" sldId="272"/>
        </pc:sldMkLst>
        <pc:spChg chg="mod">
          <ac:chgData name="Codrina Merigo" userId="76fb00654224139b" providerId="LiveId" clId="{EA3FDD42-B37C-4B69-AFF2-30D28008B362}" dt="2019-10-15T18:03:23.945" v="155" actId="13822"/>
          <ac:spMkLst>
            <pc:docMk/>
            <pc:sldMk cId="3593130831" sldId="272"/>
            <ac:spMk id="3" creationId="{5E27143F-62AB-4118-AFA4-C1C28B6C3A81}"/>
          </ac:spMkLst>
        </pc:spChg>
        <pc:spChg chg="mod">
          <ac:chgData name="Codrina Merigo" userId="76fb00654224139b" providerId="LiveId" clId="{EA3FDD42-B37C-4B69-AFF2-30D28008B362}" dt="2019-10-15T17:53:42.027" v="43" actId="1076"/>
          <ac:spMkLst>
            <pc:docMk/>
            <pc:sldMk cId="3593130831" sldId="272"/>
            <ac:spMk id="17" creationId="{32D5782F-2416-45D2-A90E-45FCF098E3A7}"/>
          </ac:spMkLst>
        </pc:spChg>
      </pc:sldChg>
      <pc:sldChg chg="modSp">
        <pc:chgData name="Codrina Merigo" userId="76fb00654224139b" providerId="LiveId" clId="{EA3FDD42-B37C-4B69-AFF2-30D28008B362}" dt="2019-10-15T18:04:29.453" v="166" actId="13822"/>
        <pc:sldMkLst>
          <pc:docMk/>
          <pc:sldMk cId="3654827167" sldId="274"/>
        </pc:sldMkLst>
        <pc:spChg chg="mod">
          <ac:chgData name="Codrina Merigo" userId="76fb00654224139b" providerId="LiveId" clId="{EA3FDD42-B37C-4B69-AFF2-30D28008B362}" dt="2019-10-15T18:04:29.453" v="166" actId="13822"/>
          <ac:spMkLst>
            <pc:docMk/>
            <pc:sldMk cId="3654827167" sldId="274"/>
            <ac:spMk id="6" creationId="{2EA35CE3-B2CD-457D-B3EE-54167757AD15}"/>
          </ac:spMkLst>
        </pc:spChg>
      </pc:sldChg>
      <pc:sldChg chg="addSp delSp modSp">
        <pc:chgData name="Codrina Merigo" userId="76fb00654224139b" providerId="LiveId" clId="{EA3FDD42-B37C-4B69-AFF2-30D28008B362}" dt="2019-10-15T18:11:51.435" v="356" actId="1076"/>
        <pc:sldMkLst>
          <pc:docMk/>
          <pc:sldMk cId="1278451515" sldId="275"/>
        </pc:sldMkLst>
        <pc:spChg chg="mod">
          <ac:chgData name="Codrina Merigo" userId="76fb00654224139b" providerId="LiveId" clId="{EA3FDD42-B37C-4B69-AFF2-30D28008B362}" dt="2019-10-15T18:05:48.225" v="185" actId="1076"/>
          <ac:spMkLst>
            <pc:docMk/>
            <pc:sldMk cId="1278451515" sldId="275"/>
            <ac:spMk id="9" creationId="{D179CF05-8BC6-4CB4-BFB5-666F86BDEEEA}"/>
          </ac:spMkLst>
        </pc:spChg>
        <pc:spChg chg="mod">
          <ac:chgData name="Codrina Merigo" userId="76fb00654224139b" providerId="LiveId" clId="{EA3FDD42-B37C-4B69-AFF2-30D28008B362}" dt="2019-10-15T18:05:32.928" v="180" actId="14100"/>
          <ac:spMkLst>
            <pc:docMk/>
            <pc:sldMk cId="1278451515" sldId="275"/>
            <ac:spMk id="10" creationId="{D750C107-29B3-40EC-8C72-B647386E6FBE}"/>
          </ac:spMkLst>
        </pc:spChg>
        <pc:spChg chg="mod">
          <ac:chgData name="Codrina Merigo" userId="76fb00654224139b" providerId="LiveId" clId="{EA3FDD42-B37C-4B69-AFF2-30D28008B362}" dt="2019-10-15T18:06:47.081" v="206" actId="1076"/>
          <ac:spMkLst>
            <pc:docMk/>
            <pc:sldMk cId="1278451515" sldId="275"/>
            <ac:spMk id="13" creationId="{77314C97-5C7F-4310-8415-1E949F5965E0}"/>
          </ac:spMkLst>
        </pc:spChg>
        <pc:spChg chg="mod">
          <ac:chgData name="Codrina Merigo" userId="76fb00654224139b" providerId="LiveId" clId="{EA3FDD42-B37C-4B69-AFF2-30D28008B362}" dt="2019-10-15T18:07:02.500" v="209" actId="1076"/>
          <ac:spMkLst>
            <pc:docMk/>
            <pc:sldMk cId="1278451515" sldId="275"/>
            <ac:spMk id="14" creationId="{37E58F33-83AD-45B1-ABB6-89696910435E}"/>
          </ac:spMkLst>
        </pc:spChg>
        <pc:spChg chg="mod">
          <ac:chgData name="Codrina Merigo" userId="76fb00654224139b" providerId="LiveId" clId="{EA3FDD42-B37C-4B69-AFF2-30D28008B362}" dt="2019-10-15T18:07:07.277" v="210" actId="1076"/>
          <ac:spMkLst>
            <pc:docMk/>
            <pc:sldMk cId="1278451515" sldId="275"/>
            <ac:spMk id="15" creationId="{2FB0868A-D786-4CA4-98AF-53B68983DC2D}"/>
          </ac:spMkLst>
        </pc:spChg>
        <pc:spChg chg="mod">
          <ac:chgData name="Codrina Merigo" userId="76fb00654224139b" providerId="LiveId" clId="{EA3FDD42-B37C-4B69-AFF2-30D28008B362}" dt="2019-10-15T18:08:50.770" v="231" actId="114"/>
          <ac:spMkLst>
            <pc:docMk/>
            <pc:sldMk cId="1278451515" sldId="275"/>
            <ac:spMk id="19" creationId="{909B077E-4317-42FA-AC8A-9B0F2B68B8C1}"/>
          </ac:spMkLst>
        </pc:spChg>
        <pc:spChg chg="mod">
          <ac:chgData name="Codrina Merigo" userId="76fb00654224139b" providerId="LiveId" clId="{EA3FDD42-B37C-4B69-AFF2-30D28008B362}" dt="2019-10-15T18:08:44.015" v="229" actId="14100"/>
          <ac:spMkLst>
            <pc:docMk/>
            <pc:sldMk cId="1278451515" sldId="275"/>
            <ac:spMk id="20" creationId="{180BDD60-AB47-4202-B080-3E2DE8A468C7}"/>
          </ac:spMkLst>
        </pc:spChg>
        <pc:spChg chg="mod">
          <ac:chgData name="Codrina Merigo" userId="76fb00654224139b" providerId="LiveId" clId="{EA3FDD42-B37C-4B69-AFF2-30D28008B362}" dt="2019-10-15T18:06:35.971" v="204" actId="14100"/>
          <ac:spMkLst>
            <pc:docMk/>
            <pc:sldMk cId="1278451515" sldId="275"/>
            <ac:spMk id="84" creationId="{E63F8559-E828-49F8-9C23-5496A046E8A7}"/>
          </ac:spMkLst>
        </pc:spChg>
        <pc:spChg chg="mod">
          <ac:chgData name="Codrina Merigo" userId="76fb00654224139b" providerId="LiveId" clId="{EA3FDD42-B37C-4B69-AFF2-30D28008B362}" dt="2019-10-15T18:09:42.755" v="344" actId="20577"/>
          <ac:spMkLst>
            <pc:docMk/>
            <pc:sldMk cId="1278451515" sldId="275"/>
            <ac:spMk id="163" creationId="{88F99713-5E05-480C-8C3A-F35FEA74934A}"/>
          </ac:spMkLst>
        </pc:spChg>
        <pc:picChg chg="mod">
          <ac:chgData name="Codrina Merigo" userId="76fb00654224139b" providerId="LiveId" clId="{EA3FDD42-B37C-4B69-AFF2-30D28008B362}" dt="2019-10-15T18:04:43.658" v="168" actId="1076"/>
          <ac:picMkLst>
            <pc:docMk/>
            <pc:sldMk cId="1278451515" sldId="275"/>
            <ac:picMk id="4" creationId="{F207FB0A-AE40-42BD-B095-DC9E40B1AC1E}"/>
          </ac:picMkLst>
        </pc:picChg>
        <pc:picChg chg="mod">
          <ac:chgData name="Codrina Merigo" userId="76fb00654224139b" providerId="LiveId" clId="{EA3FDD42-B37C-4B69-AFF2-30D28008B362}" dt="2019-10-15T18:06:29.397" v="203" actId="1076"/>
          <ac:picMkLst>
            <pc:docMk/>
            <pc:sldMk cId="1278451515" sldId="275"/>
            <ac:picMk id="72" creationId="{055D48EF-D185-457A-97A8-BB672922575A}"/>
          </ac:picMkLst>
        </pc:picChg>
        <pc:picChg chg="mod">
          <ac:chgData name="Codrina Merigo" userId="76fb00654224139b" providerId="LiveId" clId="{EA3FDD42-B37C-4B69-AFF2-30D28008B362}" dt="2019-10-15T18:05:44.248" v="184" actId="1076"/>
          <ac:picMkLst>
            <pc:docMk/>
            <pc:sldMk cId="1278451515" sldId="275"/>
            <ac:picMk id="73" creationId="{2E7973E5-6590-461A-94E0-29860B6F16EB}"/>
          </ac:picMkLst>
        </pc:picChg>
        <pc:picChg chg="mod">
          <ac:chgData name="Codrina Merigo" userId="76fb00654224139b" providerId="LiveId" clId="{EA3FDD42-B37C-4B69-AFF2-30D28008B362}" dt="2019-10-15T18:06:13.282" v="190" actId="1076"/>
          <ac:picMkLst>
            <pc:docMk/>
            <pc:sldMk cId="1278451515" sldId="275"/>
            <ac:picMk id="89" creationId="{8E3C67FB-66B1-46F0-957D-4C8A6CDC7F4E}"/>
          </ac:picMkLst>
        </pc:picChg>
        <pc:picChg chg="mod">
          <ac:chgData name="Codrina Merigo" userId="76fb00654224139b" providerId="LiveId" clId="{EA3FDD42-B37C-4B69-AFF2-30D28008B362}" dt="2019-10-15T18:07:14.163" v="212" actId="1076"/>
          <ac:picMkLst>
            <pc:docMk/>
            <pc:sldMk cId="1278451515" sldId="275"/>
            <ac:picMk id="94" creationId="{99107AA9-8936-4A19-A334-55C3E6B06195}"/>
          </ac:picMkLst>
        </pc:picChg>
        <pc:picChg chg="mod">
          <ac:chgData name="Codrina Merigo" userId="76fb00654224139b" providerId="LiveId" clId="{EA3FDD42-B37C-4B69-AFF2-30D28008B362}" dt="2019-10-15T18:07:57.783" v="220" actId="1076"/>
          <ac:picMkLst>
            <pc:docMk/>
            <pc:sldMk cId="1278451515" sldId="275"/>
            <ac:picMk id="101" creationId="{9C7B2C8D-D78F-4814-9FE7-E94A56911778}"/>
          </ac:picMkLst>
        </pc:picChg>
        <pc:picChg chg="mod">
          <ac:chgData name="Codrina Merigo" userId="76fb00654224139b" providerId="LiveId" clId="{EA3FDD42-B37C-4B69-AFF2-30D28008B362}" dt="2019-10-15T18:08:48.496" v="230" actId="1076"/>
          <ac:picMkLst>
            <pc:docMk/>
            <pc:sldMk cId="1278451515" sldId="275"/>
            <ac:picMk id="102" creationId="{6B2DB148-A588-4AAA-95A5-8205420FA4D2}"/>
          </ac:picMkLst>
        </pc:picChg>
        <pc:picChg chg="mod">
          <ac:chgData name="Codrina Merigo" userId="76fb00654224139b" providerId="LiveId" clId="{EA3FDD42-B37C-4B69-AFF2-30D28008B362}" dt="2019-10-15T18:07:49.837" v="219" actId="1076"/>
          <ac:picMkLst>
            <pc:docMk/>
            <pc:sldMk cId="1278451515" sldId="275"/>
            <ac:picMk id="168" creationId="{374B9675-0609-4336-9C4C-4B3F48E72A54}"/>
          </ac:picMkLst>
        </pc:picChg>
        <pc:picChg chg="mod">
          <ac:chgData name="Codrina Merigo" userId="76fb00654224139b" providerId="LiveId" clId="{EA3FDD42-B37C-4B69-AFF2-30D28008B362}" dt="2019-10-15T18:08:38.917" v="228" actId="1076"/>
          <ac:picMkLst>
            <pc:docMk/>
            <pc:sldMk cId="1278451515" sldId="275"/>
            <ac:picMk id="184" creationId="{996ED2A0-9E12-4C0E-82CB-AB73234F22A3}"/>
          </ac:picMkLst>
        </pc:picChg>
        <pc:inkChg chg="mod">
          <ac:chgData name="Codrina Merigo" userId="76fb00654224139b" providerId="LiveId" clId="{EA3FDD42-B37C-4B69-AFF2-30D28008B362}" dt="2019-10-15T18:10:06.247" v="346" actId="1076"/>
          <ac:inkMkLst>
            <pc:docMk/>
            <pc:sldMk cId="1278451515" sldId="275"/>
            <ac:inkMk id="141" creationId="{005C5432-8196-4620-9E9F-6EA1C6E19600}"/>
          </ac:inkMkLst>
        </pc:inkChg>
        <pc:inkChg chg="mod">
          <ac:chgData name="Codrina Merigo" userId="76fb00654224139b" providerId="LiveId" clId="{EA3FDD42-B37C-4B69-AFF2-30D28008B362}" dt="2019-10-15T18:10:10.497" v="347" actId="1076"/>
          <ac:inkMkLst>
            <pc:docMk/>
            <pc:sldMk cId="1278451515" sldId="275"/>
            <ac:inkMk id="142" creationId="{7CED201C-CBDA-4267-8676-0B2203B57CD1}"/>
          </ac:inkMkLst>
        </pc:inkChg>
        <pc:inkChg chg="mod">
          <ac:chgData name="Codrina Merigo" userId="76fb00654224139b" providerId="LiveId" clId="{EA3FDD42-B37C-4B69-AFF2-30D28008B362}" dt="2019-10-15T18:11:51.435" v="356" actId="1076"/>
          <ac:inkMkLst>
            <pc:docMk/>
            <pc:sldMk cId="1278451515" sldId="275"/>
            <ac:inkMk id="143" creationId="{0832E40F-2B5B-413C-82F0-DAF324C4E761}"/>
          </ac:inkMkLst>
        </pc:inkChg>
        <pc:cxnChg chg="mod">
          <ac:chgData name="Codrina Merigo" userId="76fb00654224139b" providerId="LiveId" clId="{EA3FDD42-B37C-4B69-AFF2-30D28008B362}" dt="2019-10-15T18:06:39.702" v="205" actId="14100"/>
          <ac:cxnSpMkLst>
            <pc:docMk/>
            <pc:sldMk cId="1278451515" sldId="275"/>
            <ac:cxnSpMk id="12" creationId="{F3272636-D1D4-4B48-8C21-230805BC304C}"/>
          </ac:cxnSpMkLst>
        </pc:cxnChg>
        <pc:cxnChg chg="mod">
          <ac:chgData name="Codrina Merigo" userId="76fb00654224139b" providerId="LiveId" clId="{EA3FDD42-B37C-4B69-AFF2-30D28008B362}" dt="2019-10-15T18:06:55.844" v="208" actId="14100"/>
          <ac:cxnSpMkLst>
            <pc:docMk/>
            <pc:sldMk cId="1278451515" sldId="275"/>
            <ac:cxnSpMk id="17" creationId="{47F7B83F-0BC1-49C3-803A-F767D5EB499E}"/>
          </ac:cxnSpMkLst>
        </pc:cxnChg>
        <pc:cxnChg chg="mod">
          <ac:chgData name="Codrina Merigo" userId="76fb00654224139b" providerId="LiveId" clId="{EA3FDD42-B37C-4B69-AFF2-30D28008B362}" dt="2019-10-15T18:07:02.500" v="209" actId="1076"/>
          <ac:cxnSpMkLst>
            <pc:docMk/>
            <pc:sldMk cId="1278451515" sldId="275"/>
            <ac:cxnSpMk id="21" creationId="{0F2D3C3D-2102-4C8F-807B-AAC0318CEFAA}"/>
          </ac:cxnSpMkLst>
        </pc:cxnChg>
        <pc:cxnChg chg="mod">
          <ac:chgData name="Codrina Merigo" userId="76fb00654224139b" providerId="LiveId" clId="{EA3FDD42-B37C-4B69-AFF2-30D28008B362}" dt="2019-10-15T18:07:07.277" v="210" actId="1076"/>
          <ac:cxnSpMkLst>
            <pc:docMk/>
            <pc:sldMk cId="1278451515" sldId="275"/>
            <ac:cxnSpMk id="23" creationId="{70DC5656-0070-4987-A307-EF7D958D1BD4}"/>
          </ac:cxnSpMkLst>
        </pc:cxnChg>
        <pc:cxnChg chg="mod">
          <ac:chgData name="Codrina Merigo" userId="76fb00654224139b" providerId="LiveId" clId="{EA3FDD42-B37C-4B69-AFF2-30D28008B362}" dt="2019-10-15T18:07:35.087" v="217" actId="1076"/>
          <ac:cxnSpMkLst>
            <pc:docMk/>
            <pc:sldMk cId="1278451515" sldId="275"/>
            <ac:cxnSpMk id="25" creationId="{01AE4384-4CD7-41F8-9B4B-AA41922681BB}"/>
          </ac:cxnSpMkLst>
        </pc:cxnChg>
        <pc:cxnChg chg="mod">
          <ac:chgData name="Codrina Merigo" userId="76fb00654224139b" providerId="LiveId" clId="{EA3FDD42-B37C-4B69-AFF2-30D28008B362}" dt="2019-10-15T18:08:44.015" v="229" actId="14100"/>
          <ac:cxnSpMkLst>
            <pc:docMk/>
            <pc:sldMk cId="1278451515" sldId="275"/>
            <ac:cxnSpMk id="27" creationId="{C91C8E25-1B3B-4E70-8EDA-7A47769DFE18}"/>
          </ac:cxnSpMkLst>
        </pc:cxnChg>
        <pc:cxnChg chg="del mod">
          <ac:chgData name="Codrina Merigo" userId="76fb00654224139b" providerId="LiveId" clId="{EA3FDD42-B37C-4B69-AFF2-30D28008B362}" dt="2019-10-15T18:08:35.935" v="227" actId="478"/>
          <ac:cxnSpMkLst>
            <pc:docMk/>
            <pc:sldMk cId="1278451515" sldId="275"/>
            <ac:cxnSpMk id="29" creationId="{9D6F54A4-51A2-4579-945C-C6D0B3ACB4EE}"/>
          </ac:cxnSpMkLst>
        </pc:cxnChg>
        <pc:cxnChg chg="mod">
          <ac:chgData name="Codrina Merigo" userId="76fb00654224139b" providerId="LiveId" clId="{EA3FDD42-B37C-4B69-AFF2-30D28008B362}" dt="2019-10-15T18:08:44.015" v="229" actId="14100"/>
          <ac:cxnSpMkLst>
            <pc:docMk/>
            <pc:sldMk cId="1278451515" sldId="275"/>
            <ac:cxnSpMk id="31" creationId="{148975C0-5E11-430E-AA56-888997A7EF74}"/>
          </ac:cxnSpMkLst>
        </pc:cxnChg>
        <pc:cxnChg chg="mod">
          <ac:chgData name="Codrina Merigo" userId="76fb00654224139b" providerId="LiveId" clId="{EA3FDD42-B37C-4B69-AFF2-30D28008B362}" dt="2019-10-15T18:05:32.928" v="180" actId="14100"/>
          <ac:cxnSpMkLst>
            <pc:docMk/>
            <pc:sldMk cId="1278451515" sldId="275"/>
            <ac:cxnSpMk id="51" creationId="{87468080-6A20-407C-8D8F-45CC7EECD6B2}"/>
          </ac:cxnSpMkLst>
        </pc:cxnChg>
        <pc:cxnChg chg="add mod">
          <ac:chgData name="Codrina Merigo" userId="76fb00654224139b" providerId="LiveId" clId="{EA3FDD42-B37C-4B69-AFF2-30D28008B362}" dt="2019-10-15T18:10:40.348" v="355" actId="14100"/>
          <ac:cxnSpMkLst>
            <pc:docMk/>
            <pc:sldMk cId="1278451515" sldId="275"/>
            <ac:cxnSpMk id="74" creationId="{710878D2-8B78-42ED-B113-571DA6DE46C8}"/>
          </ac:cxnSpMkLst>
        </pc:cxnChg>
        <pc:cxnChg chg="mod">
          <ac:chgData name="Codrina Merigo" userId="76fb00654224139b" providerId="LiveId" clId="{EA3FDD42-B37C-4B69-AFF2-30D28008B362}" dt="2019-10-15T18:07:25.107" v="215" actId="14100"/>
          <ac:cxnSpMkLst>
            <pc:docMk/>
            <pc:sldMk cId="1278451515" sldId="275"/>
            <ac:cxnSpMk id="172" creationId="{28490709-3F95-4C89-84EE-16756D4559B8}"/>
          </ac:cxnSpMkLst>
        </pc:cxnChg>
        <pc:cxnChg chg="mod">
          <ac:chgData name="Codrina Merigo" userId="76fb00654224139b" providerId="LiveId" clId="{EA3FDD42-B37C-4B69-AFF2-30D28008B362}" dt="2019-10-15T18:08:44.015" v="229" actId="14100"/>
          <ac:cxnSpMkLst>
            <pc:docMk/>
            <pc:sldMk cId="1278451515" sldId="275"/>
            <ac:cxnSpMk id="180" creationId="{7C0019AD-D784-4928-8AE3-8233FDC4A51B}"/>
          </ac:cxnSpMkLst>
        </pc:cxnChg>
      </pc:sldChg>
      <pc:sldChg chg="modSp">
        <pc:chgData name="Codrina Merigo" userId="76fb00654224139b" providerId="LiveId" clId="{EA3FDD42-B37C-4B69-AFF2-30D28008B362}" dt="2019-10-15T17:56:55.626" v="83" actId="1076"/>
        <pc:sldMkLst>
          <pc:docMk/>
          <pc:sldMk cId="881631248" sldId="276"/>
        </pc:sldMkLst>
        <pc:spChg chg="mod">
          <ac:chgData name="Codrina Merigo" userId="76fb00654224139b" providerId="LiveId" clId="{EA3FDD42-B37C-4B69-AFF2-30D28008B362}" dt="2019-10-15T17:56:37.528" v="81" actId="1076"/>
          <ac:spMkLst>
            <pc:docMk/>
            <pc:sldMk cId="881631248" sldId="276"/>
            <ac:spMk id="15" creationId="{4713B6B8-75CD-4A92-A995-5976EC50A5A4}"/>
          </ac:spMkLst>
        </pc:spChg>
        <pc:picChg chg="mod">
          <ac:chgData name="Codrina Merigo" userId="76fb00654224139b" providerId="LiveId" clId="{EA3FDD42-B37C-4B69-AFF2-30D28008B362}" dt="2019-10-15T17:56:55.626" v="83" actId="1076"/>
          <ac:picMkLst>
            <pc:docMk/>
            <pc:sldMk cId="881631248" sldId="276"/>
            <ac:picMk id="3" creationId="{B01C19C0-DB40-4B45-BF3B-3C4367C727D2}"/>
          </ac:picMkLst>
        </pc:picChg>
        <pc:picChg chg="mod">
          <ac:chgData name="Codrina Merigo" userId="76fb00654224139b" providerId="LiveId" clId="{EA3FDD42-B37C-4B69-AFF2-30D28008B362}" dt="2019-10-15T17:56:47.932" v="82" actId="1076"/>
          <ac:picMkLst>
            <pc:docMk/>
            <pc:sldMk cId="881631248" sldId="276"/>
            <ac:picMk id="12" creationId="{D87172DF-D0CC-434C-962D-C230B3355E02}"/>
          </ac:picMkLst>
        </pc:picChg>
      </pc:sldChg>
      <pc:sldChg chg="modSp">
        <pc:chgData name="Codrina Merigo" userId="76fb00654224139b" providerId="LiveId" clId="{EA3FDD42-B37C-4B69-AFF2-30D28008B362}" dt="2019-10-15T17:56:25.745" v="80" actId="1076"/>
        <pc:sldMkLst>
          <pc:docMk/>
          <pc:sldMk cId="4132960554" sldId="280"/>
        </pc:sldMkLst>
        <pc:picChg chg="mod">
          <ac:chgData name="Codrina Merigo" userId="76fb00654224139b" providerId="LiveId" clId="{EA3FDD42-B37C-4B69-AFF2-30D28008B362}" dt="2019-10-15T17:56:25.745" v="80" actId="1076"/>
          <ac:picMkLst>
            <pc:docMk/>
            <pc:sldMk cId="4132960554" sldId="280"/>
            <ac:picMk id="23" creationId="{098220CA-0155-4647-A7AD-CD7AFC499A21}"/>
          </ac:picMkLst>
        </pc:picChg>
        <pc:picChg chg="mod">
          <ac:chgData name="Codrina Merigo" userId="76fb00654224139b" providerId="LiveId" clId="{EA3FDD42-B37C-4B69-AFF2-30D28008B362}" dt="2019-10-15T17:56:21.113" v="79" actId="1076"/>
          <ac:picMkLst>
            <pc:docMk/>
            <pc:sldMk cId="4132960554" sldId="280"/>
            <ac:picMk id="29" creationId="{59078436-DE25-4FBC-BD14-39D1CACDCC8D}"/>
          </ac:picMkLst>
        </pc:picChg>
      </pc:sldChg>
      <pc:sldChg chg="modSp">
        <pc:chgData name="Codrina Merigo" userId="76fb00654224139b" providerId="LiveId" clId="{EA3FDD42-B37C-4B69-AFF2-30D28008B362}" dt="2019-10-15T18:12:04.230" v="357" actId="1076"/>
        <pc:sldMkLst>
          <pc:docMk/>
          <pc:sldMk cId="1872512973" sldId="281"/>
        </pc:sldMkLst>
        <pc:spChg chg="mod">
          <ac:chgData name="Codrina Merigo" userId="76fb00654224139b" providerId="LiveId" clId="{EA3FDD42-B37C-4B69-AFF2-30D28008B362}" dt="2019-10-15T17:56:04.977" v="77" actId="2711"/>
          <ac:spMkLst>
            <pc:docMk/>
            <pc:sldMk cId="1872512973" sldId="281"/>
            <ac:spMk id="2" creationId="{B277313C-9AB1-4F9A-BB24-35E2FD7DB352}"/>
          </ac:spMkLst>
        </pc:spChg>
        <pc:picChg chg="mod">
          <ac:chgData name="Codrina Merigo" userId="76fb00654224139b" providerId="LiveId" clId="{EA3FDD42-B37C-4B69-AFF2-30D28008B362}" dt="2019-10-15T18:12:04.230" v="357" actId="1076"/>
          <ac:picMkLst>
            <pc:docMk/>
            <pc:sldMk cId="1872512973" sldId="281"/>
            <ac:picMk id="106" creationId="{6CAAC611-55E1-4E21-BC76-A57F798F7BAB}"/>
          </ac:picMkLst>
        </pc:picChg>
      </pc:sldChg>
      <pc:sldChg chg="modSp modAnim">
        <pc:chgData name="Codrina Merigo" userId="76fb00654224139b" providerId="LiveId" clId="{EA3FDD42-B37C-4B69-AFF2-30D28008B362}" dt="2019-10-15T18:02:38.959" v="152"/>
        <pc:sldMkLst>
          <pc:docMk/>
          <pc:sldMk cId="1511857796" sldId="282"/>
        </pc:sldMkLst>
        <pc:picChg chg="mod">
          <ac:chgData name="Codrina Merigo" userId="76fb00654224139b" providerId="LiveId" clId="{EA3FDD42-B37C-4B69-AFF2-30D28008B362}" dt="2019-10-15T17:50:42.884" v="3" actId="1076"/>
          <ac:picMkLst>
            <pc:docMk/>
            <pc:sldMk cId="1511857796" sldId="282"/>
            <ac:picMk id="14" creationId="{41E7021C-D030-4788-9753-9F8C35F5F1DE}"/>
          </ac:picMkLst>
        </pc:picChg>
        <pc:picChg chg="mod">
          <ac:chgData name="Codrina Merigo" userId="76fb00654224139b" providerId="LiveId" clId="{EA3FDD42-B37C-4B69-AFF2-30D28008B362}" dt="2019-10-15T17:50:44.968" v="4" actId="1076"/>
          <ac:picMkLst>
            <pc:docMk/>
            <pc:sldMk cId="1511857796" sldId="282"/>
            <ac:picMk id="20" creationId="{4C2E7856-35D9-4E8F-A4B4-FD3EAD192D0F}"/>
          </ac:picMkLst>
        </pc:picChg>
        <pc:picChg chg="mod">
          <ac:chgData name="Codrina Merigo" userId="76fb00654224139b" providerId="LiveId" clId="{EA3FDD42-B37C-4B69-AFF2-30D28008B362}" dt="2019-10-15T17:50:39.501" v="2" actId="1076"/>
          <ac:picMkLst>
            <pc:docMk/>
            <pc:sldMk cId="1511857796" sldId="282"/>
            <ac:picMk id="21" creationId="{853F8F2E-E848-4836-8CAE-0199A1F8820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2BB98C-8F13-4D8A-AE3D-E1433C2E55AB}" type="doc">
      <dgm:prSet loTypeId="urn:microsoft.com/office/officeart/2005/8/layout/process1" loCatId="process" qsTypeId="urn:microsoft.com/office/officeart/2005/8/quickstyle/simple4" qsCatId="simple" csTypeId="urn:microsoft.com/office/officeart/2005/8/colors/accent1_2" csCatId="accent1" phldr="1"/>
      <dgm:spPr/>
    </dgm:pt>
    <dgm:pt modelId="{024967FE-514E-4D78-826E-03FB67B5E606}">
      <dgm:prSet phldrT="[Text]"/>
      <dgm:spPr>
        <a:solidFill>
          <a:srgbClr val="2E3C7E"/>
        </a:solidFill>
        <a:ln>
          <a:solidFill>
            <a:srgbClr val="2E3C7E"/>
          </a:solidFill>
        </a:ln>
      </dgm:spPr>
      <dgm:t>
        <a:bodyPr/>
        <a:lstStyle/>
        <a:p>
          <a:r>
            <a:rPr lang="en-US" dirty="0"/>
            <a:t>Given</a:t>
          </a:r>
        </a:p>
      </dgm:t>
    </dgm:pt>
    <dgm:pt modelId="{DC5B09A9-396F-481A-A08F-8C43C7374935}" type="parTrans" cxnId="{A797A97B-7032-464B-805A-3A601A3D837B}">
      <dgm:prSet/>
      <dgm:spPr/>
      <dgm:t>
        <a:bodyPr/>
        <a:lstStyle/>
        <a:p>
          <a:endParaRPr lang="en-US"/>
        </a:p>
      </dgm:t>
    </dgm:pt>
    <dgm:pt modelId="{EB8C88F5-A321-4ECB-B6BD-85BB9DA3F8A5}" type="sibTrans" cxnId="{A797A97B-7032-464B-805A-3A601A3D837B}">
      <dgm:prSet/>
      <dgm:spPr/>
      <dgm:t>
        <a:bodyPr/>
        <a:lstStyle/>
        <a:p>
          <a:endParaRPr lang="en-US"/>
        </a:p>
      </dgm:t>
    </dgm:pt>
    <dgm:pt modelId="{62CAD713-9070-4392-B8A5-745F5490E5A8}">
      <dgm:prSet phldrT="[Text]"/>
      <dgm:spPr>
        <a:solidFill>
          <a:srgbClr val="2E3C7E"/>
        </a:solidFill>
        <a:ln>
          <a:solidFill>
            <a:srgbClr val="2E3C7E"/>
          </a:solidFill>
        </a:ln>
      </dgm:spPr>
      <dgm:t>
        <a:bodyPr/>
        <a:lstStyle/>
        <a:p>
          <a:r>
            <a:rPr lang="en-US" dirty="0"/>
            <a:t>When</a:t>
          </a:r>
        </a:p>
      </dgm:t>
    </dgm:pt>
    <dgm:pt modelId="{B7038191-462A-43A4-ABE7-DA2B5A6875A6}" type="parTrans" cxnId="{2B13EDD1-E708-4505-A91E-062F5C8BE688}">
      <dgm:prSet/>
      <dgm:spPr/>
      <dgm:t>
        <a:bodyPr/>
        <a:lstStyle/>
        <a:p>
          <a:endParaRPr lang="en-US"/>
        </a:p>
      </dgm:t>
    </dgm:pt>
    <dgm:pt modelId="{CCDD66D0-CDD4-405A-A08D-DA5CF0AA2107}" type="sibTrans" cxnId="{2B13EDD1-E708-4505-A91E-062F5C8BE688}">
      <dgm:prSet/>
      <dgm:spPr/>
      <dgm:t>
        <a:bodyPr/>
        <a:lstStyle/>
        <a:p>
          <a:endParaRPr lang="en-US"/>
        </a:p>
      </dgm:t>
    </dgm:pt>
    <dgm:pt modelId="{070A581B-49B9-41AB-ABD5-F6C81DC79E2E}">
      <dgm:prSet phldrT="[Text]"/>
      <dgm:spPr>
        <a:solidFill>
          <a:srgbClr val="2E3C7E"/>
        </a:solidFill>
        <a:ln>
          <a:solidFill>
            <a:srgbClr val="2E3C7E"/>
          </a:solidFill>
        </a:ln>
      </dgm:spPr>
      <dgm:t>
        <a:bodyPr/>
        <a:lstStyle/>
        <a:p>
          <a:r>
            <a:rPr lang="en-US" dirty="0"/>
            <a:t>Then</a:t>
          </a:r>
        </a:p>
      </dgm:t>
    </dgm:pt>
    <dgm:pt modelId="{551B10FF-273F-471A-AD1A-F3B23695041B}" type="parTrans" cxnId="{1B847DBC-C4F7-47BD-9352-B7606E4ED46D}">
      <dgm:prSet/>
      <dgm:spPr/>
      <dgm:t>
        <a:bodyPr/>
        <a:lstStyle/>
        <a:p>
          <a:endParaRPr lang="en-US"/>
        </a:p>
      </dgm:t>
    </dgm:pt>
    <dgm:pt modelId="{8CE498B2-9278-4FAA-BEF8-21EEA2C553BE}" type="sibTrans" cxnId="{1B847DBC-C4F7-47BD-9352-B7606E4ED46D}">
      <dgm:prSet/>
      <dgm:spPr/>
      <dgm:t>
        <a:bodyPr/>
        <a:lstStyle/>
        <a:p>
          <a:endParaRPr lang="en-US"/>
        </a:p>
      </dgm:t>
    </dgm:pt>
    <dgm:pt modelId="{DD4C1199-55B9-4863-A29B-D6CE1F8537FA}" type="pres">
      <dgm:prSet presAssocID="{7B2BB98C-8F13-4D8A-AE3D-E1433C2E55AB}" presName="Name0" presStyleCnt="0">
        <dgm:presLayoutVars>
          <dgm:dir/>
          <dgm:resizeHandles val="exact"/>
        </dgm:presLayoutVars>
      </dgm:prSet>
      <dgm:spPr/>
    </dgm:pt>
    <dgm:pt modelId="{88038438-ADFE-445E-93D6-49A35C3FBF3D}" type="pres">
      <dgm:prSet presAssocID="{024967FE-514E-4D78-826E-03FB67B5E606}" presName="node" presStyleLbl="node1" presStyleIdx="0" presStyleCnt="3">
        <dgm:presLayoutVars>
          <dgm:bulletEnabled val="1"/>
        </dgm:presLayoutVars>
      </dgm:prSet>
      <dgm:spPr/>
    </dgm:pt>
    <dgm:pt modelId="{37776C3E-F44D-4D9C-978B-C913E370BE17}" type="pres">
      <dgm:prSet presAssocID="{EB8C88F5-A321-4ECB-B6BD-85BB9DA3F8A5}" presName="sibTrans" presStyleLbl="sibTrans2D1" presStyleIdx="0" presStyleCnt="2"/>
      <dgm:spPr/>
    </dgm:pt>
    <dgm:pt modelId="{1FB17689-1F03-4067-8497-9E3551F64E09}" type="pres">
      <dgm:prSet presAssocID="{EB8C88F5-A321-4ECB-B6BD-85BB9DA3F8A5}" presName="connectorText" presStyleLbl="sibTrans2D1" presStyleIdx="0" presStyleCnt="2"/>
      <dgm:spPr/>
    </dgm:pt>
    <dgm:pt modelId="{8F2EE501-3941-40FE-A899-38EB416865AF}" type="pres">
      <dgm:prSet presAssocID="{62CAD713-9070-4392-B8A5-745F5490E5A8}" presName="node" presStyleLbl="node1" presStyleIdx="1" presStyleCnt="3">
        <dgm:presLayoutVars>
          <dgm:bulletEnabled val="1"/>
        </dgm:presLayoutVars>
      </dgm:prSet>
      <dgm:spPr/>
    </dgm:pt>
    <dgm:pt modelId="{16A4374D-29CD-4FAB-92A7-D23B23D043D3}" type="pres">
      <dgm:prSet presAssocID="{CCDD66D0-CDD4-405A-A08D-DA5CF0AA2107}" presName="sibTrans" presStyleLbl="sibTrans2D1" presStyleIdx="1" presStyleCnt="2"/>
      <dgm:spPr/>
    </dgm:pt>
    <dgm:pt modelId="{D4A85A31-9B86-49DA-9270-D99BC06D651C}" type="pres">
      <dgm:prSet presAssocID="{CCDD66D0-CDD4-405A-A08D-DA5CF0AA2107}" presName="connectorText" presStyleLbl="sibTrans2D1" presStyleIdx="1" presStyleCnt="2"/>
      <dgm:spPr/>
    </dgm:pt>
    <dgm:pt modelId="{9D09DF85-AD73-4036-BBFF-3B87D250BA4C}" type="pres">
      <dgm:prSet presAssocID="{070A581B-49B9-41AB-ABD5-F6C81DC79E2E}" presName="node" presStyleLbl="node1" presStyleIdx="2" presStyleCnt="3">
        <dgm:presLayoutVars>
          <dgm:bulletEnabled val="1"/>
        </dgm:presLayoutVars>
      </dgm:prSet>
      <dgm:spPr/>
    </dgm:pt>
  </dgm:ptLst>
  <dgm:cxnLst>
    <dgm:cxn modelId="{25243C36-59D6-4D94-9104-E373C4CC6374}" type="presOf" srcId="{024967FE-514E-4D78-826E-03FB67B5E606}" destId="{88038438-ADFE-445E-93D6-49A35C3FBF3D}" srcOrd="0" destOrd="0" presId="urn:microsoft.com/office/officeart/2005/8/layout/process1"/>
    <dgm:cxn modelId="{9E07CD5C-266B-4D02-BCA8-957DB9523688}" type="presOf" srcId="{7B2BB98C-8F13-4D8A-AE3D-E1433C2E55AB}" destId="{DD4C1199-55B9-4863-A29B-D6CE1F8537FA}" srcOrd="0" destOrd="0" presId="urn:microsoft.com/office/officeart/2005/8/layout/process1"/>
    <dgm:cxn modelId="{FEEA2068-131C-489D-9749-D6742F913D5F}" type="presOf" srcId="{EB8C88F5-A321-4ECB-B6BD-85BB9DA3F8A5}" destId="{37776C3E-F44D-4D9C-978B-C913E370BE17}" srcOrd="0" destOrd="0" presId="urn:microsoft.com/office/officeart/2005/8/layout/process1"/>
    <dgm:cxn modelId="{C96C014E-389E-4B9D-B08F-5615003CAAAA}" type="presOf" srcId="{CCDD66D0-CDD4-405A-A08D-DA5CF0AA2107}" destId="{D4A85A31-9B86-49DA-9270-D99BC06D651C}" srcOrd="1" destOrd="0" presId="urn:microsoft.com/office/officeart/2005/8/layout/process1"/>
    <dgm:cxn modelId="{02977177-703E-481C-B4F1-98ACFB5A2A2F}" type="presOf" srcId="{62CAD713-9070-4392-B8A5-745F5490E5A8}" destId="{8F2EE501-3941-40FE-A899-38EB416865AF}" srcOrd="0" destOrd="0" presId="urn:microsoft.com/office/officeart/2005/8/layout/process1"/>
    <dgm:cxn modelId="{A797A97B-7032-464B-805A-3A601A3D837B}" srcId="{7B2BB98C-8F13-4D8A-AE3D-E1433C2E55AB}" destId="{024967FE-514E-4D78-826E-03FB67B5E606}" srcOrd="0" destOrd="0" parTransId="{DC5B09A9-396F-481A-A08F-8C43C7374935}" sibTransId="{EB8C88F5-A321-4ECB-B6BD-85BB9DA3F8A5}"/>
    <dgm:cxn modelId="{9D69FD86-5D30-4EEE-8334-D0B31417DCC6}" type="presOf" srcId="{070A581B-49B9-41AB-ABD5-F6C81DC79E2E}" destId="{9D09DF85-AD73-4036-BBFF-3B87D250BA4C}" srcOrd="0" destOrd="0" presId="urn:microsoft.com/office/officeart/2005/8/layout/process1"/>
    <dgm:cxn modelId="{1B847DBC-C4F7-47BD-9352-B7606E4ED46D}" srcId="{7B2BB98C-8F13-4D8A-AE3D-E1433C2E55AB}" destId="{070A581B-49B9-41AB-ABD5-F6C81DC79E2E}" srcOrd="2" destOrd="0" parTransId="{551B10FF-273F-471A-AD1A-F3B23695041B}" sibTransId="{8CE498B2-9278-4FAA-BEF8-21EEA2C553BE}"/>
    <dgm:cxn modelId="{4ABAF8BD-3078-42E0-BA40-951AE1E06924}" type="presOf" srcId="{EB8C88F5-A321-4ECB-B6BD-85BB9DA3F8A5}" destId="{1FB17689-1F03-4067-8497-9E3551F64E09}" srcOrd="1" destOrd="0" presId="urn:microsoft.com/office/officeart/2005/8/layout/process1"/>
    <dgm:cxn modelId="{2B13EDD1-E708-4505-A91E-062F5C8BE688}" srcId="{7B2BB98C-8F13-4D8A-AE3D-E1433C2E55AB}" destId="{62CAD713-9070-4392-B8A5-745F5490E5A8}" srcOrd="1" destOrd="0" parTransId="{B7038191-462A-43A4-ABE7-DA2B5A6875A6}" sibTransId="{CCDD66D0-CDD4-405A-A08D-DA5CF0AA2107}"/>
    <dgm:cxn modelId="{314079F3-0A81-44C3-9DCD-AEC581D59A00}" type="presOf" srcId="{CCDD66D0-CDD4-405A-A08D-DA5CF0AA2107}" destId="{16A4374D-29CD-4FAB-92A7-D23B23D043D3}" srcOrd="0" destOrd="0" presId="urn:microsoft.com/office/officeart/2005/8/layout/process1"/>
    <dgm:cxn modelId="{EC46E26E-1B13-4F74-BDDF-6A2DEAD09EBB}" type="presParOf" srcId="{DD4C1199-55B9-4863-A29B-D6CE1F8537FA}" destId="{88038438-ADFE-445E-93D6-49A35C3FBF3D}" srcOrd="0" destOrd="0" presId="urn:microsoft.com/office/officeart/2005/8/layout/process1"/>
    <dgm:cxn modelId="{73D45CD7-ACA0-47B4-A646-5E663ECDDA1B}" type="presParOf" srcId="{DD4C1199-55B9-4863-A29B-D6CE1F8537FA}" destId="{37776C3E-F44D-4D9C-978B-C913E370BE17}" srcOrd="1" destOrd="0" presId="urn:microsoft.com/office/officeart/2005/8/layout/process1"/>
    <dgm:cxn modelId="{B69D690F-9FD7-4F18-9483-E5011D109244}" type="presParOf" srcId="{37776C3E-F44D-4D9C-978B-C913E370BE17}" destId="{1FB17689-1F03-4067-8497-9E3551F64E09}" srcOrd="0" destOrd="0" presId="urn:microsoft.com/office/officeart/2005/8/layout/process1"/>
    <dgm:cxn modelId="{2CAB8F36-FD48-4252-AB17-92CFFEC4637D}" type="presParOf" srcId="{DD4C1199-55B9-4863-A29B-D6CE1F8537FA}" destId="{8F2EE501-3941-40FE-A899-38EB416865AF}" srcOrd="2" destOrd="0" presId="urn:microsoft.com/office/officeart/2005/8/layout/process1"/>
    <dgm:cxn modelId="{A42C787B-1657-41FD-A354-9338AB03DF6B}" type="presParOf" srcId="{DD4C1199-55B9-4863-A29B-D6CE1F8537FA}" destId="{16A4374D-29CD-4FAB-92A7-D23B23D043D3}" srcOrd="3" destOrd="0" presId="urn:microsoft.com/office/officeart/2005/8/layout/process1"/>
    <dgm:cxn modelId="{023C21D8-7C6D-4763-9442-6008F5340050}" type="presParOf" srcId="{16A4374D-29CD-4FAB-92A7-D23B23D043D3}" destId="{D4A85A31-9B86-49DA-9270-D99BC06D651C}" srcOrd="0" destOrd="0" presId="urn:microsoft.com/office/officeart/2005/8/layout/process1"/>
    <dgm:cxn modelId="{13D15604-E245-4F05-BCCE-990D147BD7D8}" type="presParOf" srcId="{DD4C1199-55B9-4863-A29B-D6CE1F8537FA}" destId="{9D09DF85-AD73-4036-BBFF-3B87D250BA4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38438-ADFE-445E-93D6-49A35C3FBF3D}">
      <dsp:nvSpPr>
        <dsp:cNvPr id="0" name=""/>
        <dsp:cNvSpPr/>
      </dsp:nvSpPr>
      <dsp:spPr>
        <a:xfrm>
          <a:off x="3371" y="449765"/>
          <a:ext cx="1007704" cy="604622"/>
        </a:xfrm>
        <a:prstGeom prst="roundRect">
          <a:avLst>
            <a:gd name="adj" fmla="val 10000"/>
          </a:avLst>
        </a:prstGeom>
        <a:solidFill>
          <a:srgbClr val="2E3C7E"/>
        </a:solidFill>
        <a:ln>
          <a:solidFill>
            <a:srgbClr val="2E3C7E"/>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Given</a:t>
          </a:r>
        </a:p>
      </dsp:txBody>
      <dsp:txXfrm>
        <a:off x="21080" y="467474"/>
        <a:ext cx="972286" cy="569204"/>
      </dsp:txXfrm>
    </dsp:sp>
    <dsp:sp modelId="{37776C3E-F44D-4D9C-978B-C913E370BE17}">
      <dsp:nvSpPr>
        <dsp:cNvPr id="0" name=""/>
        <dsp:cNvSpPr/>
      </dsp:nvSpPr>
      <dsp:spPr>
        <a:xfrm>
          <a:off x="1111846" y="627121"/>
          <a:ext cx="213633" cy="24991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11846" y="677103"/>
        <a:ext cx="149543" cy="149946"/>
      </dsp:txXfrm>
    </dsp:sp>
    <dsp:sp modelId="{8F2EE501-3941-40FE-A899-38EB416865AF}">
      <dsp:nvSpPr>
        <dsp:cNvPr id="0" name=""/>
        <dsp:cNvSpPr/>
      </dsp:nvSpPr>
      <dsp:spPr>
        <a:xfrm>
          <a:off x="1414157" y="449765"/>
          <a:ext cx="1007704" cy="604622"/>
        </a:xfrm>
        <a:prstGeom prst="roundRect">
          <a:avLst>
            <a:gd name="adj" fmla="val 10000"/>
          </a:avLst>
        </a:prstGeom>
        <a:solidFill>
          <a:srgbClr val="2E3C7E"/>
        </a:solidFill>
        <a:ln>
          <a:solidFill>
            <a:srgbClr val="2E3C7E"/>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When</a:t>
          </a:r>
        </a:p>
      </dsp:txBody>
      <dsp:txXfrm>
        <a:off x="1431866" y="467474"/>
        <a:ext cx="972286" cy="569204"/>
      </dsp:txXfrm>
    </dsp:sp>
    <dsp:sp modelId="{16A4374D-29CD-4FAB-92A7-D23B23D043D3}">
      <dsp:nvSpPr>
        <dsp:cNvPr id="0" name=""/>
        <dsp:cNvSpPr/>
      </dsp:nvSpPr>
      <dsp:spPr>
        <a:xfrm>
          <a:off x="2522632" y="627121"/>
          <a:ext cx="213633" cy="24991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22632" y="677103"/>
        <a:ext cx="149543" cy="149946"/>
      </dsp:txXfrm>
    </dsp:sp>
    <dsp:sp modelId="{9D09DF85-AD73-4036-BBFF-3B87D250BA4C}">
      <dsp:nvSpPr>
        <dsp:cNvPr id="0" name=""/>
        <dsp:cNvSpPr/>
      </dsp:nvSpPr>
      <dsp:spPr>
        <a:xfrm>
          <a:off x="2824944" y="449765"/>
          <a:ext cx="1007704" cy="604622"/>
        </a:xfrm>
        <a:prstGeom prst="roundRect">
          <a:avLst>
            <a:gd name="adj" fmla="val 10000"/>
          </a:avLst>
        </a:prstGeom>
        <a:solidFill>
          <a:srgbClr val="2E3C7E"/>
        </a:solidFill>
        <a:ln>
          <a:solidFill>
            <a:srgbClr val="2E3C7E"/>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Then</a:t>
          </a:r>
        </a:p>
      </dsp:txBody>
      <dsp:txXfrm>
        <a:off x="2842653" y="467474"/>
        <a:ext cx="972286" cy="5692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5T09:47:20.495"/>
    </inkml:context>
    <inkml:brush xml:id="br0">
      <inkml:brushProperty name="width" value="0.1" units="cm"/>
      <inkml:brushProperty name="height" value="0.1" units="cm"/>
      <inkml:brushProperty name="color" value="#33CCFF"/>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5T09:47:20.496"/>
    </inkml:context>
    <inkml:brush xml:id="br0">
      <inkml:brushProperty name="width" value="0.1" units="cm"/>
      <inkml:brushProperty name="height" value="0.1" units="cm"/>
      <inkml:brushProperty name="color" value="#33CCFF"/>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5T09:47:20.497"/>
    </inkml:context>
    <inkml:brush xml:id="br0">
      <inkml:brushProperty name="width" value="0.1" units="cm"/>
      <inkml:brushProperty name="height" value="0.1" units="cm"/>
      <inkml:brushProperty name="color" value="#33CCFF"/>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D6714-598E-49B7-B7D3-E65F6E22D1B6}" type="datetimeFigureOut">
              <a:rPr lang="en-US" smtClean="0"/>
              <a:t>10/25/2019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CB494-15EE-44E0-BDC7-1AE23264A454}" type="slidenum">
              <a:rPr lang="en-US" smtClean="0"/>
              <a:t>‹#›</a:t>
            </a:fld>
            <a:endParaRPr lang="en-US"/>
          </a:p>
        </p:txBody>
      </p:sp>
    </p:spTree>
    <p:extLst>
      <p:ext uri="{BB962C8B-B14F-4D97-AF65-F5344CB8AC3E}">
        <p14:creationId xmlns:p14="http://schemas.microsoft.com/office/powerpoint/2010/main" val="411895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a:t>
            </a:r>
          </a:p>
        </p:txBody>
      </p:sp>
      <p:sp>
        <p:nvSpPr>
          <p:cNvPr id="4" name="Slide Number Placeholder 3"/>
          <p:cNvSpPr>
            <a:spLocks noGrp="1"/>
          </p:cNvSpPr>
          <p:nvPr>
            <p:ph type="sldNum" sz="quarter" idx="5"/>
          </p:nvPr>
        </p:nvSpPr>
        <p:spPr/>
        <p:txBody>
          <a:bodyPr/>
          <a:lstStyle/>
          <a:p>
            <a:fld id="{AE0CB494-15EE-44E0-BDC7-1AE23264A454}" type="slidenum">
              <a:rPr lang="en-US" smtClean="0"/>
              <a:t>2</a:t>
            </a:fld>
            <a:endParaRPr lang="en-US"/>
          </a:p>
        </p:txBody>
      </p:sp>
    </p:spTree>
    <p:extLst>
      <p:ext uri="{BB962C8B-B14F-4D97-AF65-F5344CB8AC3E}">
        <p14:creationId xmlns:p14="http://schemas.microsoft.com/office/powerpoint/2010/main" val="4150839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an example of a function, that given two integers, a and b, I returns ‘</a:t>
            </a:r>
            <a:r>
              <a:rPr lang="en-US" dirty="0" err="1"/>
              <a:t>a+b</a:t>
            </a:r>
            <a:r>
              <a:rPr lang="en-US" dirty="0"/>
              <a:t>’ . So a simple way of using the pattern might be :</a:t>
            </a:r>
          </a:p>
          <a:p>
            <a:endParaRPr lang="en-US" dirty="0"/>
          </a:p>
          <a:p>
            <a:r>
              <a:rPr lang="en-US" dirty="0"/>
              <a:t>Another way of writing the </a:t>
            </a:r>
            <a:r>
              <a:rPr lang="en-US" dirty="0" err="1"/>
              <a:t>ui</a:t>
            </a:r>
            <a:r>
              <a:rPr lang="en-US" dirty="0"/>
              <a:t> tests is using the so called feature files that are written in some cases of ‘ behavior driven development  or BDD.</a:t>
            </a:r>
          </a:p>
        </p:txBody>
      </p:sp>
      <p:sp>
        <p:nvSpPr>
          <p:cNvPr id="4" name="Slide Number Placeholder 3"/>
          <p:cNvSpPr>
            <a:spLocks noGrp="1"/>
          </p:cNvSpPr>
          <p:nvPr>
            <p:ph type="sldNum" sz="quarter" idx="5"/>
          </p:nvPr>
        </p:nvSpPr>
        <p:spPr/>
        <p:txBody>
          <a:bodyPr/>
          <a:lstStyle/>
          <a:p>
            <a:fld id="{AE0CB494-15EE-44E0-BDC7-1AE23264A454}" type="slidenum">
              <a:rPr lang="en-US" smtClean="0"/>
              <a:t>11</a:t>
            </a:fld>
            <a:endParaRPr lang="en-US"/>
          </a:p>
        </p:txBody>
      </p:sp>
    </p:spTree>
    <p:extLst>
      <p:ext uri="{BB962C8B-B14F-4D97-AF65-F5344CB8AC3E}">
        <p14:creationId xmlns:p14="http://schemas.microsoft.com/office/powerpoint/2010/main" val="139886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0CB494-15EE-44E0-BDC7-1AE23264A454}" type="slidenum">
              <a:rPr lang="en-US" smtClean="0"/>
              <a:t>12</a:t>
            </a:fld>
            <a:endParaRPr lang="en-US"/>
          </a:p>
        </p:txBody>
      </p:sp>
    </p:spTree>
    <p:extLst>
      <p:ext uri="{BB962C8B-B14F-4D97-AF65-F5344CB8AC3E}">
        <p14:creationId xmlns:p14="http://schemas.microsoft.com/office/powerpoint/2010/main" val="428510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latin typeface="Open Sans" panose="020B0606030504020204"/>
              </a:rPr>
              <a:t>(for example: the keyboard pops on the screen, an input text is always empty, </a:t>
            </a:r>
          </a:p>
          <a:p>
            <a:r>
              <a:rPr lang="en-US" i="1" dirty="0">
                <a:latin typeface="Open Sans" panose="020B0606030504020204"/>
              </a:rPr>
              <a:t>the keyboard disappears or hides a part of the screen which contains the ‘Login’ button, </a:t>
            </a:r>
          </a:p>
          <a:p>
            <a:r>
              <a:rPr lang="en-US" i="1" dirty="0">
                <a:latin typeface="Open Sans" panose="020B0606030504020204"/>
              </a:rPr>
              <a:t>the popup is shown and is completely loaded)</a:t>
            </a:r>
          </a:p>
          <a:p>
            <a:endParaRPr lang="en-US" dirty="0"/>
          </a:p>
        </p:txBody>
      </p:sp>
      <p:sp>
        <p:nvSpPr>
          <p:cNvPr id="4" name="Slide Number Placeholder 3"/>
          <p:cNvSpPr>
            <a:spLocks noGrp="1"/>
          </p:cNvSpPr>
          <p:nvPr>
            <p:ph type="sldNum" sz="quarter" idx="5"/>
          </p:nvPr>
        </p:nvSpPr>
        <p:spPr/>
        <p:txBody>
          <a:bodyPr/>
          <a:lstStyle/>
          <a:p>
            <a:fld id="{AE0CB494-15EE-44E0-BDC7-1AE23264A454}" type="slidenum">
              <a:rPr lang="en-US" smtClean="0"/>
              <a:t>13</a:t>
            </a:fld>
            <a:endParaRPr lang="en-US"/>
          </a:p>
        </p:txBody>
      </p:sp>
    </p:spTree>
    <p:extLst>
      <p:ext uri="{BB962C8B-B14F-4D97-AF65-F5344CB8AC3E}">
        <p14:creationId xmlns:p14="http://schemas.microsoft.com/office/powerpoint/2010/main" val="2835609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simple test for the login feature and play it</a:t>
            </a:r>
          </a:p>
        </p:txBody>
      </p:sp>
      <p:sp>
        <p:nvSpPr>
          <p:cNvPr id="4" name="Slide Number Placeholder 3"/>
          <p:cNvSpPr>
            <a:spLocks noGrp="1"/>
          </p:cNvSpPr>
          <p:nvPr>
            <p:ph type="sldNum" sz="quarter" idx="5"/>
          </p:nvPr>
        </p:nvSpPr>
        <p:spPr/>
        <p:txBody>
          <a:bodyPr/>
          <a:lstStyle/>
          <a:p>
            <a:fld id="{AE0CB494-15EE-44E0-BDC7-1AE23264A454}" type="slidenum">
              <a:rPr lang="en-US" smtClean="0"/>
              <a:t>14</a:t>
            </a:fld>
            <a:endParaRPr lang="en-US"/>
          </a:p>
        </p:txBody>
      </p:sp>
    </p:spTree>
    <p:extLst>
      <p:ext uri="{BB962C8B-B14F-4D97-AF65-F5344CB8AC3E}">
        <p14:creationId xmlns:p14="http://schemas.microsoft.com/office/powerpoint/2010/main" val="3739415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test to show more features</a:t>
            </a:r>
          </a:p>
        </p:txBody>
      </p:sp>
      <p:sp>
        <p:nvSpPr>
          <p:cNvPr id="4" name="Slide Number Placeholder 3"/>
          <p:cNvSpPr>
            <a:spLocks noGrp="1"/>
          </p:cNvSpPr>
          <p:nvPr>
            <p:ph type="sldNum" sz="quarter" idx="5"/>
          </p:nvPr>
        </p:nvSpPr>
        <p:spPr/>
        <p:txBody>
          <a:bodyPr/>
          <a:lstStyle/>
          <a:p>
            <a:fld id="{AE0CB494-15EE-44E0-BDC7-1AE23264A454}" type="slidenum">
              <a:rPr lang="en-US" smtClean="0"/>
              <a:t>16</a:t>
            </a:fld>
            <a:endParaRPr lang="en-US"/>
          </a:p>
        </p:txBody>
      </p:sp>
    </p:spTree>
    <p:extLst>
      <p:ext uri="{BB962C8B-B14F-4D97-AF65-F5344CB8AC3E}">
        <p14:creationId xmlns:p14="http://schemas.microsoft.com/office/powerpoint/2010/main" val="2137743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Wide and deep testing on real devices with real expectations- same model but different </a:t>
            </a:r>
            <a:r>
              <a:rPr lang="en-US" dirty="0" err="1"/>
              <a:t>ios</a:t>
            </a:r>
            <a:r>
              <a:rPr lang="en-US" dirty="0"/>
              <a:t> versions</a:t>
            </a:r>
            <a:endParaRPr lang="it-IT" dirty="0"/>
          </a:p>
          <a:p>
            <a:endParaRPr lang="en-US" dirty="0">
              <a:cs typeface="Calibri"/>
            </a:endParaRPr>
          </a:p>
        </p:txBody>
      </p:sp>
      <p:sp>
        <p:nvSpPr>
          <p:cNvPr id="4" name="Segnaposto numero diapositiva 3"/>
          <p:cNvSpPr>
            <a:spLocks noGrp="1"/>
          </p:cNvSpPr>
          <p:nvPr>
            <p:ph type="sldNum" sz="quarter" idx="5"/>
          </p:nvPr>
        </p:nvSpPr>
        <p:spPr/>
        <p:txBody>
          <a:bodyPr/>
          <a:lstStyle/>
          <a:p>
            <a:fld id="{AE0CB494-15EE-44E0-BDC7-1AE23264A454}" type="slidenum">
              <a:rPr lang="en-US" smtClean="0"/>
              <a:t>17</a:t>
            </a:fld>
            <a:endParaRPr lang="en-US"/>
          </a:p>
        </p:txBody>
      </p:sp>
    </p:spTree>
    <p:extLst>
      <p:ext uri="{BB962C8B-B14F-4D97-AF65-F5344CB8AC3E}">
        <p14:creationId xmlns:p14="http://schemas.microsoft.com/office/powerpoint/2010/main" val="388554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0CB494-15EE-44E0-BDC7-1AE23264A454}" type="slidenum">
              <a:rPr lang="en-US" smtClean="0"/>
              <a:t>19</a:t>
            </a:fld>
            <a:endParaRPr lang="en-US"/>
          </a:p>
        </p:txBody>
      </p:sp>
    </p:spTree>
    <p:extLst>
      <p:ext uri="{BB962C8B-B14F-4D97-AF65-F5344CB8AC3E}">
        <p14:creationId xmlns:p14="http://schemas.microsoft.com/office/powerpoint/2010/main" val="1771298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I want to thank our sponsors and the organizers who picked up my session.</a:t>
            </a:r>
          </a:p>
          <a:p>
            <a:r>
              <a:rPr lang="en-US" dirty="0"/>
              <a:t>Now please raise your hand if you are a developer…Ok, this session is also for testers, don’t worry! This is the last session of the day and it feels almost like an usual day at work. Imagine you had an one-day task – something simple, like creating a login page. So, you started in the morning, created your beautiful page, linked all the actions and services, you fine tuned the UI in order to meet all the pixel perfect stuff requested by the designer, you wrote the Unit Test and some manual tests have been performed and all went smoothly. Then, at the end of the day, you check your quality requirements or your Definition of Done check list, you read: “UI Tests to be written ” and you ask WHY?</a:t>
            </a:r>
          </a:p>
          <a:p>
            <a:endParaRPr lang="en-US" dirty="0"/>
          </a:p>
        </p:txBody>
      </p:sp>
      <p:sp>
        <p:nvSpPr>
          <p:cNvPr id="4" name="Slide Number Placeholder 3"/>
          <p:cNvSpPr>
            <a:spLocks noGrp="1"/>
          </p:cNvSpPr>
          <p:nvPr>
            <p:ph type="sldNum" sz="quarter" idx="5"/>
          </p:nvPr>
        </p:nvSpPr>
        <p:spPr/>
        <p:txBody>
          <a:bodyPr/>
          <a:lstStyle/>
          <a:p>
            <a:fld id="{AE0CB494-15EE-44E0-BDC7-1AE23264A454}" type="slidenum">
              <a:rPr lang="en-US" smtClean="0"/>
              <a:t>3</a:t>
            </a:fld>
            <a:endParaRPr lang="en-US"/>
          </a:p>
        </p:txBody>
      </p:sp>
    </p:spTree>
    <p:extLst>
      <p:ext uri="{BB962C8B-B14F-4D97-AF65-F5344CB8AC3E}">
        <p14:creationId xmlns:p14="http://schemas.microsoft.com/office/powerpoint/2010/main" val="3399367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WHO better than you to write them? The designer has created everything, but of course he doesn’t know how </a:t>
            </a:r>
            <a:r>
              <a:rPr lang="en-US" dirty="0" err="1"/>
              <a:t>xaml</a:t>
            </a:r>
            <a:r>
              <a:rPr lang="en-US" dirty="0"/>
              <a:t> works, what’s behind the screen really… </a:t>
            </a:r>
          </a:p>
          <a:p>
            <a:r>
              <a:rPr lang="en-US" dirty="0"/>
              <a:t>The Product Owner know the business requirements and testers have been tapping all over you screen and everything worked OK.</a:t>
            </a:r>
          </a:p>
          <a:p>
            <a:r>
              <a:rPr lang="en-US" dirty="0"/>
              <a:t> So, either you are the dev of the view, or you know how XAML works, The “AutomationId” will became your Best Friend! </a:t>
            </a:r>
          </a:p>
          <a:p>
            <a:r>
              <a:rPr lang="en-US" dirty="0"/>
              <a:t> </a:t>
            </a:r>
          </a:p>
        </p:txBody>
      </p:sp>
      <p:sp>
        <p:nvSpPr>
          <p:cNvPr id="4" name="Slide Number Placeholder 3"/>
          <p:cNvSpPr>
            <a:spLocks noGrp="1"/>
          </p:cNvSpPr>
          <p:nvPr>
            <p:ph type="sldNum" sz="quarter" idx="5"/>
          </p:nvPr>
        </p:nvSpPr>
        <p:spPr/>
        <p:txBody>
          <a:bodyPr/>
          <a:lstStyle/>
          <a:p>
            <a:fld id="{AE0CB494-15EE-44E0-BDC7-1AE23264A454}" type="slidenum">
              <a:rPr lang="en-US" smtClean="0"/>
              <a:t>4</a:t>
            </a:fld>
            <a:endParaRPr lang="en-US"/>
          </a:p>
        </p:txBody>
      </p:sp>
    </p:spTree>
    <p:extLst>
      <p:ext uri="{BB962C8B-B14F-4D97-AF65-F5344CB8AC3E}">
        <p14:creationId xmlns:p14="http://schemas.microsoft.com/office/powerpoint/2010/main" val="1923289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Mobile apps are not like web browsers – depends on various variable, </a:t>
            </a:r>
            <a:r>
              <a:rPr lang="en-US" dirty="0" err="1"/>
              <a:t>os</a:t>
            </a:r>
            <a:r>
              <a:rPr lang="en-US" dirty="0"/>
              <a:t> versions, configurations, customizations </a:t>
            </a:r>
            <a:endParaRPr lang="it-IT" dirty="0"/>
          </a:p>
          <a:p>
            <a:r>
              <a:rPr lang="en-US" dirty="0"/>
              <a:t>So, either you are the dev of the view, or you know how XAML works, The “</a:t>
            </a:r>
            <a:r>
              <a:rPr lang="en-US" dirty="0" err="1"/>
              <a:t>AutomationId</a:t>
            </a:r>
            <a:r>
              <a:rPr lang="en-US" dirty="0"/>
              <a:t>” will became your Best Friend! </a:t>
            </a:r>
            <a:endParaRPr lang="en-US" dirty="0">
              <a:cs typeface="Calibri"/>
            </a:endParaRPr>
          </a:p>
          <a:p>
            <a:r>
              <a:rPr lang="en-US" dirty="0"/>
              <a:t>But, first of all, let’s see some basic concepts and we will be back on the “</a:t>
            </a:r>
            <a:r>
              <a:rPr lang="en-US" dirty="0" err="1"/>
              <a:t>AutomationID</a:t>
            </a:r>
            <a:r>
              <a:rPr lang="en-US" dirty="0"/>
              <a:t>” – doesn’t it seems very powerful ? Automation – and all </a:t>
            </a:r>
            <a:r>
              <a:rPr lang="en-US" dirty="0" err="1"/>
              <a:t>goeees</a:t>
            </a:r>
            <a:r>
              <a:rPr lang="en-US" dirty="0"/>
              <a:t> </a:t>
            </a:r>
            <a:r>
              <a:rPr lang="en-US" dirty="0" err="1"/>
              <a:t>wowwww</a:t>
            </a:r>
            <a:endParaRPr lang="en-US" dirty="0">
              <a:cs typeface="Calibri"/>
            </a:endParaRPr>
          </a:p>
          <a:p>
            <a:endParaRPr lang="en-US" dirty="0">
              <a:cs typeface="Calibri"/>
            </a:endParaRPr>
          </a:p>
          <a:p>
            <a:r>
              <a:rPr lang="en-US" dirty="0"/>
              <a:t> </a:t>
            </a:r>
          </a:p>
        </p:txBody>
      </p:sp>
      <p:sp>
        <p:nvSpPr>
          <p:cNvPr id="4" name="Slide Number Placeholder 3"/>
          <p:cNvSpPr>
            <a:spLocks noGrp="1"/>
          </p:cNvSpPr>
          <p:nvPr>
            <p:ph type="sldNum" sz="quarter" idx="5"/>
          </p:nvPr>
        </p:nvSpPr>
        <p:spPr/>
        <p:txBody>
          <a:bodyPr/>
          <a:lstStyle/>
          <a:p>
            <a:fld id="{AE0CB494-15EE-44E0-BDC7-1AE23264A454}" type="slidenum">
              <a:rPr lang="en-US" smtClean="0"/>
              <a:t>5</a:t>
            </a:fld>
            <a:endParaRPr lang="en-US"/>
          </a:p>
        </p:txBody>
      </p:sp>
    </p:spTree>
    <p:extLst>
      <p:ext uri="{BB962C8B-B14F-4D97-AF65-F5344CB8AC3E}">
        <p14:creationId xmlns:p14="http://schemas.microsoft.com/office/powerpoint/2010/main" val="2465876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UI Tests are between Unit /service tests and manual testing. From this lay4er you will completely impersonate the end-user with every action he can take and ensure that everything is displayed as it was designed. Also, UI Tests are fragile, is recommended while writing this tests to focus only on the ‘UI Flow  and interactions’ and not on the functionalities – let’s leave that for the unit test.</a:t>
            </a:r>
          </a:p>
          <a:p>
            <a:endParaRPr lang="en-US" dirty="0"/>
          </a:p>
          <a:p>
            <a:r>
              <a:rPr lang="en-US" dirty="0"/>
              <a:t>*Talking about app testing, manual tests are or should be always performed, but in the last years, an tests pyramid with focus only on the automated tests have appeared</a:t>
            </a:r>
          </a:p>
          <a:p>
            <a:endParaRPr lang="en-US" dirty="0"/>
          </a:p>
          <a:p>
            <a:r>
              <a:rPr lang="en-US" dirty="0"/>
              <a:t>*The base base-layer of the pyramid</a:t>
            </a:r>
          </a:p>
          <a:p>
            <a:endParaRPr lang="en-US" dirty="0"/>
          </a:p>
          <a:p>
            <a:r>
              <a:rPr lang="en-US" dirty="0"/>
              <a:t>*</a:t>
            </a:r>
            <a:r>
              <a:rPr lang="en-US" dirty="0">
                <a:latin typeface="Open Sans" panose="020B0606030504020204"/>
              </a:rPr>
              <a:t>This test is done to make sure that </a:t>
            </a:r>
            <a:r>
              <a:rPr lang="en-US" dirty="0">
                <a:solidFill>
                  <a:srgbClr val="C00000"/>
                </a:solidFill>
                <a:latin typeface="Open Sans" panose="020B0606030504020204"/>
              </a:rPr>
              <a:t>interaction</a:t>
            </a:r>
            <a:r>
              <a:rPr lang="en-US" dirty="0">
                <a:latin typeface="Open Sans" panose="020B0606030504020204"/>
              </a:rPr>
              <a:t> through the</a:t>
            </a:r>
          </a:p>
          <a:p>
            <a:r>
              <a:rPr lang="en-US" dirty="0">
                <a:latin typeface="Open Sans" panose="020B0606030504020204"/>
              </a:rPr>
              <a:t> UI widgets delivers the right output on the screen</a:t>
            </a:r>
          </a:p>
          <a:p>
            <a:endParaRPr lang="en-US" dirty="0"/>
          </a:p>
          <a:p>
            <a:endParaRPr lang="en-US" dirty="0">
              <a:cs typeface="Calibri" panose="020F0502020204030204"/>
            </a:endParaRPr>
          </a:p>
          <a:p>
            <a:endParaRPr lang="en-US" dirty="0">
              <a:cs typeface="Calibri" panose="020F0502020204030204"/>
            </a:endParaRPr>
          </a:p>
          <a:p>
            <a:endParaRPr lang="en-US" dirty="0"/>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AE0CB494-15EE-44E0-BDC7-1AE23264A454}" type="slidenum">
              <a:rPr lang="en-US" smtClean="0"/>
              <a:t>6</a:t>
            </a:fld>
            <a:endParaRPr lang="en-US"/>
          </a:p>
        </p:txBody>
      </p:sp>
    </p:spTree>
    <p:extLst>
      <p:ext uri="{BB962C8B-B14F-4D97-AF65-F5344CB8AC3E}">
        <p14:creationId xmlns:p14="http://schemas.microsoft.com/office/powerpoint/2010/main" val="1759280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Open Sans"/>
              </a:rPr>
              <a:t>UI Test as every automated test can use the </a:t>
            </a:r>
            <a:r>
              <a:rPr lang="en-US" b="1" dirty="0">
                <a:solidFill>
                  <a:srgbClr val="2E3C7E"/>
                </a:solidFill>
                <a:latin typeface="Open Sans"/>
              </a:rPr>
              <a:t>FIRST Approach </a:t>
            </a:r>
            <a:r>
              <a:rPr lang="en-US" dirty="0">
                <a:latin typeface="Open Sans"/>
              </a:rPr>
              <a:t>– each test has to be :</a:t>
            </a:r>
          </a:p>
          <a:p>
            <a:endParaRPr lang="en-US" dirty="0"/>
          </a:p>
        </p:txBody>
      </p:sp>
      <p:sp>
        <p:nvSpPr>
          <p:cNvPr id="4" name="Slide Number Placeholder 3"/>
          <p:cNvSpPr>
            <a:spLocks noGrp="1"/>
          </p:cNvSpPr>
          <p:nvPr>
            <p:ph type="sldNum" sz="quarter" idx="5"/>
          </p:nvPr>
        </p:nvSpPr>
        <p:spPr/>
        <p:txBody>
          <a:bodyPr/>
          <a:lstStyle/>
          <a:p>
            <a:fld id="{AE0CB494-15EE-44E0-BDC7-1AE23264A454}" type="slidenum">
              <a:rPr lang="en-US" smtClean="0"/>
              <a:t>7</a:t>
            </a:fld>
            <a:endParaRPr lang="en-US"/>
          </a:p>
        </p:txBody>
      </p:sp>
    </p:spTree>
    <p:extLst>
      <p:ext uri="{BB962C8B-B14F-4D97-AF65-F5344CB8AC3E}">
        <p14:creationId xmlns:p14="http://schemas.microsoft.com/office/powerpoint/2010/main" val="3657886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As seen for the example, our application is identified by the keyword app and, if needed, the application is able to take screenshots,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that will be stored inside the bin folder of the </a:t>
            </a:r>
            <a:r>
              <a:rPr lang="en-US" sz="1200" dirty="0" err="1">
                <a:latin typeface="Calibri" panose="020F0502020204030204" pitchFamily="34" charset="0"/>
                <a:ea typeface="Calibri" panose="020F0502020204030204" pitchFamily="34" charset="0"/>
                <a:cs typeface="Times New Roman" panose="02020603050405020304" pitchFamily="18" charset="0"/>
              </a:rPr>
              <a:t>UITest</a:t>
            </a:r>
            <a:r>
              <a:rPr lang="en-US" sz="1200" dirty="0">
                <a:latin typeface="Calibri" panose="020F0502020204030204" pitchFamily="34" charset="0"/>
                <a:ea typeface="Calibri" panose="020F0502020204030204" pitchFamily="34" charset="0"/>
                <a:cs typeface="Times New Roman" panose="02020603050405020304" pitchFamily="18" charset="0"/>
              </a:rPr>
              <a:t> project.</a:t>
            </a:r>
          </a:p>
          <a:p>
            <a:endParaRPr lang="en-US" dirty="0"/>
          </a:p>
        </p:txBody>
      </p:sp>
      <p:sp>
        <p:nvSpPr>
          <p:cNvPr id="4" name="Slide Number Placeholder 3"/>
          <p:cNvSpPr>
            <a:spLocks noGrp="1"/>
          </p:cNvSpPr>
          <p:nvPr>
            <p:ph type="sldNum" sz="quarter" idx="5"/>
          </p:nvPr>
        </p:nvSpPr>
        <p:spPr/>
        <p:txBody>
          <a:bodyPr/>
          <a:lstStyle/>
          <a:p>
            <a:fld id="{AE0CB494-15EE-44E0-BDC7-1AE23264A454}" type="slidenum">
              <a:rPr lang="en-US" smtClean="0"/>
              <a:t>8</a:t>
            </a:fld>
            <a:endParaRPr lang="en-US"/>
          </a:p>
        </p:txBody>
      </p:sp>
    </p:spTree>
    <p:extLst>
      <p:ext uri="{BB962C8B-B14F-4D97-AF65-F5344CB8AC3E}">
        <p14:creationId xmlns:p14="http://schemas.microsoft.com/office/powerpoint/2010/main" val="874601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important tools in creating </a:t>
            </a:r>
            <a:r>
              <a:rPr lang="en-US" dirty="0" err="1"/>
              <a:t>UITests</a:t>
            </a:r>
            <a:r>
              <a:rPr lang="en-US" dirty="0"/>
              <a:t> is the </a:t>
            </a:r>
            <a:r>
              <a:rPr lang="en-US" dirty="0" err="1"/>
              <a:t>the</a:t>
            </a:r>
            <a:r>
              <a:rPr lang="en-US" dirty="0"/>
              <a:t> </a:t>
            </a:r>
            <a:r>
              <a:rPr lang="en-US" dirty="0">
                <a:solidFill>
                  <a:schemeClr val="accent1"/>
                </a:solidFill>
              </a:rPr>
              <a:t>REPL (read-eval-print-loop).</a:t>
            </a:r>
          </a:p>
          <a:p>
            <a:endParaRPr lang="en-US" dirty="0"/>
          </a:p>
        </p:txBody>
      </p:sp>
      <p:sp>
        <p:nvSpPr>
          <p:cNvPr id="4" name="Slide Number Placeholder 3"/>
          <p:cNvSpPr>
            <a:spLocks noGrp="1"/>
          </p:cNvSpPr>
          <p:nvPr>
            <p:ph type="sldNum" sz="quarter" idx="5"/>
          </p:nvPr>
        </p:nvSpPr>
        <p:spPr/>
        <p:txBody>
          <a:bodyPr/>
          <a:lstStyle/>
          <a:p>
            <a:fld id="{AE0CB494-15EE-44E0-BDC7-1AE23264A454}" type="slidenum">
              <a:rPr lang="en-US" smtClean="0"/>
              <a:t>9</a:t>
            </a:fld>
            <a:endParaRPr lang="en-US"/>
          </a:p>
        </p:txBody>
      </p:sp>
    </p:spTree>
    <p:extLst>
      <p:ext uri="{BB962C8B-B14F-4D97-AF65-F5344CB8AC3E}">
        <p14:creationId xmlns:p14="http://schemas.microsoft.com/office/powerpoint/2010/main" val="2537236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solution and </a:t>
            </a:r>
            <a:r>
              <a:rPr lang="en-US" dirty="0" err="1"/>
              <a:t>invoce</a:t>
            </a:r>
            <a:r>
              <a:rPr lang="en-US" dirty="0"/>
              <a:t> the </a:t>
            </a:r>
            <a:r>
              <a:rPr lang="en-US" dirty="0" err="1"/>
              <a:t>Repl</a:t>
            </a:r>
            <a:r>
              <a:rPr lang="en-US" dirty="0"/>
              <a:t>() console and test basic query on the login screen (tree and query all)</a:t>
            </a:r>
          </a:p>
          <a:p>
            <a:r>
              <a:rPr lang="en-US" dirty="0"/>
              <a:t>Show test results pad</a:t>
            </a:r>
          </a:p>
          <a:p>
            <a:endParaRPr lang="en-US" dirty="0"/>
          </a:p>
          <a:p>
            <a:endParaRPr lang="en-US" dirty="0"/>
          </a:p>
        </p:txBody>
      </p:sp>
      <p:sp>
        <p:nvSpPr>
          <p:cNvPr id="4" name="Slide Number Placeholder 3"/>
          <p:cNvSpPr>
            <a:spLocks noGrp="1"/>
          </p:cNvSpPr>
          <p:nvPr>
            <p:ph type="sldNum" sz="quarter" idx="5"/>
          </p:nvPr>
        </p:nvSpPr>
        <p:spPr/>
        <p:txBody>
          <a:bodyPr/>
          <a:lstStyle/>
          <a:p>
            <a:fld id="{AE0CB494-15EE-44E0-BDC7-1AE23264A454}" type="slidenum">
              <a:rPr lang="en-US" smtClean="0"/>
              <a:t>10</a:t>
            </a:fld>
            <a:endParaRPr lang="en-US"/>
          </a:p>
        </p:txBody>
      </p:sp>
    </p:spTree>
    <p:extLst>
      <p:ext uri="{BB962C8B-B14F-4D97-AF65-F5344CB8AC3E}">
        <p14:creationId xmlns:p14="http://schemas.microsoft.com/office/powerpoint/2010/main" val="883958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C4FF75-4999-6A4C-87D7-5FCC59BDBB2A}"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65283-5C69-8B40-A656-9B65A9E0D5BD}" type="slidenum">
              <a:rPr lang="en-US" smtClean="0"/>
              <a:t>‹#›</a:t>
            </a:fld>
            <a:endParaRPr lang="en-US"/>
          </a:p>
        </p:txBody>
      </p:sp>
    </p:spTree>
    <p:extLst>
      <p:ext uri="{BB962C8B-B14F-4D97-AF65-F5344CB8AC3E}">
        <p14:creationId xmlns:p14="http://schemas.microsoft.com/office/powerpoint/2010/main" val="332740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4FF75-4999-6A4C-87D7-5FCC59BDBB2A}"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65283-5C69-8B40-A656-9B65A9E0D5BD}" type="slidenum">
              <a:rPr lang="en-US" smtClean="0"/>
              <a:t>‹#›</a:t>
            </a:fld>
            <a:endParaRPr lang="en-US"/>
          </a:p>
        </p:txBody>
      </p:sp>
    </p:spTree>
    <p:extLst>
      <p:ext uri="{BB962C8B-B14F-4D97-AF65-F5344CB8AC3E}">
        <p14:creationId xmlns:p14="http://schemas.microsoft.com/office/powerpoint/2010/main" val="156555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4FF75-4999-6A4C-87D7-5FCC59BDBB2A}"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65283-5C69-8B40-A656-9B65A9E0D5BD}" type="slidenum">
              <a:rPr lang="en-US" smtClean="0"/>
              <a:t>‹#›</a:t>
            </a:fld>
            <a:endParaRPr lang="en-US"/>
          </a:p>
        </p:txBody>
      </p:sp>
    </p:spTree>
    <p:extLst>
      <p:ext uri="{BB962C8B-B14F-4D97-AF65-F5344CB8AC3E}">
        <p14:creationId xmlns:p14="http://schemas.microsoft.com/office/powerpoint/2010/main" val="70843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4FF75-4999-6A4C-87D7-5FCC59BDBB2A}"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65283-5C69-8B40-A656-9B65A9E0D5BD}" type="slidenum">
              <a:rPr lang="en-US" smtClean="0"/>
              <a:t>‹#›</a:t>
            </a:fld>
            <a:endParaRPr lang="en-US"/>
          </a:p>
        </p:txBody>
      </p:sp>
    </p:spTree>
    <p:extLst>
      <p:ext uri="{BB962C8B-B14F-4D97-AF65-F5344CB8AC3E}">
        <p14:creationId xmlns:p14="http://schemas.microsoft.com/office/powerpoint/2010/main" val="157344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C4FF75-4999-6A4C-87D7-5FCC59BDBB2A}"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65283-5C69-8B40-A656-9B65A9E0D5BD}" type="slidenum">
              <a:rPr lang="en-US" smtClean="0"/>
              <a:t>‹#›</a:t>
            </a:fld>
            <a:endParaRPr lang="en-US"/>
          </a:p>
        </p:txBody>
      </p:sp>
    </p:spTree>
    <p:extLst>
      <p:ext uri="{BB962C8B-B14F-4D97-AF65-F5344CB8AC3E}">
        <p14:creationId xmlns:p14="http://schemas.microsoft.com/office/powerpoint/2010/main" val="253291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C4FF75-4999-6A4C-87D7-5FCC59BDBB2A}"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65283-5C69-8B40-A656-9B65A9E0D5BD}" type="slidenum">
              <a:rPr lang="en-US" smtClean="0"/>
              <a:t>‹#›</a:t>
            </a:fld>
            <a:endParaRPr lang="en-US"/>
          </a:p>
        </p:txBody>
      </p:sp>
    </p:spTree>
    <p:extLst>
      <p:ext uri="{BB962C8B-B14F-4D97-AF65-F5344CB8AC3E}">
        <p14:creationId xmlns:p14="http://schemas.microsoft.com/office/powerpoint/2010/main" val="137607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C4FF75-4999-6A4C-87D7-5FCC59BDBB2A}"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465283-5C69-8B40-A656-9B65A9E0D5BD}" type="slidenum">
              <a:rPr lang="en-US" smtClean="0"/>
              <a:t>‹#›</a:t>
            </a:fld>
            <a:endParaRPr lang="en-US"/>
          </a:p>
        </p:txBody>
      </p:sp>
    </p:spTree>
    <p:extLst>
      <p:ext uri="{BB962C8B-B14F-4D97-AF65-F5344CB8AC3E}">
        <p14:creationId xmlns:p14="http://schemas.microsoft.com/office/powerpoint/2010/main" val="213547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C4FF75-4999-6A4C-87D7-5FCC59BDBB2A}"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465283-5C69-8B40-A656-9B65A9E0D5BD}" type="slidenum">
              <a:rPr lang="en-US" smtClean="0"/>
              <a:t>‹#›</a:t>
            </a:fld>
            <a:endParaRPr lang="en-US"/>
          </a:p>
        </p:txBody>
      </p:sp>
    </p:spTree>
    <p:extLst>
      <p:ext uri="{BB962C8B-B14F-4D97-AF65-F5344CB8AC3E}">
        <p14:creationId xmlns:p14="http://schemas.microsoft.com/office/powerpoint/2010/main" val="166477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4FF75-4999-6A4C-87D7-5FCC59BDBB2A}" type="datetimeFigureOut">
              <a:rPr lang="en-US" smtClean="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465283-5C69-8B40-A656-9B65A9E0D5BD}" type="slidenum">
              <a:rPr lang="en-US" smtClean="0"/>
              <a:t>‹#›</a:t>
            </a:fld>
            <a:endParaRPr lang="en-US"/>
          </a:p>
        </p:txBody>
      </p:sp>
    </p:spTree>
    <p:extLst>
      <p:ext uri="{BB962C8B-B14F-4D97-AF65-F5344CB8AC3E}">
        <p14:creationId xmlns:p14="http://schemas.microsoft.com/office/powerpoint/2010/main" val="281722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C4FF75-4999-6A4C-87D7-5FCC59BDBB2A}"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65283-5C69-8B40-A656-9B65A9E0D5BD}" type="slidenum">
              <a:rPr lang="en-US" smtClean="0"/>
              <a:t>‹#›</a:t>
            </a:fld>
            <a:endParaRPr lang="en-US"/>
          </a:p>
        </p:txBody>
      </p:sp>
    </p:spTree>
    <p:extLst>
      <p:ext uri="{BB962C8B-B14F-4D97-AF65-F5344CB8AC3E}">
        <p14:creationId xmlns:p14="http://schemas.microsoft.com/office/powerpoint/2010/main" val="316141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C4FF75-4999-6A4C-87D7-5FCC59BDBB2A}"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65283-5C69-8B40-A656-9B65A9E0D5BD}" type="slidenum">
              <a:rPr lang="en-US" smtClean="0"/>
              <a:t>‹#›</a:t>
            </a:fld>
            <a:endParaRPr lang="en-US"/>
          </a:p>
        </p:txBody>
      </p:sp>
    </p:spTree>
    <p:extLst>
      <p:ext uri="{BB962C8B-B14F-4D97-AF65-F5344CB8AC3E}">
        <p14:creationId xmlns:p14="http://schemas.microsoft.com/office/powerpoint/2010/main" val="238871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10/25/2019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272039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9.sv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1.emf"/><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customXml" Target="../ink/ink1.xml"/><Relationship Id="rId2" Type="http://schemas.openxmlformats.org/officeDocument/2006/relationships/notesSlide" Target="../notesSlides/notesSlide15.xml"/><Relationship Id="rId16"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customXml" Target="../ink/ink3.xml"/><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customXml" Target="../ink/ink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tiff"/><Relationship Id="rId4" Type="http://schemas.openxmlformats.org/officeDocument/2006/relationships/image" Target="../media/image8.tiff"/></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6D6D8D-FD1E-834C-9E4A-59E51F366DA8}"/>
              </a:ext>
            </a:extLst>
          </p:cNvPr>
          <p:cNvSpPr/>
          <p:nvPr/>
        </p:nvSpPr>
        <p:spPr>
          <a:xfrm>
            <a:off x="0" y="6198860"/>
            <a:ext cx="12192000" cy="659140"/>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96B21F0-530B-1E4C-969E-EDB45970A488}"/>
              </a:ext>
            </a:extLst>
          </p:cNvPr>
          <p:cNvSpPr txBox="1">
            <a:spLocks/>
          </p:cNvSpPr>
          <p:nvPr/>
        </p:nvSpPr>
        <p:spPr>
          <a:xfrm>
            <a:off x="3905761" y="6365659"/>
            <a:ext cx="4380477" cy="37147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20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XamExpertDay</a:t>
            </a:r>
            <a:endPar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Graphic 7">
            <a:extLst>
              <a:ext uri="{FF2B5EF4-FFF2-40B4-BE49-F238E27FC236}">
                <a16:creationId xmlns:a16="http://schemas.microsoft.com/office/drawing/2014/main" id="{BA6A4123-305B-CA46-BF33-19D78C9155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14749" y="825394"/>
            <a:ext cx="4762500" cy="4762500"/>
          </a:xfrm>
          <a:prstGeom prst="rect">
            <a:avLst/>
          </a:prstGeom>
        </p:spPr>
      </p:pic>
    </p:spTree>
    <p:extLst>
      <p:ext uri="{BB962C8B-B14F-4D97-AF65-F5344CB8AC3E}">
        <p14:creationId xmlns:p14="http://schemas.microsoft.com/office/powerpoint/2010/main" val="384187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3D726C-DE03-4221-83E3-A6894515A2B3}"/>
              </a:ext>
            </a:extLst>
          </p:cNvPr>
          <p:cNvSpPr txBox="1"/>
          <p:nvPr/>
        </p:nvSpPr>
        <p:spPr>
          <a:xfrm>
            <a:off x="4974335" y="640081"/>
            <a:ext cx="6611533" cy="557445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dirty="0">
                <a:solidFill>
                  <a:schemeClr val="tx1"/>
                </a:solidFill>
                <a:latin typeface="Open Sans"/>
                <a:ea typeface="+mj-ea"/>
                <a:cs typeface="+mj-cs"/>
              </a:rPr>
              <a:t>DEMO</a:t>
            </a:r>
            <a:r>
              <a:rPr lang="en-US" sz="4400" kern="1200" dirty="0">
                <a:solidFill>
                  <a:schemeClr val="tx1"/>
                </a:solidFill>
                <a:latin typeface="+mj-lt"/>
                <a:ea typeface="+mj-ea"/>
                <a:cs typeface="+mj-cs"/>
              </a:rPr>
              <a:t> </a:t>
            </a:r>
          </a:p>
        </p:txBody>
      </p:sp>
      <p:pic>
        <p:nvPicPr>
          <p:cNvPr id="7" name="Graphic 6" descr="Play">
            <a:extLst>
              <a:ext uri="{FF2B5EF4-FFF2-40B4-BE49-F238E27FC236}">
                <a16:creationId xmlns:a16="http://schemas.microsoft.com/office/drawing/2014/main" id="{AFCA8933-7BC8-4370-A913-8194D6E732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7" y="1421892"/>
            <a:ext cx="4010829" cy="4010829"/>
          </a:xfrm>
          <a:prstGeom prst="rect">
            <a:avLst/>
          </a:prstGeom>
        </p:spPr>
      </p:pic>
      <p:pic>
        <p:nvPicPr>
          <p:cNvPr id="3" name="Picture 2" descr="A close up of a logo&#10;&#10;Description generated with very high confidence">
            <a:extLst>
              <a:ext uri="{FF2B5EF4-FFF2-40B4-BE49-F238E27FC236}">
                <a16:creationId xmlns:a16="http://schemas.microsoft.com/office/drawing/2014/main" id="{BE94613D-138F-49F0-ACA2-D3A847F2769B}"/>
              </a:ext>
            </a:extLst>
          </p:cNvPr>
          <p:cNvPicPr>
            <a:picLocks noChangeAspect="1"/>
          </p:cNvPicPr>
          <p:nvPr/>
        </p:nvPicPr>
        <p:blipFill>
          <a:blip r:embed="rId5"/>
          <a:stretch>
            <a:fillRect/>
          </a:stretch>
        </p:blipFill>
        <p:spPr>
          <a:xfrm>
            <a:off x="11463454" y="6151078"/>
            <a:ext cx="449690" cy="449690"/>
          </a:xfrm>
          <a:prstGeom prst="rect">
            <a:avLst/>
          </a:prstGeom>
        </p:spPr>
      </p:pic>
    </p:spTree>
    <p:extLst>
      <p:ext uri="{BB962C8B-B14F-4D97-AF65-F5344CB8AC3E}">
        <p14:creationId xmlns:p14="http://schemas.microsoft.com/office/powerpoint/2010/main" val="169247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74809E-4E45-470C-AF51-D8B346E49C17}"/>
              </a:ext>
            </a:extLst>
          </p:cNvPr>
          <p:cNvSpPr txBox="1"/>
          <p:nvPr/>
        </p:nvSpPr>
        <p:spPr>
          <a:xfrm>
            <a:off x="354523" y="1300072"/>
            <a:ext cx="872355" cy="646331"/>
          </a:xfrm>
          <a:prstGeom prst="rect">
            <a:avLst/>
          </a:prstGeom>
          <a:noFill/>
        </p:spPr>
        <p:txBody>
          <a:bodyPr wrap="none" rtlCol="0">
            <a:spAutoFit/>
          </a:bodyPr>
          <a:lstStyle/>
          <a:p>
            <a:pPr lvl="1"/>
            <a:endParaRPr lang="en-US" dirty="0"/>
          </a:p>
          <a:p>
            <a:r>
              <a:rPr lang="en-US" i="1" dirty="0"/>
              <a:t>Sample</a:t>
            </a:r>
          </a:p>
        </p:txBody>
      </p:sp>
      <p:sp>
        <p:nvSpPr>
          <p:cNvPr id="4" name="TextBox 3">
            <a:extLst>
              <a:ext uri="{FF2B5EF4-FFF2-40B4-BE49-F238E27FC236}">
                <a16:creationId xmlns:a16="http://schemas.microsoft.com/office/drawing/2014/main" id="{1198E41C-5783-41C5-A910-B12DEAEB2015}"/>
              </a:ext>
            </a:extLst>
          </p:cNvPr>
          <p:cNvSpPr txBox="1"/>
          <p:nvPr/>
        </p:nvSpPr>
        <p:spPr>
          <a:xfrm>
            <a:off x="238147" y="897328"/>
            <a:ext cx="3301609" cy="523220"/>
          </a:xfrm>
          <a:prstGeom prst="rect">
            <a:avLst/>
          </a:prstGeom>
          <a:noFill/>
        </p:spPr>
        <p:txBody>
          <a:bodyPr wrap="none" rtlCol="0">
            <a:spAutoFit/>
          </a:bodyPr>
          <a:lstStyle/>
          <a:p>
            <a:r>
              <a:rPr lang="en-US" sz="2800" dirty="0">
                <a:solidFill>
                  <a:srgbClr val="C00000"/>
                </a:solidFill>
                <a:latin typeface="Open Sans" panose="020B0606030504020204"/>
              </a:rPr>
              <a:t>Arrange, Act, Assert</a:t>
            </a:r>
          </a:p>
        </p:txBody>
      </p:sp>
      <p:sp>
        <p:nvSpPr>
          <p:cNvPr id="5" name="TextBox 4">
            <a:extLst>
              <a:ext uri="{FF2B5EF4-FFF2-40B4-BE49-F238E27FC236}">
                <a16:creationId xmlns:a16="http://schemas.microsoft.com/office/drawing/2014/main" id="{CE8573D9-E696-414F-81E1-C3A5DB3C493C}"/>
              </a:ext>
            </a:extLst>
          </p:cNvPr>
          <p:cNvSpPr txBox="1"/>
          <p:nvPr/>
        </p:nvSpPr>
        <p:spPr>
          <a:xfrm>
            <a:off x="354523" y="2228671"/>
            <a:ext cx="3983783" cy="1200329"/>
          </a:xfrm>
          <a:prstGeom prst="rect">
            <a:avLst/>
          </a:prstGeom>
          <a:ln>
            <a:solidFill>
              <a:srgbClr val="2E3C7E"/>
            </a:solidFill>
          </a:ln>
          <a:effectLst>
            <a:softEdge rad="12700"/>
          </a:effectLst>
        </p:spPr>
        <p:style>
          <a:lnRef idx="2">
            <a:schemeClr val="dk1"/>
          </a:lnRef>
          <a:fillRef idx="1">
            <a:schemeClr val="lt1"/>
          </a:fillRef>
          <a:effectRef idx="0">
            <a:schemeClr val="dk1"/>
          </a:effectRef>
          <a:fontRef idx="minor">
            <a:schemeClr val="dk1"/>
          </a:fontRef>
        </p:style>
        <p:txBody>
          <a:bodyPr wrap="none" rtlCol="0">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MySum(</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b)</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 + b;</a:t>
            </a:r>
          </a:p>
          <a:p>
            <a:r>
              <a:rPr lang="en-US" dirty="0">
                <a:solidFill>
                  <a:srgbClr val="000000"/>
                </a:solidFill>
                <a:latin typeface="Consolas" panose="020B0609020204030204" pitchFamily="49" charset="0"/>
              </a:rPr>
              <a:t>}</a:t>
            </a:r>
            <a:endParaRPr lang="en-US" dirty="0"/>
          </a:p>
        </p:txBody>
      </p:sp>
      <p:sp>
        <p:nvSpPr>
          <p:cNvPr id="6" name="Rectangle 5">
            <a:extLst>
              <a:ext uri="{FF2B5EF4-FFF2-40B4-BE49-F238E27FC236}">
                <a16:creationId xmlns:a16="http://schemas.microsoft.com/office/drawing/2014/main" id="{FDDF1557-BFD7-41B2-871C-708E8221D088}"/>
              </a:ext>
            </a:extLst>
          </p:cNvPr>
          <p:cNvSpPr/>
          <p:nvPr/>
        </p:nvSpPr>
        <p:spPr>
          <a:xfrm>
            <a:off x="5404104" y="1883569"/>
            <a:ext cx="6096000" cy="4093428"/>
          </a:xfrm>
          <a:prstGeom prst="rect">
            <a:avLst/>
          </a:prstGeom>
          <a:ln>
            <a:solidFill>
              <a:srgbClr val="2E3C7E"/>
            </a:solidFill>
          </a:ln>
          <a:effectLst>
            <a:softEdge rad="12700"/>
          </a:effectLst>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solidFill>
                  <a:srgbClr val="000000"/>
                </a:solidFill>
                <a:latin typeface="Consolas" panose="020B0609020204030204" pitchFamily="49" charset="0"/>
              </a:rPr>
              <a:t>        [Test]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TestMySum()</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Arrange</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 5;</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b = 7;</a:t>
            </a:r>
          </a:p>
          <a:p>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Act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result = MySum(a, b);</a:t>
            </a:r>
          </a:p>
          <a:p>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Assert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chemeClr val="accent5">
                    <a:lumMod val="60000"/>
                    <a:lumOff val="40000"/>
                  </a:schemeClr>
                </a:solidFill>
                <a:latin typeface="Consolas" panose="020B0609020204030204" pitchFamily="49" charset="0"/>
              </a:rPr>
              <a:t>Assert</a:t>
            </a:r>
            <a:r>
              <a:rPr lang="en-US" sz="2000" dirty="0">
                <a:solidFill>
                  <a:srgbClr val="000000"/>
                </a:solidFill>
                <a:latin typeface="Consolas" panose="020B0609020204030204" pitchFamily="49" charset="0"/>
              </a:rPr>
              <a:t>.AreEqual(12, result);</a:t>
            </a:r>
          </a:p>
          <a:p>
            <a:r>
              <a:rPr lang="en-US" sz="2000" dirty="0">
                <a:solidFill>
                  <a:srgbClr val="000000"/>
                </a:solidFill>
                <a:latin typeface="Consolas" panose="020B0609020204030204" pitchFamily="49" charset="0"/>
              </a:rPr>
              <a:t>        }</a:t>
            </a:r>
            <a:endParaRPr lang="en-US" sz="2000" dirty="0"/>
          </a:p>
        </p:txBody>
      </p:sp>
      <p:sp>
        <p:nvSpPr>
          <p:cNvPr id="7" name="Rectangle 6">
            <a:extLst>
              <a:ext uri="{FF2B5EF4-FFF2-40B4-BE49-F238E27FC236}">
                <a16:creationId xmlns:a16="http://schemas.microsoft.com/office/drawing/2014/main" id="{C55F9173-F84F-4C41-B92B-1AEC6D6455CC}"/>
              </a:ext>
            </a:extLst>
          </p:cNvPr>
          <p:cNvSpPr/>
          <p:nvPr/>
        </p:nvSpPr>
        <p:spPr>
          <a:xfrm>
            <a:off x="0" y="-12768"/>
            <a:ext cx="12192000" cy="881003"/>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t>  </a:t>
            </a:r>
          </a:p>
        </p:txBody>
      </p:sp>
      <p:sp>
        <p:nvSpPr>
          <p:cNvPr id="8" name="TextBox 7">
            <a:extLst>
              <a:ext uri="{FF2B5EF4-FFF2-40B4-BE49-F238E27FC236}">
                <a16:creationId xmlns:a16="http://schemas.microsoft.com/office/drawing/2014/main" id="{19B11BB1-D311-4C0F-9BFD-1EB46055EE9C}"/>
              </a:ext>
            </a:extLst>
          </p:cNvPr>
          <p:cNvSpPr txBox="1"/>
          <p:nvPr/>
        </p:nvSpPr>
        <p:spPr>
          <a:xfrm>
            <a:off x="238147" y="43012"/>
            <a:ext cx="3200235" cy="769441"/>
          </a:xfrm>
          <a:prstGeom prst="rect">
            <a:avLst/>
          </a:prstGeom>
          <a:noFill/>
        </p:spPr>
        <p:txBody>
          <a:bodyPr wrap="none" rtlCol="0">
            <a:spAutoFit/>
          </a:bodyPr>
          <a:lstStyle/>
          <a:p>
            <a:r>
              <a:rPr lang="it-IT" sz="4400" dirty="0">
                <a:solidFill>
                  <a:schemeClr val="bg1"/>
                </a:solidFill>
                <a:latin typeface="Open Sans" panose="020B0606030504020204"/>
              </a:rPr>
              <a:t>AAA Pattern</a:t>
            </a:r>
            <a:endParaRPr lang="en-GB" sz="4400" dirty="0">
              <a:solidFill>
                <a:schemeClr val="bg1"/>
              </a:solidFill>
              <a:latin typeface="Open Sans" panose="020B0606030504020204"/>
            </a:endParaRPr>
          </a:p>
        </p:txBody>
      </p:sp>
    </p:spTree>
    <p:extLst>
      <p:ext uri="{BB962C8B-B14F-4D97-AF65-F5344CB8AC3E}">
        <p14:creationId xmlns:p14="http://schemas.microsoft.com/office/powerpoint/2010/main" val="3501857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97A2AC8-44D9-4C0A-9CEF-0D8ADF92FCEF}"/>
              </a:ext>
            </a:extLst>
          </p:cNvPr>
          <p:cNvSpPr txBox="1"/>
          <p:nvPr/>
        </p:nvSpPr>
        <p:spPr>
          <a:xfrm>
            <a:off x="1156823" y="1152144"/>
            <a:ext cx="461665" cy="92398"/>
          </a:xfrm>
          <a:prstGeom prst="rect">
            <a:avLst/>
          </a:prstGeom>
          <a:noFill/>
        </p:spPr>
        <p:txBody>
          <a:bodyPr vert="eaVert" wrap="none" rtlCol="0">
            <a:spAutoFit/>
          </a:bodyPr>
          <a:lstStyle/>
          <a:p>
            <a:endParaRPr lang="en-US" dirty="0"/>
          </a:p>
        </p:txBody>
      </p:sp>
      <p:sp>
        <p:nvSpPr>
          <p:cNvPr id="8" name="TextBox 7">
            <a:extLst>
              <a:ext uri="{FF2B5EF4-FFF2-40B4-BE49-F238E27FC236}">
                <a16:creationId xmlns:a16="http://schemas.microsoft.com/office/drawing/2014/main" id="{696FCB40-88CA-4FD7-AFFA-E50732371C68}"/>
              </a:ext>
            </a:extLst>
          </p:cNvPr>
          <p:cNvSpPr txBox="1"/>
          <p:nvPr/>
        </p:nvSpPr>
        <p:spPr>
          <a:xfrm>
            <a:off x="288432" y="1431287"/>
            <a:ext cx="7473755" cy="1200329"/>
          </a:xfrm>
          <a:prstGeom prst="rect">
            <a:avLst/>
          </a:prstGeom>
          <a:noFill/>
        </p:spPr>
        <p:txBody>
          <a:bodyPr wrap="square" rtlCol="0">
            <a:spAutoFit/>
          </a:bodyPr>
          <a:lstStyle/>
          <a:p>
            <a:r>
              <a:rPr lang="en-US" dirty="0">
                <a:latin typeface="Open Sans" panose="020B0606030504020204"/>
              </a:rPr>
              <a:t>This process allows you to write tests a </a:t>
            </a:r>
            <a:r>
              <a:rPr lang="en-US" i="1" dirty="0">
                <a:latin typeface="Open Sans" panose="020B0606030504020204"/>
              </a:rPr>
              <a:t>non-technical language </a:t>
            </a:r>
            <a:r>
              <a:rPr lang="en-US" dirty="0">
                <a:latin typeface="Open Sans" panose="020B0606030504020204"/>
              </a:rPr>
              <a:t>that everyone can understand (e.g. a domain-specific language like </a:t>
            </a:r>
            <a:r>
              <a:rPr lang="en-US" i="1" dirty="0">
                <a:latin typeface="Open Sans" panose="020B0606030504020204"/>
              </a:rPr>
              <a:t>Gherkin</a:t>
            </a:r>
            <a:r>
              <a:rPr lang="en-US" dirty="0">
                <a:latin typeface="Open Sans" panose="020B0606030504020204"/>
              </a:rPr>
              <a:t>). </a:t>
            </a:r>
          </a:p>
          <a:p>
            <a:r>
              <a:rPr lang="en-US" dirty="0">
                <a:latin typeface="Open Sans" panose="020B0606030504020204"/>
              </a:rPr>
              <a:t>BDD forms an approach for building a </a:t>
            </a:r>
            <a:r>
              <a:rPr lang="en-US" b="1" dirty="0">
                <a:solidFill>
                  <a:srgbClr val="C00000"/>
                </a:solidFill>
                <a:latin typeface="Open Sans" panose="020B0606030504020204"/>
              </a:rPr>
              <a:t>shared understanding</a:t>
            </a:r>
            <a:r>
              <a:rPr lang="en-US" dirty="0">
                <a:latin typeface="Open Sans" panose="020B0606030504020204"/>
              </a:rPr>
              <a:t> on what kind of software to build </a:t>
            </a:r>
            <a:r>
              <a:rPr lang="en-US" b="1" dirty="0">
                <a:solidFill>
                  <a:srgbClr val="C00000"/>
                </a:solidFill>
                <a:latin typeface="Open Sans" panose="020B0606030504020204"/>
              </a:rPr>
              <a:t>by discussing examples</a:t>
            </a:r>
            <a:r>
              <a:rPr lang="en-US" b="1" dirty="0">
                <a:solidFill>
                  <a:srgbClr val="C00000"/>
                </a:solidFill>
              </a:rPr>
              <a:t>.</a:t>
            </a:r>
            <a:endParaRPr lang="en-US" dirty="0">
              <a:solidFill>
                <a:srgbClr val="C00000"/>
              </a:solidFill>
            </a:endParaRPr>
          </a:p>
        </p:txBody>
      </p:sp>
      <p:sp>
        <p:nvSpPr>
          <p:cNvPr id="9" name="Rectangle 8">
            <a:extLst>
              <a:ext uri="{FF2B5EF4-FFF2-40B4-BE49-F238E27FC236}">
                <a16:creationId xmlns:a16="http://schemas.microsoft.com/office/drawing/2014/main" id="{0DF44322-694C-4123-BA49-5C6A8BDA7E27}"/>
              </a:ext>
            </a:extLst>
          </p:cNvPr>
          <p:cNvSpPr/>
          <p:nvPr/>
        </p:nvSpPr>
        <p:spPr>
          <a:xfrm>
            <a:off x="288432" y="960366"/>
            <a:ext cx="3214854" cy="369332"/>
          </a:xfrm>
          <a:prstGeom prst="rect">
            <a:avLst/>
          </a:prstGeom>
        </p:spPr>
        <p:txBody>
          <a:bodyPr wrap="none">
            <a:spAutoFit/>
          </a:bodyPr>
          <a:lstStyle/>
          <a:p>
            <a:r>
              <a:rPr lang="en-US" dirty="0">
                <a:solidFill>
                  <a:srgbClr val="C00000"/>
                </a:solidFill>
                <a:latin typeface="Open Sans" panose="020B0606030504020204"/>
              </a:rPr>
              <a:t>Behavior Driven Development</a:t>
            </a:r>
          </a:p>
        </p:txBody>
      </p:sp>
      <p:sp>
        <p:nvSpPr>
          <p:cNvPr id="22" name="Rectangle 21">
            <a:extLst>
              <a:ext uri="{FF2B5EF4-FFF2-40B4-BE49-F238E27FC236}">
                <a16:creationId xmlns:a16="http://schemas.microsoft.com/office/drawing/2014/main" id="{2218B39C-CF86-42CA-B0EB-C978357AAE28}"/>
              </a:ext>
            </a:extLst>
          </p:cNvPr>
          <p:cNvSpPr/>
          <p:nvPr/>
        </p:nvSpPr>
        <p:spPr>
          <a:xfrm>
            <a:off x="0" y="-12768"/>
            <a:ext cx="12192000" cy="881003"/>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latin typeface="Open Sans" panose="020B0606030504020204"/>
              </a:rPr>
              <a:t>  BDD Approach</a:t>
            </a:r>
          </a:p>
        </p:txBody>
      </p:sp>
      <p:sp>
        <p:nvSpPr>
          <p:cNvPr id="10" name="TextBox 9">
            <a:extLst>
              <a:ext uri="{FF2B5EF4-FFF2-40B4-BE49-F238E27FC236}">
                <a16:creationId xmlns:a16="http://schemas.microsoft.com/office/drawing/2014/main" id="{52C1CB38-015E-4A23-8298-ECDC6D11A4E0}"/>
              </a:ext>
            </a:extLst>
          </p:cNvPr>
          <p:cNvSpPr txBox="1"/>
          <p:nvPr/>
        </p:nvSpPr>
        <p:spPr>
          <a:xfrm>
            <a:off x="8809463" y="1862254"/>
            <a:ext cx="184731" cy="369332"/>
          </a:xfrm>
          <a:prstGeom prst="rect">
            <a:avLst/>
          </a:prstGeom>
          <a:noFill/>
        </p:spPr>
        <p:txBody>
          <a:bodyPr wrap="none" rtlCol="0">
            <a:spAutoFit/>
          </a:bodyPr>
          <a:lstStyle/>
          <a:p>
            <a:endParaRPr lang="en-US" dirty="0"/>
          </a:p>
        </p:txBody>
      </p:sp>
      <p:graphicFrame>
        <p:nvGraphicFramePr>
          <p:cNvPr id="12" name="Diagram 11">
            <a:extLst>
              <a:ext uri="{FF2B5EF4-FFF2-40B4-BE49-F238E27FC236}">
                <a16:creationId xmlns:a16="http://schemas.microsoft.com/office/drawing/2014/main" id="{6AEEBF70-6E08-483E-95AA-56F28887D050}"/>
              </a:ext>
            </a:extLst>
          </p:cNvPr>
          <p:cNvGraphicFramePr/>
          <p:nvPr>
            <p:extLst>
              <p:ext uri="{D42A27DB-BD31-4B8C-83A1-F6EECF244321}">
                <p14:modId xmlns:p14="http://schemas.microsoft.com/office/powerpoint/2010/main" val="767433603"/>
              </p:ext>
            </p:extLst>
          </p:nvPr>
        </p:nvGraphicFramePr>
        <p:xfrm>
          <a:off x="7930423" y="1013677"/>
          <a:ext cx="3836020" cy="1504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a:extLst>
              <a:ext uri="{FF2B5EF4-FFF2-40B4-BE49-F238E27FC236}">
                <a16:creationId xmlns:a16="http://schemas.microsoft.com/office/drawing/2014/main" id="{119A74B2-CF8C-4163-A168-D49B5AA81CBA}"/>
              </a:ext>
            </a:extLst>
          </p:cNvPr>
          <p:cNvPicPr>
            <a:picLocks noChangeAspect="1"/>
          </p:cNvPicPr>
          <p:nvPr/>
        </p:nvPicPr>
        <p:blipFill>
          <a:blip r:embed="rId8"/>
          <a:stretch>
            <a:fillRect/>
          </a:stretch>
        </p:blipFill>
        <p:spPr>
          <a:xfrm>
            <a:off x="293548" y="3116557"/>
            <a:ext cx="2177087" cy="2219656"/>
          </a:xfrm>
          <a:prstGeom prst="rect">
            <a:avLst/>
          </a:prstGeom>
        </p:spPr>
      </p:pic>
      <p:sp>
        <p:nvSpPr>
          <p:cNvPr id="17" name="TextBox 16">
            <a:extLst>
              <a:ext uri="{FF2B5EF4-FFF2-40B4-BE49-F238E27FC236}">
                <a16:creationId xmlns:a16="http://schemas.microsoft.com/office/drawing/2014/main" id="{A00A04E5-D13F-4968-9519-7503B3350576}"/>
              </a:ext>
            </a:extLst>
          </p:cNvPr>
          <p:cNvSpPr txBox="1"/>
          <p:nvPr/>
        </p:nvSpPr>
        <p:spPr>
          <a:xfrm>
            <a:off x="535353" y="3638651"/>
            <a:ext cx="1803699" cy="923330"/>
          </a:xfrm>
          <a:prstGeom prst="rect">
            <a:avLst/>
          </a:prstGeom>
          <a:noFill/>
        </p:spPr>
        <p:txBody>
          <a:bodyPr wrap="none" rtlCol="0">
            <a:spAutoFit/>
          </a:bodyPr>
          <a:lstStyle/>
          <a:p>
            <a:r>
              <a:rPr lang="en-US" dirty="0">
                <a:latin typeface="Forte" panose="03060902040502070203" pitchFamily="66" charset="0"/>
              </a:rPr>
              <a:t>As a [role]</a:t>
            </a:r>
          </a:p>
          <a:p>
            <a:r>
              <a:rPr lang="en-US" dirty="0">
                <a:latin typeface="Forte" panose="03060902040502070203" pitchFamily="66" charset="0"/>
              </a:rPr>
              <a:t>I want [feature]</a:t>
            </a:r>
          </a:p>
          <a:p>
            <a:r>
              <a:rPr lang="en-US" dirty="0">
                <a:latin typeface="Forte" panose="03060902040502070203" pitchFamily="66" charset="0"/>
              </a:rPr>
              <a:t>So that [benefit]</a:t>
            </a:r>
          </a:p>
        </p:txBody>
      </p:sp>
      <p:sp>
        <p:nvSpPr>
          <p:cNvPr id="29" name="Rectangle 2">
            <a:extLst>
              <a:ext uri="{FF2B5EF4-FFF2-40B4-BE49-F238E27FC236}">
                <a16:creationId xmlns:a16="http://schemas.microsoft.com/office/drawing/2014/main" id="{D574BDB9-2BC8-4BB5-8FC3-457E0F2AC0FE}"/>
              </a:ext>
            </a:extLst>
          </p:cNvPr>
          <p:cNvSpPr>
            <a:spLocks noChangeArrowheads="1"/>
          </p:cNvSpPr>
          <p:nvPr/>
        </p:nvSpPr>
        <p:spPr bwMode="auto">
          <a:xfrm>
            <a:off x="2856310" y="3166116"/>
            <a:ext cx="4143580" cy="246221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As 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registered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want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 be able to login,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 that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can see the Application.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Scenario 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User is able to log in.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Given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that I am a registered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enter the username ‘Codrina’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password ‘ladybug’,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should see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first screen of the app.</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30" name="Arrow: Right 29">
            <a:extLst>
              <a:ext uri="{FF2B5EF4-FFF2-40B4-BE49-F238E27FC236}">
                <a16:creationId xmlns:a16="http://schemas.microsoft.com/office/drawing/2014/main" id="{C32AE29D-8EAD-48C7-AD85-B48CA88656B5}"/>
              </a:ext>
            </a:extLst>
          </p:cNvPr>
          <p:cNvSpPr/>
          <p:nvPr/>
        </p:nvSpPr>
        <p:spPr>
          <a:xfrm>
            <a:off x="2430746" y="4142836"/>
            <a:ext cx="383418" cy="27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972B249-C5C1-4A17-A68D-9B86B33A24E2}"/>
              </a:ext>
            </a:extLst>
          </p:cNvPr>
          <p:cNvSpPr txBox="1"/>
          <p:nvPr/>
        </p:nvSpPr>
        <p:spPr>
          <a:xfrm>
            <a:off x="288432" y="2491694"/>
            <a:ext cx="872355" cy="646331"/>
          </a:xfrm>
          <a:prstGeom prst="rect">
            <a:avLst/>
          </a:prstGeom>
          <a:noFill/>
        </p:spPr>
        <p:txBody>
          <a:bodyPr wrap="none" rtlCol="0">
            <a:spAutoFit/>
          </a:bodyPr>
          <a:lstStyle/>
          <a:p>
            <a:pPr lvl="1"/>
            <a:endParaRPr lang="en-US" dirty="0"/>
          </a:p>
          <a:p>
            <a:r>
              <a:rPr lang="en-US" i="1" dirty="0"/>
              <a:t>Sample</a:t>
            </a:r>
          </a:p>
        </p:txBody>
      </p:sp>
      <p:pic>
        <p:nvPicPr>
          <p:cNvPr id="2" name="Picture 1">
            <a:extLst>
              <a:ext uri="{FF2B5EF4-FFF2-40B4-BE49-F238E27FC236}">
                <a16:creationId xmlns:a16="http://schemas.microsoft.com/office/drawing/2014/main" id="{C6CC9710-21A9-4FF8-9929-5A395FC4AB01}"/>
              </a:ext>
            </a:extLst>
          </p:cNvPr>
          <p:cNvPicPr>
            <a:picLocks noChangeAspect="1"/>
          </p:cNvPicPr>
          <p:nvPr/>
        </p:nvPicPr>
        <p:blipFill>
          <a:blip r:embed="rId9"/>
          <a:stretch>
            <a:fillRect/>
          </a:stretch>
        </p:blipFill>
        <p:spPr>
          <a:xfrm>
            <a:off x="8904271" y="2361613"/>
            <a:ext cx="1713966" cy="3562446"/>
          </a:xfrm>
          <a:prstGeom prst="rect">
            <a:avLst/>
          </a:prstGeom>
        </p:spPr>
      </p:pic>
    </p:spTree>
    <p:extLst>
      <p:ext uri="{BB962C8B-B14F-4D97-AF65-F5344CB8AC3E}">
        <p14:creationId xmlns:p14="http://schemas.microsoft.com/office/powerpoint/2010/main" val="93993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6AED0A-B8DF-4011-8FAB-E67F945024C5}"/>
              </a:ext>
            </a:extLst>
          </p:cNvPr>
          <p:cNvSpPr/>
          <p:nvPr/>
        </p:nvSpPr>
        <p:spPr>
          <a:xfrm>
            <a:off x="260293" y="952045"/>
            <a:ext cx="9240644" cy="2431307"/>
          </a:xfrm>
          <a:prstGeom prst="rect">
            <a:avLst/>
          </a:prstGeom>
        </p:spPr>
        <p:txBody>
          <a:bodyPr wrap="square">
            <a:spAutoFit/>
          </a:bodyPr>
          <a:lstStyle/>
          <a:p>
            <a:pPr>
              <a:lnSpc>
                <a:spcPct val="107000"/>
              </a:lnSpc>
              <a:spcAft>
                <a:spcPts val="800"/>
              </a:spcAft>
            </a:pPr>
            <a:r>
              <a:rPr lang="en-US" dirty="0">
                <a:latin typeface="Open Sans"/>
                <a:ea typeface="Calibri" panose="020F0502020204030204" pitchFamily="34" charset="0"/>
                <a:cs typeface="Times New Roman" panose="02020603050405020304" pitchFamily="18" charset="0"/>
              </a:rPr>
              <a:t> In order to identify a control on the screen, each control needs an unique identifier called </a:t>
            </a:r>
            <a:r>
              <a:rPr lang="en-US" b="1" dirty="0">
                <a:latin typeface="Open Sans"/>
                <a:ea typeface="Calibri" panose="020F0502020204030204" pitchFamily="34" charset="0"/>
                <a:cs typeface="Times New Roman" panose="02020603050405020304" pitchFamily="18" charset="0"/>
              </a:rPr>
              <a:t>AutomationId </a:t>
            </a:r>
            <a:r>
              <a:rPr lang="en-US" dirty="0">
                <a:latin typeface="Open Sans"/>
                <a:ea typeface="Calibri" panose="020F0502020204030204" pitchFamily="34" charset="0"/>
                <a:cs typeface="Times New Roman" panose="02020603050405020304" pitchFamily="18" charset="0"/>
              </a:rPr>
              <a:t>set to the visual element, for example:</a:t>
            </a:r>
          </a:p>
          <a:p>
            <a:pPr>
              <a:lnSpc>
                <a:spcPct val="107000"/>
              </a:lnSpc>
              <a:spcAft>
                <a:spcPts val="800"/>
              </a:spcAft>
            </a:pP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&lt;Label </a:t>
            </a:r>
            <a:r>
              <a:rPr lang="en-US" sz="1400" dirty="0">
                <a:solidFill>
                  <a:srgbClr val="0451A5"/>
                </a:solidFill>
                <a:latin typeface="Consolas" panose="020B0609020204030204" pitchFamily="49" charset="0"/>
                <a:ea typeface="Calibri" panose="020F0502020204030204" pitchFamily="34" charset="0"/>
                <a:cs typeface="Times New Roman" panose="02020603050405020304" pitchFamily="18" charset="0"/>
              </a:rPr>
              <a:t>x:Name</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"label1"</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451A5"/>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AutomationId</a:t>
            </a:r>
            <a:r>
              <a:rPr lang="en-US" sz="1400" dirty="0">
                <a:solidFill>
                  <a:srgbClr val="0101FD"/>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"MyLabel"</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451A5"/>
                </a:solidFill>
                <a:latin typeface="Consolas" panose="020B0609020204030204" pitchFamily="49" charset="0"/>
                <a:ea typeface="Calibri" panose="020F0502020204030204" pitchFamily="34" charset="0"/>
                <a:cs typeface="Times New Roman" panose="02020603050405020304" pitchFamily="18" charset="0"/>
              </a:rPr>
              <a:t>Text</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"Hello, Xamarin.Forms!"</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 /&gt;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a typeface="Calibri" panose="020F0502020204030204" pitchFamily="34" charset="0"/>
                <a:cs typeface="Times New Roman" panose="02020603050405020304" pitchFamily="18" charset="0"/>
              </a:rPr>
              <a:t>Or</a:t>
            </a:r>
          </a:p>
          <a:p>
            <a:pPr>
              <a:lnSpc>
                <a:spcPct val="107000"/>
              </a:lnSpc>
            </a:pPr>
            <a:r>
              <a:rPr lang="en-US" sz="1400" dirty="0">
                <a:solidFill>
                  <a:srgbClr val="0101FD"/>
                </a:solidFill>
                <a:latin typeface="Consolas" panose="020B0609020204030204" pitchFamily="49" charset="0"/>
                <a:ea typeface="Times New Roman" panose="02020603050405020304" pitchFamily="18" charset="0"/>
                <a:cs typeface="Times New Roman" panose="02020603050405020304" pitchFamily="18" charset="0"/>
              </a:rPr>
              <a:t>var</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label1 = </a:t>
            </a:r>
            <a:r>
              <a:rPr lang="en-US" sz="1400" dirty="0">
                <a:solidFill>
                  <a:srgbClr val="0101FD"/>
                </a:solidFill>
                <a:latin typeface="Consolas" panose="020B06090202040302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Label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Text = </a:t>
            </a:r>
            <a:r>
              <a:rPr lang="en-US" sz="14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"Hello, Xamarin.Forms!"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AutomationId = </a:t>
            </a:r>
            <a:r>
              <a:rPr lang="en-US" sz="14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"MyLabel"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42D9D025-0724-4828-831A-E69D709E4825}"/>
              </a:ext>
            </a:extLst>
          </p:cNvPr>
          <p:cNvSpPr/>
          <p:nvPr/>
        </p:nvSpPr>
        <p:spPr>
          <a:xfrm>
            <a:off x="0" y="-12768"/>
            <a:ext cx="12192000" cy="881003"/>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latin typeface="Open Sans" panose="020B0606030504020204"/>
              </a:rPr>
              <a:t>  AutomationId – your new best friend</a:t>
            </a:r>
          </a:p>
        </p:txBody>
      </p:sp>
      <p:sp>
        <p:nvSpPr>
          <p:cNvPr id="4" name="Rectangle 3">
            <a:extLst>
              <a:ext uri="{FF2B5EF4-FFF2-40B4-BE49-F238E27FC236}">
                <a16:creationId xmlns:a16="http://schemas.microsoft.com/office/drawing/2014/main" id="{BD19F23D-FD94-45DF-9077-D369EA5D2C2A}"/>
              </a:ext>
            </a:extLst>
          </p:cNvPr>
          <p:cNvSpPr/>
          <p:nvPr/>
        </p:nvSpPr>
        <p:spPr>
          <a:xfrm>
            <a:off x="1176578" y="5012858"/>
            <a:ext cx="9838844" cy="959622"/>
          </a:xfrm>
          <a:prstGeom prst="rect">
            <a:avLst/>
          </a:prstGeom>
        </p:spPr>
        <p:txBody>
          <a:bodyPr wrap="square">
            <a:spAutoFit/>
          </a:bodyPr>
          <a:lstStyle/>
          <a:p>
            <a:pPr>
              <a:lnSpc>
                <a:spcPct val="107000"/>
              </a:lnSpc>
              <a:spcAft>
                <a:spcPts val="800"/>
              </a:spcAft>
            </a:pPr>
            <a:r>
              <a:rPr lang="en-US" dirty="0">
                <a:latin typeface="Open Sans"/>
                <a:ea typeface="Calibri" panose="020F0502020204030204" pitchFamily="34" charset="0"/>
                <a:cs typeface="Times New Roman" panose="02020603050405020304" pitchFamily="18" charset="0"/>
              </a:rPr>
              <a:t>UI Automation is supposed to run </a:t>
            </a:r>
            <a:r>
              <a:rPr lang="en-US" b="1" dirty="0">
                <a:solidFill>
                  <a:srgbClr val="C00000"/>
                </a:solidFill>
                <a:latin typeface="Open Sans"/>
                <a:ea typeface="Calibri" panose="020F0502020204030204" pitchFamily="34" charset="0"/>
                <a:cs typeface="Times New Roman" panose="02020603050405020304" pitchFamily="18" charset="0"/>
              </a:rPr>
              <a:t>slow</a:t>
            </a:r>
            <a:r>
              <a:rPr lang="en-US" dirty="0">
                <a:latin typeface="Open Sans"/>
                <a:ea typeface="Calibri" panose="020F0502020204030204" pitchFamily="34" charset="0"/>
                <a:cs typeface="Times New Roman" panose="02020603050405020304" pitchFamily="18" charset="0"/>
              </a:rPr>
              <a:t> in order to emulate an actual user interaction -  keep that in mind that sometimes we may wait for an element to pop on the screen before we verify if it is actually on the screen. </a:t>
            </a:r>
          </a:p>
        </p:txBody>
      </p:sp>
      <p:sp>
        <p:nvSpPr>
          <p:cNvPr id="5" name="Rectangle 4">
            <a:extLst>
              <a:ext uri="{FF2B5EF4-FFF2-40B4-BE49-F238E27FC236}">
                <a16:creationId xmlns:a16="http://schemas.microsoft.com/office/drawing/2014/main" id="{245B2F10-FAC8-429B-AFB9-73D2AC657509}"/>
              </a:ext>
            </a:extLst>
          </p:cNvPr>
          <p:cNvSpPr/>
          <p:nvPr/>
        </p:nvSpPr>
        <p:spPr>
          <a:xfrm>
            <a:off x="412596" y="3983145"/>
            <a:ext cx="9144000" cy="646331"/>
          </a:xfrm>
          <a:prstGeom prst="rect">
            <a:avLst/>
          </a:prstGeom>
        </p:spPr>
        <p:txBody>
          <a:bodyPr wrap="square">
            <a:spAutoFit/>
          </a:bodyPr>
          <a:lstStyle/>
          <a:p>
            <a:endParaRPr lang="en-US" dirty="0">
              <a:solidFill>
                <a:srgbClr val="2E3C7E"/>
              </a:solidFill>
              <a:latin typeface="Open Sans" panose="020B0606030504020204"/>
            </a:endParaRPr>
          </a:p>
          <a:p>
            <a:endParaRPr lang="en-US" dirty="0">
              <a:latin typeface="Open Sans" panose="020B0606030504020204"/>
            </a:endParaRPr>
          </a:p>
        </p:txBody>
      </p:sp>
      <p:sp>
        <p:nvSpPr>
          <p:cNvPr id="6" name="Rectangle 5">
            <a:extLst>
              <a:ext uri="{FF2B5EF4-FFF2-40B4-BE49-F238E27FC236}">
                <a16:creationId xmlns:a16="http://schemas.microsoft.com/office/drawing/2014/main" id="{02B25968-D027-4773-BD74-31E5E90C124D}"/>
              </a:ext>
            </a:extLst>
          </p:cNvPr>
          <p:cNvSpPr/>
          <p:nvPr/>
        </p:nvSpPr>
        <p:spPr>
          <a:xfrm>
            <a:off x="1943534" y="3453207"/>
            <a:ext cx="8714306" cy="954107"/>
          </a:xfrm>
          <a:prstGeom prst="rect">
            <a:avLst/>
          </a:prstGeom>
        </p:spPr>
        <p:txBody>
          <a:bodyPr wrap="square">
            <a:spAutoFit/>
          </a:bodyPr>
          <a:lstStyle/>
          <a:p>
            <a:pPr algn="ctr"/>
            <a:r>
              <a:rPr lang="en-US" sz="2800" dirty="0">
                <a:latin typeface="Open Sans" panose="020B0606030504020204"/>
              </a:rPr>
              <a:t>It’s important also to write every single action and </a:t>
            </a:r>
          </a:p>
          <a:p>
            <a:pPr algn="ctr"/>
            <a:r>
              <a:rPr lang="en-US" sz="2800" b="1" dirty="0">
                <a:solidFill>
                  <a:srgbClr val="C00000"/>
                </a:solidFill>
                <a:latin typeface="Open Sans" panose="020B0606030504020204"/>
              </a:rPr>
              <a:t>not take anything for granted</a:t>
            </a:r>
            <a:r>
              <a:rPr lang="en-US" sz="2800" dirty="0">
                <a:solidFill>
                  <a:srgbClr val="C00000"/>
                </a:solidFill>
                <a:latin typeface="Open Sans" panose="020B0606030504020204"/>
              </a:rPr>
              <a:t> </a:t>
            </a:r>
          </a:p>
        </p:txBody>
      </p:sp>
    </p:spTree>
    <p:extLst>
      <p:ext uri="{BB962C8B-B14F-4D97-AF65-F5344CB8AC3E}">
        <p14:creationId xmlns:p14="http://schemas.microsoft.com/office/powerpoint/2010/main" val="177678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E88F8D-AE55-4FD3-97AB-114D7E7C3D83}"/>
              </a:ext>
            </a:extLst>
          </p:cNvPr>
          <p:cNvSpPr txBox="1"/>
          <p:nvPr/>
        </p:nvSpPr>
        <p:spPr>
          <a:xfrm>
            <a:off x="4974335" y="640081"/>
            <a:ext cx="6611533" cy="557445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dirty="0">
                <a:solidFill>
                  <a:schemeClr val="tx1"/>
                </a:solidFill>
                <a:latin typeface="Open Sans" panose="020B0606030504020204"/>
                <a:ea typeface="+mj-ea"/>
                <a:cs typeface="+mj-cs"/>
              </a:rPr>
              <a:t>DEMO</a:t>
            </a:r>
            <a:r>
              <a:rPr lang="en-US" sz="4400" kern="1200" dirty="0">
                <a:solidFill>
                  <a:schemeClr val="tx1"/>
                </a:solidFill>
                <a:latin typeface="+mj-lt"/>
                <a:ea typeface="+mj-ea"/>
                <a:cs typeface="+mj-cs"/>
              </a:rPr>
              <a:t> </a:t>
            </a:r>
          </a:p>
        </p:txBody>
      </p:sp>
      <p:pic>
        <p:nvPicPr>
          <p:cNvPr id="4" name="Graphic 3" descr="Play">
            <a:extLst>
              <a:ext uri="{FF2B5EF4-FFF2-40B4-BE49-F238E27FC236}">
                <a16:creationId xmlns:a16="http://schemas.microsoft.com/office/drawing/2014/main" id="{3B6DC4A9-75F5-4072-8D3F-4E89FB7572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7" y="1421892"/>
            <a:ext cx="4010829" cy="4010829"/>
          </a:xfrm>
          <a:prstGeom prst="rect">
            <a:avLst/>
          </a:prstGeom>
        </p:spPr>
      </p:pic>
      <p:pic>
        <p:nvPicPr>
          <p:cNvPr id="6" name="Picture 5" descr="A close up of a logo&#10;&#10;Description generated with very high confidence">
            <a:extLst>
              <a:ext uri="{FF2B5EF4-FFF2-40B4-BE49-F238E27FC236}">
                <a16:creationId xmlns:a16="http://schemas.microsoft.com/office/drawing/2014/main" id="{D43303FB-139E-4021-B8FE-ED6A6CD3DD9C}"/>
              </a:ext>
            </a:extLst>
          </p:cNvPr>
          <p:cNvPicPr>
            <a:picLocks noChangeAspect="1"/>
          </p:cNvPicPr>
          <p:nvPr/>
        </p:nvPicPr>
        <p:blipFill>
          <a:blip r:embed="rId5"/>
          <a:stretch>
            <a:fillRect/>
          </a:stretch>
        </p:blipFill>
        <p:spPr>
          <a:xfrm>
            <a:off x="11463454" y="6151078"/>
            <a:ext cx="449690" cy="449690"/>
          </a:xfrm>
          <a:prstGeom prst="rect">
            <a:avLst/>
          </a:prstGeom>
        </p:spPr>
      </p:pic>
    </p:spTree>
    <p:extLst>
      <p:ext uri="{BB962C8B-B14F-4D97-AF65-F5344CB8AC3E}">
        <p14:creationId xmlns:p14="http://schemas.microsoft.com/office/powerpoint/2010/main" val="4272552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A35CE3-B2CD-457D-B3EE-54167757AD15}"/>
              </a:ext>
            </a:extLst>
          </p:cNvPr>
          <p:cNvSpPr/>
          <p:nvPr/>
        </p:nvSpPr>
        <p:spPr>
          <a:xfrm>
            <a:off x="5854262" y="3442138"/>
            <a:ext cx="5917324" cy="3003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B277313C-9AB1-4F9A-BB24-35E2FD7DB352}"/>
              </a:ext>
            </a:extLst>
          </p:cNvPr>
          <p:cNvSpPr/>
          <p:nvPr/>
        </p:nvSpPr>
        <p:spPr>
          <a:xfrm>
            <a:off x="0" y="-12768"/>
            <a:ext cx="12192000" cy="881003"/>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t>  Queries inside and outside </a:t>
            </a:r>
            <a:r>
              <a:rPr lang="en-US" sz="4400" dirty="0" err="1"/>
              <a:t>Repl</a:t>
            </a:r>
            <a:r>
              <a:rPr lang="en-US" sz="4400" dirty="0"/>
              <a:t>()</a:t>
            </a:r>
          </a:p>
        </p:txBody>
      </p:sp>
      <p:sp>
        <p:nvSpPr>
          <p:cNvPr id="3" name="TextBox 2">
            <a:extLst>
              <a:ext uri="{FF2B5EF4-FFF2-40B4-BE49-F238E27FC236}">
                <a16:creationId xmlns:a16="http://schemas.microsoft.com/office/drawing/2014/main" id="{517ADADF-D57F-4DEA-AA6E-A58A80D46A96}"/>
              </a:ext>
            </a:extLst>
          </p:cNvPr>
          <p:cNvSpPr txBox="1"/>
          <p:nvPr/>
        </p:nvSpPr>
        <p:spPr>
          <a:xfrm>
            <a:off x="269678" y="874622"/>
            <a:ext cx="1082348" cy="369332"/>
          </a:xfrm>
          <a:prstGeom prst="rect">
            <a:avLst/>
          </a:prstGeom>
          <a:noFill/>
        </p:spPr>
        <p:txBody>
          <a:bodyPr wrap="none" rtlCol="0">
            <a:spAutoFit/>
          </a:bodyPr>
          <a:lstStyle/>
          <a:p>
            <a:r>
              <a:rPr lang="en-US" i="1" dirty="0"/>
              <a:t>Samples</a:t>
            </a:r>
          </a:p>
        </p:txBody>
      </p:sp>
      <p:sp>
        <p:nvSpPr>
          <p:cNvPr id="4" name="TextBox 3">
            <a:extLst>
              <a:ext uri="{FF2B5EF4-FFF2-40B4-BE49-F238E27FC236}">
                <a16:creationId xmlns:a16="http://schemas.microsoft.com/office/drawing/2014/main" id="{98BE313A-DEE5-4887-AE3D-237FCD9A17E0}"/>
              </a:ext>
            </a:extLst>
          </p:cNvPr>
          <p:cNvSpPr txBox="1"/>
          <p:nvPr/>
        </p:nvSpPr>
        <p:spPr>
          <a:xfrm>
            <a:off x="269678" y="1250341"/>
            <a:ext cx="10972800" cy="5078313"/>
          </a:xfrm>
          <a:prstGeom prst="rect">
            <a:avLst/>
          </a:prstGeom>
          <a:noFill/>
        </p:spPr>
        <p:txBody>
          <a:bodyPr wrap="square" rtlCol="0">
            <a:spAutoFit/>
          </a:bodyPr>
          <a:lstStyle/>
          <a:p>
            <a:r>
              <a:rPr lang="en-US" dirty="0">
                <a:solidFill>
                  <a:srgbClr val="008000"/>
                </a:solidFill>
                <a:latin typeface="Consolas" panose="020B0609020204030204" pitchFamily="49" charset="0"/>
              </a:rPr>
              <a:t>//label</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myLabel</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app.Query</a:t>
            </a:r>
            <a:r>
              <a:rPr lang="en-US" dirty="0">
                <a:solidFill>
                  <a:srgbClr val="000000"/>
                </a:solidFill>
                <a:latin typeface="Consolas" panose="020B0609020204030204" pitchFamily="49" charset="0"/>
              </a:rPr>
              <a:t>(e =&gt; </a:t>
            </a:r>
            <a:r>
              <a:rPr lang="en-US" dirty="0" err="1">
                <a:solidFill>
                  <a:srgbClr val="000000"/>
                </a:solidFill>
                <a:latin typeface="Consolas" panose="020B0609020204030204" pitchFamily="49" charset="0"/>
              </a:rPr>
              <a:t>e.Marked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“MyLabel"</a:t>
            </a:r>
            <a:r>
              <a:rPr lang="en-US" dirty="0">
                <a:solidFill>
                  <a:srgbClr val="000000"/>
                </a:solidFill>
                <a:latin typeface="Consolas" panose="020B0609020204030204" pitchFamily="49" charset="0"/>
              </a:rPr>
              <a:t>)).Any();</a:t>
            </a:r>
          </a:p>
          <a:p>
            <a:r>
              <a:rPr lang="en-US" dirty="0" err="1">
                <a:solidFill>
                  <a:srgbClr val="000000"/>
                </a:solidFill>
                <a:latin typeface="Consolas" panose="020B0609020204030204" pitchFamily="49" charset="0"/>
              </a:rPr>
              <a:t>app.Tap</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“MyLabel"</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syncfusion</a:t>
            </a:r>
            <a:r>
              <a:rPr lang="en-US" dirty="0">
                <a:solidFill>
                  <a:srgbClr val="008000"/>
                </a:solidFill>
                <a:latin typeface="Consolas" panose="020B0609020204030204" pitchFamily="49" charset="0"/>
              </a:rPr>
              <a:t> element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switches = </a:t>
            </a:r>
            <a:r>
              <a:rPr lang="en-US" dirty="0" err="1">
                <a:solidFill>
                  <a:srgbClr val="000000"/>
                </a:solidFill>
                <a:latin typeface="Consolas" panose="020B0609020204030204" pitchFamily="49" charset="0"/>
              </a:rPr>
              <a:t>app.Query</a:t>
            </a:r>
            <a:r>
              <a:rPr lang="en-US" dirty="0">
                <a:solidFill>
                  <a:srgbClr val="000000"/>
                </a:solidFill>
                <a:latin typeface="Consolas" panose="020B0609020204030204" pitchFamily="49" charset="0"/>
              </a:rPr>
              <a:t>(e =&gt; </a:t>
            </a:r>
            <a:r>
              <a:rPr lang="en-US" dirty="0" err="1">
                <a:solidFill>
                  <a:srgbClr val="000000"/>
                </a:solidFill>
                <a:latin typeface="Consolas" panose="020B0609020204030204" pitchFamily="49" charset="0"/>
              </a:rPr>
              <a:t>e.Marked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SfSwitch</a:t>
            </a:r>
            <a:r>
              <a:rPr lang="en-US" dirty="0">
                <a:solidFill>
                  <a:srgbClr val="A31515"/>
                </a:solidFill>
                <a:latin typeface="Consolas" panose="020B0609020204030204" pitchFamily="49" charset="0"/>
              </a:rPr>
              <a:t> Control. State changed"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x =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)switches[c].</a:t>
            </a:r>
            <a:r>
              <a:rPr lang="en-US" dirty="0" err="1">
                <a:solidFill>
                  <a:srgbClr val="000000"/>
                </a:solidFill>
                <a:latin typeface="Consolas" panose="020B0609020204030204" pitchFamily="49" charset="0"/>
              </a:rPr>
              <a:t>Rect.CenterX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y =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)switches[c].</a:t>
            </a:r>
            <a:r>
              <a:rPr lang="en-US" dirty="0" err="1">
                <a:solidFill>
                  <a:srgbClr val="000000"/>
                </a:solidFill>
                <a:latin typeface="Consolas" panose="020B0609020204030204" pitchFamily="49" charset="0"/>
              </a:rPr>
              <a:t>Rect.CenterY</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app.TapCoordinates</a:t>
            </a:r>
            <a:r>
              <a:rPr lang="en-US" dirty="0">
                <a:solidFill>
                  <a:srgbClr val="000000"/>
                </a:solidFill>
                <a:latin typeface="Consolas" panose="020B0609020204030204" pitchFamily="49" charset="0"/>
              </a:rPr>
              <a:t>(x, y);</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//swipe gestures</a:t>
            </a:r>
          </a:p>
          <a:p>
            <a:r>
              <a:rPr lang="en-US" dirty="0" err="1">
                <a:solidFill>
                  <a:srgbClr val="000000"/>
                </a:solidFill>
                <a:latin typeface="Consolas" panose="020B0609020204030204" pitchFamily="49" charset="0"/>
              </a:rPr>
              <a:t>app.SwipeLeftToRight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//entry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app.Tap</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MyEntry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app.EnterText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Constants.Value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app.DismissKeyboard</a:t>
            </a:r>
            <a:r>
              <a:rPr lang="en-US" dirty="0">
                <a:solidFill>
                  <a:srgbClr val="000000"/>
                </a:solidFill>
                <a:latin typeface="Consolas" panose="020B0609020204030204" pitchFamily="49" charset="0"/>
              </a:rPr>
              <a:t>();</a:t>
            </a:r>
          </a:p>
          <a:p>
            <a:endParaRPr lang="en-US" dirty="0"/>
          </a:p>
        </p:txBody>
      </p:sp>
      <p:sp>
        <p:nvSpPr>
          <p:cNvPr id="5" name="TextBox 4">
            <a:extLst>
              <a:ext uri="{FF2B5EF4-FFF2-40B4-BE49-F238E27FC236}">
                <a16:creationId xmlns:a16="http://schemas.microsoft.com/office/drawing/2014/main" id="{796DC0FC-30C6-4E72-B710-65E88BE71329}"/>
              </a:ext>
            </a:extLst>
          </p:cNvPr>
          <p:cNvSpPr txBox="1"/>
          <p:nvPr/>
        </p:nvSpPr>
        <p:spPr>
          <a:xfrm>
            <a:off x="5871842" y="3583147"/>
            <a:ext cx="5731579" cy="2862322"/>
          </a:xfrm>
          <a:prstGeom prst="rect">
            <a:avLst/>
          </a:prstGeom>
          <a:noFill/>
        </p:spPr>
        <p:txBody>
          <a:bodyPr wrap="square" rtlCol="0">
            <a:spAutoFit/>
          </a:bodyPr>
          <a:lstStyle/>
          <a:p>
            <a:r>
              <a:rPr lang="en-US" dirty="0">
                <a:solidFill>
                  <a:srgbClr val="008000"/>
                </a:solidFill>
                <a:latin typeface="Consolas" panose="020B0609020204030204" pitchFamily="49" charset="0"/>
              </a:rPr>
              <a:t>//inside </a:t>
            </a:r>
            <a:r>
              <a:rPr lang="en-US" dirty="0" err="1">
                <a:solidFill>
                  <a:srgbClr val="008000"/>
                </a:solidFill>
                <a:latin typeface="Consolas" panose="020B0609020204030204" pitchFamily="49" charset="0"/>
              </a:rPr>
              <a:t>webview</a:t>
            </a:r>
            <a:endParaRPr lang="en-US" dirty="0">
              <a:solidFill>
                <a:srgbClr val="008000"/>
              </a:solidFill>
              <a:latin typeface="Consolas" panose="020B0609020204030204" pitchFamily="49" charset="0"/>
            </a:endParaRPr>
          </a:p>
          <a:p>
            <a:r>
              <a:rPr lang="en-US" dirty="0">
                <a:solidFill>
                  <a:srgbClr val="008000"/>
                </a:solidFill>
                <a:latin typeface="Consolas" panose="020B0609020204030204" pitchFamily="49" charset="0"/>
              </a:rPr>
              <a:t>/*through Safari for iOS </a:t>
            </a:r>
          </a:p>
          <a:p>
            <a:r>
              <a:rPr lang="en-US" dirty="0">
                <a:solidFill>
                  <a:srgbClr val="008000"/>
                </a:solidFill>
                <a:latin typeface="Consolas" panose="020B0609020204030204" pitchFamily="49" charset="0"/>
              </a:rPr>
              <a:t>and through Chrome for Android </a:t>
            </a:r>
          </a:p>
          <a:p>
            <a:r>
              <a:rPr lang="en-US" dirty="0">
                <a:solidFill>
                  <a:srgbClr val="008000"/>
                </a:solidFill>
                <a:latin typeface="Consolas" panose="020B0609020204030204" pitchFamily="49" charset="0"/>
              </a:rPr>
              <a:t>use the browser developer tools </a:t>
            </a:r>
          </a:p>
          <a:p>
            <a:r>
              <a:rPr lang="en-US" dirty="0">
                <a:solidFill>
                  <a:srgbClr val="008000"/>
                </a:solidFill>
                <a:latin typeface="Consolas" panose="020B0609020204030204" pitchFamily="49" charset="0"/>
              </a:rPr>
              <a:t>to visually identify </a:t>
            </a:r>
          </a:p>
          <a:p>
            <a:r>
              <a:rPr lang="en-US" dirty="0">
                <a:solidFill>
                  <a:srgbClr val="008000"/>
                </a:solidFill>
                <a:latin typeface="Consolas" panose="020B0609020204030204" pitchFamily="49" charset="0"/>
              </a:rPr>
              <a:t>the elements inside the DOM.*/</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app.Tap</a:t>
            </a:r>
            <a:r>
              <a:rPr lang="en-US" dirty="0">
                <a:solidFill>
                  <a:srgbClr val="000000"/>
                </a:solidFill>
                <a:latin typeface="Consolas" panose="020B0609020204030204" pitchFamily="49" charset="0"/>
              </a:rPr>
              <a:t>(c =&gt; </a:t>
            </a:r>
            <a:r>
              <a:rPr lang="en-US" dirty="0" err="1">
                <a:solidFill>
                  <a:srgbClr val="000000"/>
                </a:solidFill>
                <a:latin typeface="Consolas" panose="020B0609020204030204" pitchFamily="49" charset="0"/>
              </a:rPr>
              <a:t>c.WebView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Css</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"#element"</a:t>
            </a:r>
            <a:r>
              <a:rPr lang="en-US" dirty="0">
                <a:solidFill>
                  <a:srgbClr val="000000"/>
                </a:solidFill>
                <a:latin typeface="Consolas" panose="020B0609020204030204" pitchFamily="49" charset="0"/>
              </a:rPr>
              <a:t>));</a:t>
            </a:r>
          </a:p>
          <a:p>
            <a:endParaRPr lang="en-US" dirty="0"/>
          </a:p>
          <a:p>
            <a:endParaRPr lang="en-US" dirty="0"/>
          </a:p>
        </p:txBody>
      </p:sp>
    </p:spTree>
    <p:extLst>
      <p:ext uri="{BB962C8B-B14F-4D97-AF65-F5344CB8AC3E}">
        <p14:creationId xmlns:p14="http://schemas.microsoft.com/office/powerpoint/2010/main" val="365482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48E814-4B2D-44E7-8484-EC3069DBA731}"/>
              </a:ext>
            </a:extLst>
          </p:cNvPr>
          <p:cNvSpPr txBox="1"/>
          <p:nvPr/>
        </p:nvSpPr>
        <p:spPr>
          <a:xfrm>
            <a:off x="4974335" y="640081"/>
            <a:ext cx="6611533" cy="557445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dirty="0">
                <a:solidFill>
                  <a:schemeClr val="tx1"/>
                </a:solidFill>
                <a:latin typeface="Open Sans" panose="020B0606030504020204"/>
                <a:ea typeface="+mj-ea"/>
                <a:cs typeface="+mj-cs"/>
              </a:rPr>
              <a:t>DEMO</a:t>
            </a:r>
            <a:r>
              <a:rPr lang="en-US" sz="4400" kern="1200" dirty="0">
                <a:solidFill>
                  <a:schemeClr val="tx1"/>
                </a:solidFill>
                <a:latin typeface="+mj-lt"/>
                <a:ea typeface="+mj-ea"/>
                <a:cs typeface="+mj-cs"/>
              </a:rPr>
              <a:t> </a:t>
            </a:r>
          </a:p>
        </p:txBody>
      </p:sp>
      <p:pic>
        <p:nvPicPr>
          <p:cNvPr id="5" name="Graphic 4" descr="Play">
            <a:extLst>
              <a:ext uri="{FF2B5EF4-FFF2-40B4-BE49-F238E27FC236}">
                <a16:creationId xmlns:a16="http://schemas.microsoft.com/office/drawing/2014/main" id="{38B18A3F-8274-4ADF-9E30-749C6A5738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7" y="1421892"/>
            <a:ext cx="4010829" cy="4010829"/>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C1FB7581-5A30-4044-970F-B7B53E6E5AA8}"/>
              </a:ext>
            </a:extLst>
          </p:cNvPr>
          <p:cNvPicPr>
            <a:picLocks noChangeAspect="1"/>
          </p:cNvPicPr>
          <p:nvPr/>
        </p:nvPicPr>
        <p:blipFill>
          <a:blip r:embed="rId5"/>
          <a:stretch>
            <a:fillRect/>
          </a:stretch>
        </p:blipFill>
        <p:spPr>
          <a:xfrm>
            <a:off x="11463454" y="6151078"/>
            <a:ext cx="449690" cy="449690"/>
          </a:xfrm>
          <a:prstGeom prst="rect">
            <a:avLst/>
          </a:prstGeom>
        </p:spPr>
      </p:pic>
    </p:spTree>
    <p:extLst>
      <p:ext uri="{BB962C8B-B14F-4D97-AF65-F5344CB8AC3E}">
        <p14:creationId xmlns:p14="http://schemas.microsoft.com/office/powerpoint/2010/main" val="326190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E63F8559-E828-49F8-9C23-5496A046E8A7}"/>
              </a:ext>
            </a:extLst>
          </p:cNvPr>
          <p:cNvSpPr/>
          <p:nvPr/>
        </p:nvSpPr>
        <p:spPr>
          <a:xfrm>
            <a:off x="5354103" y="4076614"/>
            <a:ext cx="1201156" cy="5939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Rectangle 48">
            <a:extLst>
              <a:ext uri="{FF2B5EF4-FFF2-40B4-BE49-F238E27FC236}">
                <a16:creationId xmlns:a16="http://schemas.microsoft.com/office/drawing/2014/main" id="{0EC61818-BE7B-45E4-9917-CD58BE8F2FCE}"/>
              </a:ext>
            </a:extLst>
          </p:cNvPr>
          <p:cNvSpPr/>
          <p:nvPr/>
        </p:nvSpPr>
        <p:spPr>
          <a:xfrm>
            <a:off x="146556" y="3722166"/>
            <a:ext cx="2559147" cy="13190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B277313C-9AB1-4F9A-BB24-35E2FD7DB352}"/>
              </a:ext>
            </a:extLst>
          </p:cNvPr>
          <p:cNvSpPr/>
          <p:nvPr/>
        </p:nvSpPr>
        <p:spPr>
          <a:xfrm>
            <a:off x="0" y="-12768"/>
            <a:ext cx="12192000" cy="881003"/>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t>  Run your tests on App Center Test Cloud</a:t>
            </a:r>
          </a:p>
        </p:txBody>
      </p:sp>
      <p:pic>
        <p:nvPicPr>
          <p:cNvPr id="3" name="Picture 2">
            <a:extLst>
              <a:ext uri="{FF2B5EF4-FFF2-40B4-BE49-F238E27FC236}">
                <a16:creationId xmlns:a16="http://schemas.microsoft.com/office/drawing/2014/main" id="{42DA478D-DB21-4247-8F4C-B02867A5AD98}"/>
              </a:ext>
            </a:extLst>
          </p:cNvPr>
          <p:cNvPicPr>
            <a:picLocks noChangeAspect="1"/>
          </p:cNvPicPr>
          <p:nvPr/>
        </p:nvPicPr>
        <p:blipFill>
          <a:blip r:embed="rId3"/>
          <a:stretch>
            <a:fillRect/>
          </a:stretch>
        </p:blipFill>
        <p:spPr>
          <a:xfrm>
            <a:off x="259841" y="1015136"/>
            <a:ext cx="1471447" cy="1030013"/>
          </a:xfrm>
          <a:prstGeom prst="rect">
            <a:avLst/>
          </a:prstGeom>
        </p:spPr>
      </p:pic>
      <p:pic>
        <p:nvPicPr>
          <p:cNvPr id="4" name="Picture 3">
            <a:extLst>
              <a:ext uri="{FF2B5EF4-FFF2-40B4-BE49-F238E27FC236}">
                <a16:creationId xmlns:a16="http://schemas.microsoft.com/office/drawing/2014/main" id="{F207FB0A-AE40-42BD-B095-DC9E40B1AC1E}"/>
              </a:ext>
            </a:extLst>
          </p:cNvPr>
          <p:cNvPicPr>
            <a:picLocks noChangeAspect="1"/>
          </p:cNvPicPr>
          <p:nvPr/>
        </p:nvPicPr>
        <p:blipFill>
          <a:blip r:embed="rId4"/>
          <a:stretch>
            <a:fillRect/>
          </a:stretch>
        </p:blipFill>
        <p:spPr>
          <a:xfrm>
            <a:off x="2184031" y="1806972"/>
            <a:ext cx="6472802" cy="1230177"/>
          </a:xfrm>
          <a:prstGeom prst="rect">
            <a:avLst/>
          </a:prstGeom>
        </p:spPr>
      </p:pic>
      <p:pic>
        <p:nvPicPr>
          <p:cNvPr id="7" name="Picture 6">
            <a:extLst>
              <a:ext uri="{FF2B5EF4-FFF2-40B4-BE49-F238E27FC236}">
                <a16:creationId xmlns:a16="http://schemas.microsoft.com/office/drawing/2014/main" id="{A99E5413-DD66-42A3-B54B-401409C90571}"/>
              </a:ext>
            </a:extLst>
          </p:cNvPr>
          <p:cNvPicPr>
            <a:picLocks noChangeAspect="1"/>
          </p:cNvPicPr>
          <p:nvPr/>
        </p:nvPicPr>
        <p:blipFill>
          <a:blip r:embed="rId5"/>
          <a:stretch>
            <a:fillRect/>
          </a:stretch>
        </p:blipFill>
        <p:spPr>
          <a:xfrm>
            <a:off x="2207164" y="1187103"/>
            <a:ext cx="1152525" cy="600075"/>
          </a:xfrm>
          <a:prstGeom prst="rect">
            <a:avLst/>
          </a:prstGeom>
        </p:spPr>
      </p:pic>
      <p:sp>
        <p:nvSpPr>
          <p:cNvPr id="9" name="CasellaDiTesto 8">
            <a:extLst>
              <a:ext uri="{FF2B5EF4-FFF2-40B4-BE49-F238E27FC236}">
                <a16:creationId xmlns:a16="http://schemas.microsoft.com/office/drawing/2014/main" id="{D179CF05-8BC6-4CB4-BFB5-666F86BDEEEA}"/>
              </a:ext>
            </a:extLst>
          </p:cNvPr>
          <p:cNvSpPr txBox="1"/>
          <p:nvPr/>
        </p:nvSpPr>
        <p:spPr>
          <a:xfrm>
            <a:off x="5810443" y="4150720"/>
            <a:ext cx="123723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100" dirty="0" err="1">
                <a:latin typeface="Open Sans" panose="020B0606030504020204"/>
                <a:cs typeface="Arial"/>
              </a:rPr>
              <a:t>appCenter</a:t>
            </a:r>
            <a:r>
              <a:rPr lang="it-IT" sz="1100" dirty="0">
                <a:latin typeface="Open Sans" panose="020B0606030504020204"/>
                <a:cs typeface="Arial"/>
              </a:rPr>
              <a:t> </a:t>
            </a:r>
          </a:p>
          <a:p>
            <a:r>
              <a:rPr lang="it-IT" sz="1100" dirty="0" err="1">
                <a:latin typeface="Open Sans" panose="020B0606030504020204"/>
                <a:cs typeface="Arial"/>
              </a:rPr>
              <a:t>Validation</a:t>
            </a:r>
            <a:endParaRPr lang="it-IT" sz="1100" dirty="0">
              <a:latin typeface="Open Sans" panose="020B0606030504020204"/>
              <a:cs typeface="Arial"/>
            </a:endParaRPr>
          </a:p>
        </p:txBody>
      </p:sp>
      <p:sp>
        <p:nvSpPr>
          <p:cNvPr id="10" name="Rettangolo 9">
            <a:extLst>
              <a:ext uri="{FF2B5EF4-FFF2-40B4-BE49-F238E27FC236}">
                <a16:creationId xmlns:a16="http://schemas.microsoft.com/office/drawing/2014/main" id="{D750C107-29B3-40EC-8C72-B647386E6FBE}"/>
              </a:ext>
            </a:extLst>
          </p:cNvPr>
          <p:cNvSpPr/>
          <p:nvPr/>
        </p:nvSpPr>
        <p:spPr>
          <a:xfrm>
            <a:off x="2926178" y="4073432"/>
            <a:ext cx="2222120" cy="60434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r"/>
            <a:r>
              <a:rPr lang="it-IT" sz="1050" dirty="0">
                <a:latin typeface="Open Sans" panose="020B0606030504020204"/>
                <a:cs typeface="Arial"/>
              </a:rPr>
              <a:t>        Upload package and UI Test </a:t>
            </a:r>
          </a:p>
          <a:p>
            <a:pPr algn="r"/>
            <a:r>
              <a:rPr lang="it-IT" sz="1050" dirty="0">
                <a:latin typeface="Open Sans" panose="020B0606030504020204"/>
                <a:cs typeface="Arial"/>
              </a:rPr>
              <a:t>using </a:t>
            </a:r>
            <a:r>
              <a:rPr lang="it-IT" sz="1050" b="1" i="1" dirty="0">
                <a:latin typeface="Open Sans" panose="020B0606030504020204"/>
                <a:cs typeface="Arial"/>
              </a:rPr>
              <a:t>nodeJs</a:t>
            </a:r>
            <a:r>
              <a:rPr lang="it-IT" sz="1050" dirty="0">
                <a:latin typeface="Open Sans" panose="020B0606030504020204"/>
                <a:cs typeface="Arial"/>
              </a:rPr>
              <a:t> and following </a:t>
            </a:r>
          </a:p>
          <a:p>
            <a:pPr algn="r"/>
            <a:r>
              <a:rPr lang="it-IT" sz="1050" dirty="0">
                <a:latin typeface="Open Sans" panose="020B0606030504020204"/>
                <a:cs typeface="Arial"/>
              </a:rPr>
              <a:t>app center instruction</a:t>
            </a:r>
          </a:p>
        </p:txBody>
      </p:sp>
      <p:sp>
        <p:nvSpPr>
          <p:cNvPr id="13" name="Rettangolo 12">
            <a:extLst>
              <a:ext uri="{FF2B5EF4-FFF2-40B4-BE49-F238E27FC236}">
                <a16:creationId xmlns:a16="http://schemas.microsoft.com/office/drawing/2014/main" id="{77314C97-5C7F-4310-8415-1E949F5965E0}"/>
              </a:ext>
            </a:extLst>
          </p:cNvPr>
          <p:cNvSpPr/>
          <p:nvPr/>
        </p:nvSpPr>
        <p:spPr>
          <a:xfrm>
            <a:off x="6830173" y="4079607"/>
            <a:ext cx="1042807" cy="6043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100" dirty="0">
                <a:latin typeface="Open Sans"/>
                <a:cs typeface="Arial"/>
              </a:rPr>
              <a:t>     Wait for</a:t>
            </a:r>
          </a:p>
          <a:p>
            <a:pPr algn="ctr"/>
            <a:r>
              <a:rPr lang="it-IT" sz="1100" dirty="0">
                <a:latin typeface="Open Sans"/>
                <a:cs typeface="Arial"/>
              </a:rPr>
              <a:t>      devices</a:t>
            </a:r>
          </a:p>
        </p:txBody>
      </p:sp>
      <p:sp>
        <p:nvSpPr>
          <p:cNvPr id="14" name="Rettangolo 13">
            <a:extLst>
              <a:ext uri="{FF2B5EF4-FFF2-40B4-BE49-F238E27FC236}">
                <a16:creationId xmlns:a16="http://schemas.microsoft.com/office/drawing/2014/main" id="{37E58F33-83AD-45B1-ABB6-89696910435E}"/>
              </a:ext>
            </a:extLst>
          </p:cNvPr>
          <p:cNvSpPr/>
          <p:nvPr/>
        </p:nvSpPr>
        <p:spPr>
          <a:xfrm>
            <a:off x="8264906" y="3206447"/>
            <a:ext cx="1681875"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100" dirty="0" err="1">
                <a:latin typeface="Open Sans"/>
                <a:cs typeface="Arial"/>
              </a:rPr>
              <a:t>Run</a:t>
            </a:r>
            <a:r>
              <a:rPr lang="it-IT" sz="1100" dirty="0">
                <a:latin typeface="Open Sans"/>
                <a:cs typeface="Arial"/>
              </a:rPr>
              <a:t> on first device  </a:t>
            </a:r>
            <a:r>
              <a:rPr lang="it-IT" sz="1100" dirty="0" err="1">
                <a:latin typeface="Open Sans"/>
                <a:cs typeface="Arial"/>
              </a:rPr>
              <a:t>when</a:t>
            </a:r>
            <a:r>
              <a:rPr lang="it-IT" sz="1100" dirty="0">
                <a:latin typeface="Open Sans"/>
                <a:cs typeface="Arial"/>
              </a:rPr>
              <a:t> ready</a:t>
            </a:r>
          </a:p>
        </p:txBody>
      </p:sp>
      <p:sp>
        <p:nvSpPr>
          <p:cNvPr id="15" name="Rettangolo 14">
            <a:extLst>
              <a:ext uri="{FF2B5EF4-FFF2-40B4-BE49-F238E27FC236}">
                <a16:creationId xmlns:a16="http://schemas.microsoft.com/office/drawing/2014/main" id="{2FB0868A-D786-4CA4-98AF-53B68983DC2D}"/>
              </a:ext>
            </a:extLst>
          </p:cNvPr>
          <p:cNvSpPr/>
          <p:nvPr/>
        </p:nvSpPr>
        <p:spPr>
          <a:xfrm>
            <a:off x="8278104" y="4111727"/>
            <a:ext cx="1689600"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sz="1100" dirty="0">
              <a:ea typeface="+mn-lt"/>
              <a:cs typeface="+mn-lt"/>
            </a:endParaRPr>
          </a:p>
          <a:p>
            <a:pPr algn="ctr"/>
            <a:endParaRPr lang="it-IT" sz="1100" dirty="0">
              <a:ea typeface="+mn-lt"/>
              <a:cs typeface="+mn-lt"/>
            </a:endParaRPr>
          </a:p>
          <a:p>
            <a:pPr algn="ctr"/>
            <a:endParaRPr lang="it-IT" sz="1100" dirty="0">
              <a:ea typeface="+mn-lt"/>
              <a:cs typeface="+mn-lt"/>
            </a:endParaRPr>
          </a:p>
          <a:p>
            <a:pPr algn="ctr"/>
            <a:r>
              <a:rPr lang="it-IT" sz="1100" dirty="0" err="1">
                <a:latin typeface="Open Sans"/>
                <a:ea typeface="+mn-lt"/>
                <a:cs typeface="+mn-lt"/>
              </a:rPr>
              <a:t>Run</a:t>
            </a:r>
            <a:r>
              <a:rPr lang="it-IT" sz="1100" dirty="0">
                <a:latin typeface="Open Sans"/>
                <a:ea typeface="+mn-lt"/>
                <a:cs typeface="+mn-lt"/>
              </a:rPr>
              <a:t> on second device  </a:t>
            </a:r>
            <a:r>
              <a:rPr lang="it-IT" sz="1100" dirty="0" err="1">
                <a:latin typeface="Open Sans"/>
                <a:ea typeface="+mn-lt"/>
                <a:cs typeface="+mn-lt"/>
              </a:rPr>
              <a:t>when</a:t>
            </a:r>
            <a:r>
              <a:rPr lang="it-IT" sz="1100" dirty="0">
                <a:latin typeface="Open Sans"/>
                <a:ea typeface="+mn-lt"/>
                <a:cs typeface="+mn-lt"/>
              </a:rPr>
              <a:t> ready</a:t>
            </a:r>
            <a:endParaRPr lang="en-US" sz="1100" dirty="0">
              <a:latin typeface="Open Sans"/>
              <a:ea typeface="+mn-lt"/>
              <a:cs typeface="+mn-lt"/>
            </a:endParaRPr>
          </a:p>
          <a:p>
            <a:pPr algn="ctr"/>
            <a:endParaRPr lang="it-IT" sz="1100" dirty="0">
              <a:ea typeface="+mn-lt"/>
              <a:cs typeface="+mn-lt"/>
            </a:endParaRPr>
          </a:p>
          <a:p>
            <a:pPr algn="ctr"/>
            <a:endParaRPr lang="it-IT" sz="1100" dirty="0">
              <a:ea typeface="+mn-lt"/>
              <a:cs typeface="+mn-lt"/>
            </a:endParaRPr>
          </a:p>
          <a:p>
            <a:pPr algn="ctr"/>
            <a:endParaRPr lang="en-US" sz="1100" dirty="0">
              <a:ea typeface="+mn-lt"/>
              <a:cs typeface="+mn-lt"/>
            </a:endParaRPr>
          </a:p>
        </p:txBody>
      </p:sp>
      <p:sp>
        <p:nvSpPr>
          <p:cNvPr id="19" name="Rettangolo 18">
            <a:extLst>
              <a:ext uri="{FF2B5EF4-FFF2-40B4-BE49-F238E27FC236}">
                <a16:creationId xmlns:a16="http://schemas.microsoft.com/office/drawing/2014/main" id="{909B077E-4317-42FA-AC8A-9B0F2B68B8C1}"/>
              </a:ext>
            </a:extLst>
          </p:cNvPr>
          <p:cNvSpPr/>
          <p:nvPr/>
        </p:nvSpPr>
        <p:spPr>
          <a:xfrm>
            <a:off x="8282692" y="6046688"/>
            <a:ext cx="1689600"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sz="1100" dirty="0">
              <a:ea typeface="+mn-lt"/>
              <a:cs typeface="+mn-lt"/>
            </a:endParaRPr>
          </a:p>
          <a:p>
            <a:pPr algn="ctr"/>
            <a:endParaRPr lang="it-IT" sz="1100" dirty="0">
              <a:cs typeface="Arial"/>
            </a:endParaRPr>
          </a:p>
          <a:p>
            <a:pPr algn="ctr"/>
            <a:r>
              <a:rPr lang="it-IT" sz="1100" dirty="0" err="1">
                <a:latin typeface="Open Sans"/>
                <a:cs typeface="Arial"/>
              </a:rPr>
              <a:t>Run</a:t>
            </a:r>
            <a:r>
              <a:rPr lang="it-IT" sz="1100" dirty="0">
                <a:latin typeface="Open Sans"/>
                <a:cs typeface="Arial"/>
              </a:rPr>
              <a:t> on </a:t>
            </a:r>
            <a:r>
              <a:rPr lang="it-IT" sz="1100" dirty="0" err="1">
                <a:latin typeface="Open Sans"/>
                <a:cs typeface="Arial"/>
              </a:rPr>
              <a:t>nth</a:t>
            </a:r>
            <a:r>
              <a:rPr lang="it-IT" sz="1100" dirty="0">
                <a:latin typeface="Open Sans"/>
                <a:cs typeface="Arial"/>
              </a:rPr>
              <a:t> device  </a:t>
            </a:r>
            <a:r>
              <a:rPr lang="it-IT" sz="1100" dirty="0" err="1">
                <a:latin typeface="Open Sans"/>
                <a:cs typeface="Arial"/>
              </a:rPr>
              <a:t>when</a:t>
            </a:r>
            <a:r>
              <a:rPr lang="it-IT" sz="1100" dirty="0">
                <a:latin typeface="Open Sans"/>
                <a:cs typeface="Arial"/>
              </a:rPr>
              <a:t> ready</a:t>
            </a:r>
            <a:endParaRPr lang="en-US" sz="1100" dirty="0">
              <a:latin typeface="Open Sans"/>
              <a:ea typeface="+mn-lt"/>
              <a:cs typeface="+mn-lt"/>
            </a:endParaRPr>
          </a:p>
          <a:p>
            <a:pPr algn="ctr"/>
            <a:endParaRPr lang="it-IT" sz="1100" dirty="0">
              <a:latin typeface="Open Sans"/>
              <a:ea typeface="+mn-lt"/>
              <a:cs typeface="+mn-lt"/>
            </a:endParaRPr>
          </a:p>
          <a:p>
            <a:pPr algn="ctr"/>
            <a:endParaRPr lang="it-IT" sz="1100" dirty="0">
              <a:cs typeface="Arial"/>
            </a:endParaRPr>
          </a:p>
        </p:txBody>
      </p:sp>
      <p:sp>
        <p:nvSpPr>
          <p:cNvPr id="20" name="Rettangolo 19">
            <a:extLst>
              <a:ext uri="{FF2B5EF4-FFF2-40B4-BE49-F238E27FC236}">
                <a16:creationId xmlns:a16="http://schemas.microsoft.com/office/drawing/2014/main" id="{180BDD60-AB47-4202-B080-3E2DE8A468C7}"/>
              </a:ext>
            </a:extLst>
          </p:cNvPr>
          <p:cNvSpPr/>
          <p:nvPr/>
        </p:nvSpPr>
        <p:spPr>
          <a:xfrm>
            <a:off x="10464531" y="4113184"/>
            <a:ext cx="1653008"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sz="1100" dirty="0">
              <a:latin typeface="Open Sans"/>
              <a:cs typeface="Arial"/>
            </a:endParaRPr>
          </a:p>
        </p:txBody>
      </p:sp>
      <p:cxnSp>
        <p:nvCxnSpPr>
          <p:cNvPr id="12" name="Straight Arrow Connector 11">
            <a:extLst>
              <a:ext uri="{FF2B5EF4-FFF2-40B4-BE49-F238E27FC236}">
                <a16:creationId xmlns:a16="http://schemas.microsoft.com/office/drawing/2014/main" id="{F3272636-D1D4-4B48-8C21-230805BC304C}"/>
              </a:ext>
            </a:extLst>
          </p:cNvPr>
          <p:cNvCxnSpPr>
            <a:cxnSpLocks/>
            <a:stCxn id="10" idx="3"/>
            <a:endCxn id="84" idx="1"/>
          </p:cNvCxnSpPr>
          <p:nvPr/>
        </p:nvCxnSpPr>
        <p:spPr>
          <a:xfrm flipV="1">
            <a:off x="5148298" y="4373584"/>
            <a:ext cx="205805" cy="2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7F7B83F-0BC1-49C3-803A-F767D5EB499E}"/>
              </a:ext>
            </a:extLst>
          </p:cNvPr>
          <p:cNvCxnSpPr>
            <a:cxnSpLocks/>
            <a:endCxn id="13" idx="1"/>
          </p:cNvCxnSpPr>
          <p:nvPr/>
        </p:nvCxnSpPr>
        <p:spPr>
          <a:xfrm>
            <a:off x="6561808" y="4381779"/>
            <a:ext cx="268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F2D3C3D-2102-4C8F-807B-AAC0318CEFAA}"/>
              </a:ext>
            </a:extLst>
          </p:cNvPr>
          <p:cNvCxnSpPr>
            <a:cxnSpLocks/>
            <a:stCxn id="13" idx="3"/>
            <a:endCxn id="14" idx="1"/>
          </p:cNvCxnSpPr>
          <p:nvPr/>
        </p:nvCxnSpPr>
        <p:spPr>
          <a:xfrm flipV="1">
            <a:off x="7872980" y="3473585"/>
            <a:ext cx="391926" cy="90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0DC5656-0070-4987-A307-EF7D958D1BD4}"/>
              </a:ext>
            </a:extLst>
          </p:cNvPr>
          <p:cNvCxnSpPr>
            <a:cxnSpLocks/>
            <a:stCxn id="13" idx="3"/>
            <a:endCxn id="15" idx="1"/>
          </p:cNvCxnSpPr>
          <p:nvPr/>
        </p:nvCxnSpPr>
        <p:spPr>
          <a:xfrm flipV="1">
            <a:off x="7872980" y="4378865"/>
            <a:ext cx="405124" cy="2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AE4384-4CD7-41F8-9B4B-AA41922681BB}"/>
              </a:ext>
            </a:extLst>
          </p:cNvPr>
          <p:cNvCxnSpPr>
            <a:cxnSpLocks/>
            <a:stCxn id="13" idx="3"/>
            <a:endCxn id="19" idx="1"/>
          </p:cNvCxnSpPr>
          <p:nvPr/>
        </p:nvCxnSpPr>
        <p:spPr>
          <a:xfrm>
            <a:off x="7872980" y="4381779"/>
            <a:ext cx="409712" cy="1932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91C8E25-1B3B-4E70-8EDA-7A47769DFE18}"/>
              </a:ext>
            </a:extLst>
          </p:cNvPr>
          <p:cNvCxnSpPr>
            <a:cxnSpLocks/>
            <a:stCxn id="14" idx="3"/>
            <a:endCxn id="20" idx="1"/>
          </p:cNvCxnSpPr>
          <p:nvPr/>
        </p:nvCxnSpPr>
        <p:spPr>
          <a:xfrm>
            <a:off x="9946781" y="3473585"/>
            <a:ext cx="517750" cy="906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8975C0-5E11-430E-AA56-888997A7EF74}"/>
              </a:ext>
            </a:extLst>
          </p:cNvPr>
          <p:cNvCxnSpPr>
            <a:cxnSpLocks/>
            <a:stCxn id="19" idx="3"/>
            <a:endCxn id="20" idx="1"/>
          </p:cNvCxnSpPr>
          <p:nvPr/>
        </p:nvCxnSpPr>
        <p:spPr>
          <a:xfrm flipV="1">
            <a:off x="9972292" y="4380322"/>
            <a:ext cx="492239" cy="193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0B6FF5DD-171E-4A51-A104-B8E9FC6CD875}"/>
              </a:ext>
            </a:extLst>
          </p:cNvPr>
          <p:cNvPicPr>
            <a:picLocks noChangeAspect="1"/>
          </p:cNvPicPr>
          <p:nvPr/>
        </p:nvPicPr>
        <p:blipFill>
          <a:blip r:embed="rId6"/>
          <a:stretch>
            <a:fillRect/>
          </a:stretch>
        </p:blipFill>
        <p:spPr>
          <a:xfrm>
            <a:off x="244039" y="4053103"/>
            <a:ext cx="2461664" cy="941024"/>
          </a:xfrm>
          <a:prstGeom prst="rect">
            <a:avLst/>
          </a:prstGeom>
        </p:spPr>
      </p:pic>
      <p:sp>
        <p:nvSpPr>
          <p:cNvPr id="48" name="TextBox 47">
            <a:extLst>
              <a:ext uri="{FF2B5EF4-FFF2-40B4-BE49-F238E27FC236}">
                <a16:creationId xmlns:a16="http://schemas.microsoft.com/office/drawing/2014/main" id="{08DBFF33-14D8-4C97-9B51-A9B5388C0459}"/>
              </a:ext>
            </a:extLst>
          </p:cNvPr>
          <p:cNvSpPr txBox="1"/>
          <p:nvPr/>
        </p:nvSpPr>
        <p:spPr>
          <a:xfrm>
            <a:off x="555755" y="3722166"/>
            <a:ext cx="2149948" cy="261610"/>
          </a:xfrm>
          <a:prstGeom prst="rect">
            <a:avLst/>
          </a:prstGeom>
          <a:noFill/>
        </p:spPr>
        <p:txBody>
          <a:bodyPr wrap="none" rtlCol="0">
            <a:spAutoFit/>
          </a:bodyPr>
          <a:lstStyle/>
          <a:p>
            <a:r>
              <a:rPr lang="en-US" sz="1100" dirty="0">
                <a:latin typeface="Open Sans"/>
              </a:rPr>
              <a:t>Configure your run by selecting</a:t>
            </a:r>
          </a:p>
        </p:txBody>
      </p:sp>
      <p:cxnSp>
        <p:nvCxnSpPr>
          <p:cNvPr id="51" name="Straight Arrow Connector 50">
            <a:extLst>
              <a:ext uri="{FF2B5EF4-FFF2-40B4-BE49-F238E27FC236}">
                <a16:creationId xmlns:a16="http://schemas.microsoft.com/office/drawing/2014/main" id="{87468080-6A20-407C-8D8F-45CC7EECD6B2}"/>
              </a:ext>
            </a:extLst>
          </p:cNvPr>
          <p:cNvCxnSpPr>
            <a:cxnSpLocks/>
            <a:stCxn id="49" idx="3"/>
            <a:endCxn id="10" idx="1"/>
          </p:cNvCxnSpPr>
          <p:nvPr/>
        </p:nvCxnSpPr>
        <p:spPr>
          <a:xfrm flipV="1">
            <a:off x="2705703" y="4375604"/>
            <a:ext cx="220475"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400F9299-1FC4-427E-AB07-0D9DF636365A}"/>
              </a:ext>
            </a:extLst>
          </p:cNvPr>
          <p:cNvPicPr>
            <a:picLocks noChangeAspect="1"/>
          </p:cNvPicPr>
          <p:nvPr/>
        </p:nvPicPr>
        <p:blipFill>
          <a:blip r:embed="rId7"/>
          <a:stretch>
            <a:fillRect/>
          </a:stretch>
        </p:blipFill>
        <p:spPr>
          <a:xfrm>
            <a:off x="195376" y="3789988"/>
            <a:ext cx="360379" cy="283444"/>
          </a:xfrm>
          <a:prstGeom prst="rect">
            <a:avLst/>
          </a:prstGeom>
        </p:spPr>
      </p:pic>
      <p:pic>
        <p:nvPicPr>
          <p:cNvPr id="72" name="Picture 71">
            <a:extLst>
              <a:ext uri="{FF2B5EF4-FFF2-40B4-BE49-F238E27FC236}">
                <a16:creationId xmlns:a16="http://schemas.microsoft.com/office/drawing/2014/main" id="{055D48EF-D185-457A-97A8-BB672922575A}"/>
              </a:ext>
            </a:extLst>
          </p:cNvPr>
          <p:cNvPicPr>
            <a:picLocks noChangeAspect="1"/>
          </p:cNvPicPr>
          <p:nvPr/>
        </p:nvPicPr>
        <p:blipFill>
          <a:blip r:embed="rId8"/>
          <a:stretch>
            <a:fillRect/>
          </a:stretch>
        </p:blipFill>
        <p:spPr>
          <a:xfrm>
            <a:off x="2979993" y="4340350"/>
            <a:ext cx="333319" cy="246903"/>
          </a:xfrm>
          <a:prstGeom prst="rect">
            <a:avLst/>
          </a:prstGeom>
        </p:spPr>
      </p:pic>
      <p:pic>
        <p:nvPicPr>
          <p:cNvPr id="73" name="Picture 72">
            <a:extLst>
              <a:ext uri="{FF2B5EF4-FFF2-40B4-BE49-F238E27FC236}">
                <a16:creationId xmlns:a16="http://schemas.microsoft.com/office/drawing/2014/main" id="{2E7973E5-6590-461A-94E0-29860B6F16EB}"/>
              </a:ext>
            </a:extLst>
          </p:cNvPr>
          <p:cNvPicPr>
            <a:picLocks noChangeAspect="1"/>
          </p:cNvPicPr>
          <p:nvPr/>
        </p:nvPicPr>
        <p:blipFill>
          <a:blip r:embed="rId9"/>
          <a:stretch>
            <a:fillRect/>
          </a:stretch>
        </p:blipFill>
        <p:spPr>
          <a:xfrm>
            <a:off x="5503100" y="4182276"/>
            <a:ext cx="321507" cy="316148"/>
          </a:xfrm>
          <a:prstGeom prst="rect">
            <a:avLst/>
          </a:prstGeom>
        </p:spPr>
      </p:pic>
      <p:pic>
        <p:nvPicPr>
          <p:cNvPr id="89" name="Picture 88">
            <a:extLst>
              <a:ext uri="{FF2B5EF4-FFF2-40B4-BE49-F238E27FC236}">
                <a16:creationId xmlns:a16="http://schemas.microsoft.com/office/drawing/2014/main" id="{8E3C67FB-66B1-46F0-957D-4C8A6CDC7F4E}"/>
              </a:ext>
            </a:extLst>
          </p:cNvPr>
          <p:cNvPicPr>
            <a:picLocks noChangeAspect="1"/>
          </p:cNvPicPr>
          <p:nvPr/>
        </p:nvPicPr>
        <p:blipFill>
          <a:blip r:embed="rId10"/>
          <a:stretch>
            <a:fillRect/>
          </a:stretch>
        </p:blipFill>
        <p:spPr>
          <a:xfrm>
            <a:off x="6855477" y="4248686"/>
            <a:ext cx="243435" cy="265975"/>
          </a:xfrm>
          <a:prstGeom prst="rect">
            <a:avLst/>
          </a:prstGeom>
        </p:spPr>
      </p:pic>
      <p:pic>
        <p:nvPicPr>
          <p:cNvPr id="94" name="Picture 93">
            <a:extLst>
              <a:ext uri="{FF2B5EF4-FFF2-40B4-BE49-F238E27FC236}">
                <a16:creationId xmlns:a16="http://schemas.microsoft.com/office/drawing/2014/main" id="{99107AA9-8936-4A19-A334-55C3E6B06195}"/>
              </a:ext>
            </a:extLst>
          </p:cNvPr>
          <p:cNvPicPr>
            <a:picLocks noChangeAspect="1"/>
          </p:cNvPicPr>
          <p:nvPr/>
        </p:nvPicPr>
        <p:blipFill>
          <a:blip r:embed="rId11"/>
          <a:stretch>
            <a:fillRect/>
          </a:stretch>
        </p:blipFill>
        <p:spPr>
          <a:xfrm>
            <a:off x="8278104" y="3260300"/>
            <a:ext cx="241670" cy="284825"/>
          </a:xfrm>
          <a:prstGeom prst="rect">
            <a:avLst/>
          </a:prstGeom>
        </p:spPr>
      </p:pic>
      <p:pic>
        <p:nvPicPr>
          <p:cNvPr id="101" name="Picture 100">
            <a:extLst>
              <a:ext uri="{FF2B5EF4-FFF2-40B4-BE49-F238E27FC236}">
                <a16:creationId xmlns:a16="http://schemas.microsoft.com/office/drawing/2014/main" id="{9C7B2C8D-D78F-4814-9FE7-E94A56911778}"/>
              </a:ext>
            </a:extLst>
          </p:cNvPr>
          <p:cNvPicPr>
            <a:picLocks noChangeAspect="1"/>
          </p:cNvPicPr>
          <p:nvPr/>
        </p:nvPicPr>
        <p:blipFill>
          <a:blip r:embed="rId11"/>
          <a:stretch>
            <a:fillRect/>
          </a:stretch>
        </p:blipFill>
        <p:spPr>
          <a:xfrm>
            <a:off x="8309097" y="6078935"/>
            <a:ext cx="249598" cy="294169"/>
          </a:xfrm>
          <a:prstGeom prst="rect">
            <a:avLst/>
          </a:prstGeom>
        </p:spPr>
      </p:pic>
      <p:pic>
        <p:nvPicPr>
          <p:cNvPr id="102" name="Picture 101">
            <a:extLst>
              <a:ext uri="{FF2B5EF4-FFF2-40B4-BE49-F238E27FC236}">
                <a16:creationId xmlns:a16="http://schemas.microsoft.com/office/drawing/2014/main" id="{6B2DB148-A588-4AAA-95A5-8205420FA4D2}"/>
              </a:ext>
            </a:extLst>
          </p:cNvPr>
          <p:cNvPicPr>
            <a:picLocks noChangeAspect="1"/>
          </p:cNvPicPr>
          <p:nvPr/>
        </p:nvPicPr>
        <p:blipFill>
          <a:blip r:embed="rId11"/>
          <a:stretch>
            <a:fillRect/>
          </a:stretch>
        </p:blipFill>
        <p:spPr>
          <a:xfrm>
            <a:off x="8300073" y="4131554"/>
            <a:ext cx="262654" cy="282758"/>
          </a:xfrm>
          <a:prstGeom prst="rect">
            <a:avLst/>
          </a:prstGeom>
        </p:spPr>
      </p:pic>
      <p:sp>
        <p:nvSpPr>
          <p:cNvPr id="113" name="TextBox 112">
            <a:extLst>
              <a:ext uri="{FF2B5EF4-FFF2-40B4-BE49-F238E27FC236}">
                <a16:creationId xmlns:a16="http://schemas.microsoft.com/office/drawing/2014/main" id="{C7E551C0-5984-4FD6-A49B-3AE33C19216B}"/>
              </a:ext>
            </a:extLst>
          </p:cNvPr>
          <p:cNvSpPr txBox="1"/>
          <p:nvPr/>
        </p:nvSpPr>
        <p:spPr>
          <a:xfrm>
            <a:off x="10915522" y="4149549"/>
            <a:ext cx="1202017" cy="430887"/>
          </a:xfrm>
          <a:prstGeom prst="rect">
            <a:avLst/>
          </a:prstGeom>
          <a:noFill/>
        </p:spPr>
        <p:txBody>
          <a:bodyPr wrap="square" rtlCol="0">
            <a:spAutoFit/>
          </a:bodyPr>
          <a:lstStyle/>
          <a:p>
            <a:r>
              <a:rPr lang="en-US" sz="1100" dirty="0">
                <a:latin typeface="Open Sans" panose="020B0606030504020204"/>
              </a:rPr>
              <a:t>Generate report for results</a:t>
            </a:r>
          </a:p>
        </p:txBody>
      </p:sp>
      <mc:AlternateContent xmlns:mc="http://schemas.openxmlformats.org/markup-compatibility/2006" xmlns:p14="http://schemas.microsoft.com/office/powerpoint/2010/main">
        <mc:Choice Requires="p14">
          <p:contentPart p14:bwMode="auto" r:id="rId12">
            <p14:nvContentPartPr>
              <p14:cNvPr id="141" name="Ink 140">
                <a:extLst>
                  <a:ext uri="{FF2B5EF4-FFF2-40B4-BE49-F238E27FC236}">
                    <a16:creationId xmlns:a16="http://schemas.microsoft.com/office/drawing/2014/main" id="{005C5432-8196-4620-9E9F-6EA1C6E19600}"/>
                  </a:ext>
                </a:extLst>
              </p14:cNvPr>
              <p14:cNvContentPartPr/>
              <p14:nvPr/>
            </p14:nvContentPartPr>
            <p14:xfrm>
              <a:off x="9104368" y="5672417"/>
              <a:ext cx="360" cy="360"/>
            </p14:xfrm>
          </p:contentPart>
        </mc:Choice>
        <mc:Fallback xmlns="">
          <p:pic>
            <p:nvPicPr>
              <p:cNvPr id="141" name="Ink 140">
                <a:extLst>
                  <a:ext uri="{FF2B5EF4-FFF2-40B4-BE49-F238E27FC236}">
                    <a16:creationId xmlns:a16="http://schemas.microsoft.com/office/drawing/2014/main" id="{005C5432-8196-4620-9E9F-6EA1C6E19600}"/>
                  </a:ext>
                </a:extLst>
              </p:cNvPr>
              <p:cNvPicPr/>
              <p:nvPr/>
            </p:nvPicPr>
            <p:blipFill>
              <a:blip r:embed="rId13"/>
              <a:stretch>
                <a:fillRect/>
              </a:stretch>
            </p:blipFill>
            <p:spPr>
              <a:xfrm>
                <a:off x="9086368" y="565441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2" name="Ink 141">
                <a:extLst>
                  <a:ext uri="{FF2B5EF4-FFF2-40B4-BE49-F238E27FC236}">
                    <a16:creationId xmlns:a16="http://schemas.microsoft.com/office/drawing/2014/main" id="{7CED201C-CBDA-4267-8676-0B2203B57CD1}"/>
                  </a:ext>
                </a:extLst>
              </p14:cNvPr>
              <p14:cNvContentPartPr/>
              <p14:nvPr/>
            </p14:nvContentPartPr>
            <p14:xfrm>
              <a:off x="9104008" y="5815201"/>
              <a:ext cx="360" cy="360"/>
            </p14:xfrm>
          </p:contentPart>
        </mc:Choice>
        <mc:Fallback xmlns="">
          <p:pic>
            <p:nvPicPr>
              <p:cNvPr id="142" name="Ink 141">
                <a:extLst>
                  <a:ext uri="{FF2B5EF4-FFF2-40B4-BE49-F238E27FC236}">
                    <a16:creationId xmlns:a16="http://schemas.microsoft.com/office/drawing/2014/main" id="{7CED201C-CBDA-4267-8676-0B2203B57CD1}"/>
                  </a:ext>
                </a:extLst>
              </p:cNvPr>
              <p:cNvPicPr/>
              <p:nvPr/>
            </p:nvPicPr>
            <p:blipFill>
              <a:blip r:embed="rId13"/>
              <a:stretch>
                <a:fillRect/>
              </a:stretch>
            </p:blipFill>
            <p:spPr>
              <a:xfrm>
                <a:off x="9086008" y="579720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3" name="Ink 142">
                <a:extLst>
                  <a:ext uri="{FF2B5EF4-FFF2-40B4-BE49-F238E27FC236}">
                    <a16:creationId xmlns:a16="http://schemas.microsoft.com/office/drawing/2014/main" id="{0832E40F-2B5B-413C-82F0-DAF324C4E761}"/>
                  </a:ext>
                </a:extLst>
              </p14:cNvPr>
              <p14:cNvContentPartPr/>
              <p14:nvPr/>
            </p14:nvContentPartPr>
            <p14:xfrm>
              <a:off x="9100527" y="5957625"/>
              <a:ext cx="360" cy="360"/>
            </p14:xfrm>
          </p:contentPart>
        </mc:Choice>
        <mc:Fallback xmlns="">
          <p:pic>
            <p:nvPicPr>
              <p:cNvPr id="143" name="Ink 142">
                <a:extLst>
                  <a:ext uri="{FF2B5EF4-FFF2-40B4-BE49-F238E27FC236}">
                    <a16:creationId xmlns:a16="http://schemas.microsoft.com/office/drawing/2014/main" id="{0832E40F-2B5B-413C-82F0-DAF324C4E761}"/>
                  </a:ext>
                </a:extLst>
              </p:cNvPr>
              <p:cNvPicPr/>
              <p:nvPr/>
            </p:nvPicPr>
            <p:blipFill>
              <a:blip r:embed="rId13"/>
              <a:stretch>
                <a:fillRect/>
              </a:stretch>
            </p:blipFill>
            <p:spPr>
              <a:xfrm>
                <a:off x="9082527" y="5939625"/>
                <a:ext cx="36000" cy="36000"/>
              </a:xfrm>
              <a:prstGeom prst="rect">
                <a:avLst/>
              </a:prstGeom>
            </p:spPr>
          </p:pic>
        </mc:Fallback>
      </mc:AlternateContent>
      <p:sp>
        <p:nvSpPr>
          <p:cNvPr id="163" name="Rettangolo 14">
            <a:extLst>
              <a:ext uri="{FF2B5EF4-FFF2-40B4-BE49-F238E27FC236}">
                <a16:creationId xmlns:a16="http://schemas.microsoft.com/office/drawing/2014/main" id="{88F99713-5E05-480C-8C3A-F35FEA74934A}"/>
              </a:ext>
            </a:extLst>
          </p:cNvPr>
          <p:cNvSpPr/>
          <p:nvPr/>
        </p:nvSpPr>
        <p:spPr>
          <a:xfrm>
            <a:off x="8274847" y="4963644"/>
            <a:ext cx="1689600"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sz="1100" dirty="0">
              <a:ea typeface="+mn-lt"/>
              <a:cs typeface="+mn-lt"/>
            </a:endParaRPr>
          </a:p>
          <a:p>
            <a:pPr algn="ctr"/>
            <a:r>
              <a:rPr lang="it-IT" sz="1100" dirty="0">
                <a:latin typeface="Open Sans"/>
                <a:ea typeface="+mn-lt"/>
                <a:cs typeface="+mn-lt"/>
              </a:rPr>
              <a:t>Run on third device  when ready</a:t>
            </a:r>
            <a:endParaRPr lang="it-IT" sz="1100" dirty="0">
              <a:ea typeface="+mn-lt"/>
              <a:cs typeface="+mn-lt"/>
            </a:endParaRPr>
          </a:p>
          <a:p>
            <a:pPr algn="ctr"/>
            <a:endParaRPr lang="en-US" sz="1100" dirty="0">
              <a:ea typeface="+mn-lt"/>
              <a:cs typeface="+mn-lt"/>
            </a:endParaRPr>
          </a:p>
        </p:txBody>
      </p:sp>
      <p:pic>
        <p:nvPicPr>
          <p:cNvPr id="168" name="Picture 167">
            <a:extLst>
              <a:ext uri="{FF2B5EF4-FFF2-40B4-BE49-F238E27FC236}">
                <a16:creationId xmlns:a16="http://schemas.microsoft.com/office/drawing/2014/main" id="{374B9675-0609-4336-9C4C-4B3F48E72A54}"/>
              </a:ext>
            </a:extLst>
          </p:cNvPr>
          <p:cNvPicPr>
            <a:picLocks noChangeAspect="1"/>
          </p:cNvPicPr>
          <p:nvPr/>
        </p:nvPicPr>
        <p:blipFill>
          <a:blip r:embed="rId11"/>
          <a:stretch>
            <a:fillRect/>
          </a:stretch>
        </p:blipFill>
        <p:spPr>
          <a:xfrm>
            <a:off x="8291586" y="4994127"/>
            <a:ext cx="244865" cy="288591"/>
          </a:xfrm>
          <a:prstGeom prst="rect">
            <a:avLst/>
          </a:prstGeom>
        </p:spPr>
      </p:pic>
      <p:cxnSp>
        <p:nvCxnSpPr>
          <p:cNvPr id="172" name="Straight Arrow Connector 171">
            <a:extLst>
              <a:ext uri="{FF2B5EF4-FFF2-40B4-BE49-F238E27FC236}">
                <a16:creationId xmlns:a16="http://schemas.microsoft.com/office/drawing/2014/main" id="{28490709-3F95-4C89-84EE-16756D4559B8}"/>
              </a:ext>
            </a:extLst>
          </p:cNvPr>
          <p:cNvCxnSpPr>
            <a:cxnSpLocks/>
            <a:stCxn id="13" idx="3"/>
            <a:endCxn id="163" idx="1"/>
          </p:cNvCxnSpPr>
          <p:nvPr/>
        </p:nvCxnSpPr>
        <p:spPr>
          <a:xfrm>
            <a:off x="7872980" y="4381779"/>
            <a:ext cx="401867" cy="8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7C0019AD-D784-4928-8AE3-8233FDC4A51B}"/>
              </a:ext>
            </a:extLst>
          </p:cNvPr>
          <p:cNvCxnSpPr>
            <a:cxnSpLocks/>
            <a:stCxn id="163" idx="3"/>
            <a:endCxn id="20" idx="1"/>
          </p:cNvCxnSpPr>
          <p:nvPr/>
        </p:nvCxnSpPr>
        <p:spPr>
          <a:xfrm flipV="1">
            <a:off x="9964447" y="4380322"/>
            <a:ext cx="500084" cy="850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4" name="Picture 183">
            <a:extLst>
              <a:ext uri="{FF2B5EF4-FFF2-40B4-BE49-F238E27FC236}">
                <a16:creationId xmlns:a16="http://schemas.microsoft.com/office/drawing/2014/main" id="{996ED2A0-9E12-4C0E-82CB-AB73234F22A3}"/>
              </a:ext>
            </a:extLst>
          </p:cNvPr>
          <p:cNvPicPr>
            <a:picLocks noChangeAspect="1"/>
          </p:cNvPicPr>
          <p:nvPr/>
        </p:nvPicPr>
        <p:blipFill>
          <a:blip r:embed="rId16"/>
          <a:stretch>
            <a:fillRect/>
          </a:stretch>
        </p:blipFill>
        <p:spPr>
          <a:xfrm>
            <a:off x="10521380" y="4182276"/>
            <a:ext cx="304800" cy="342900"/>
          </a:xfrm>
          <a:prstGeom prst="rect">
            <a:avLst/>
          </a:prstGeom>
        </p:spPr>
      </p:pic>
      <p:cxnSp>
        <p:nvCxnSpPr>
          <p:cNvPr id="74" name="Straight Arrow Connector 73">
            <a:extLst>
              <a:ext uri="{FF2B5EF4-FFF2-40B4-BE49-F238E27FC236}">
                <a16:creationId xmlns:a16="http://schemas.microsoft.com/office/drawing/2014/main" id="{710878D2-8B78-42ED-B113-571DA6DE46C8}"/>
              </a:ext>
            </a:extLst>
          </p:cNvPr>
          <p:cNvCxnSpPr>
            <a:cxnSpLocks/>
            <a:stCxn id="15" idx="3"/>
            <a:endCxn id="20" idx="1"/>
          </p:cNvCxnSpPr>
          <p:nvPr/>
        </p:nvCxnSpPr>
        <p:spPr>
          <a:xfrm>
            <a:off x="9967704" y="4378865"/>
            <a:ext cx="496827" cy="1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451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77313C-9AB1-4F9A-BB24-35E2FD7DB352}"/>
              </a:ext>
            </a:extLst>
          </p:cNvPr>
          <p:cNvSpPr/>
          <p:nvPr/>
        </p:nvSpPr>
        <p:spPr>
          <a:xfrm>
            <a:off x="0" y="-12768"/>
            <a:ext cx="12192000" cy="881003"/>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latin typeface="Open Sans" panose="020B0606030504020204"/>
              </a:rPr>
              <a:t> App Center Test Cloud Reports</a:t>
            </a:r>
          </a:p>
        </p:txBody>
      </p:sp>
      <p:pic>
        <p:nvPicPr>
          <p:cNvPr id="106" name="Picture 105">
            <a:extLst>
              <a:ext uri="{FF2B5EF4-FFF2-40B4-BE49-F238E27FC236}">
                <a16:creationId xmlns:a16="http://schemas.microsoft.com/office/drawing/2014/main" id="{6CAAC611-55E1-4E21-BC76-A57F798F7BAB}"/>
              </a:ext>
            </a:extLst>
          </p:cNvPr>
          <p:cNvPicPr>
            <a:picLocks noChangeAspect="1"/>
          </p:cNvPicPr>
          <p:nvPr/>
        </p:nvPicPr>
        <p:blipFill>
          <a:blip r:embed="rId2"/>
          <a:stretch>
            <a:fillRect/>
          </a:stretch>
        </p:blipFill>
        <p:spPr>
          <a:xfrm>
            <a:off x="246128" y="1075843"/>
            <a:ext cx="6072055" cy="2040773"/>
          </a:xfrm>
          <a:prstGeom prst="rect">
            <a:avLst/>
          </a:prstGeom>
        </p:spPr>
      </p:pic>
      <p:pic>
        <p:nvPicPr>
          <p:cNvPr id="120" name="Picture 119">
            <a:extLst>
              <a:ext uri="{FF2B5EF4-FFF2-40B4-BE49-F238E27FC236}">
                <a16:creationId xmlns:a16="http://schemas.microsoft.com/office/drawing/2014/main" id="{E0C3A544-985A-4AF3-A518-6B232BB21322}"/>
              </a:ext>
            </a:extLst>
          </p:cNvPr>
          <p:cNvPicPr>
            <a:picLocks noChangeAspect="1"/>
          </p:cNvPicPr>
          <p:nvPr/>
        </p:nvPicPr>
        <p:blipFill>
          <a:blip r:embed="rId3"/>
          <a:stretch>
            <a:fillRect/>
          </a:stretch>
        </p:blipFill>
        <p:spPr>
          <a:xfrm>
            <a:off x="4270102" y="3324225"/>
            <a:ext cx="6829601" cy="3352219"/>
          </a:xfrm>
          <a:prstGeom prst="rect">
            <a:avLst/>
          </a:prstGeom>
        </p:spPr>
      </p:pic>
    </p:spTree>
    <p:extLst>
      <p:ext uri="{BB962C8B-B14F-4D97-AF65-F5344CB8AC3E}">
        <p14:creationId xmlns:p14="http://schemas.microsoft.com/office/powerpoint/2010/main" val="1872512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CA16192-CEE6-4FCA-8923-ED8012DDF57F}"/>
              </a:ext>
            </a:extLst>
          </p:cNvPr>
          <p:cNvSpPr/>
          <p:nvPr/>
        </p:nvSpPr>
        <p:spPr>
          <a:xfrm>
            <a:off x="0" y="0"/>
            <a:ext cx="12192000" cy="881003"/>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t>  Add Ui Tests to DevOps using </a:t>
            </a:r>
            <a:r>
              <a:rPr lang="en-US" sz="4400" dirty="0" err="1"/>
              <a:t>AppCenter</a:t>
            </a:r>
            <a:endParaRPr lang="en-US" sz="4400" dirty="0"/>
          </a:p>
        </p:txBody>
      </p:sp>
      <p:sp>
        <p:nvSpPr>
          <p:cNvPr id="20" name="Rectangle 7">
            <a:extLst>
              <a:ext uri="{FF2B5EF4-FFF2-40B4-BE49-F238E27FC236}">
                <a16:creationId xmlns:a16="http://schemas.microsoft.com/office/drawing/2014/main" id="{B5C10632-AD39-4936-B676-1BC0FAD848A8}"/>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3" name="Picture 22">
            <a:extLst>
              <a:ext uri="{FF2B5EF4-FFF2-40B4-BE49-F238E27FC236}">
                <a16:creationId xmlns:a16="http://schemas.microsoft.com/office/drawing/2014/main" id="{098220CA-0155-4647-A7AD-CD7AFC499A21}"/>
              </a:ext>
            </a:extLst>
          </p:cNvPr>
          <p:cNvPicPr>
            <a:picLocks noChangeAspect="1"/>
          </p:cNvPicPr>
          <p:nvPr/>
        </p:nvPicPr>
        <p:blipFill>
          <a:blip r:embed="rId3"/>
          <a:stretch>
            <a:fillRect/>
          </a:stretch>
        </p:blipFill>
        <p:spPr>
          <a:xfrm>
            <a:off x="5734328" y="986451"/>
            <a:ext cx="2936711" cy="5612980"/>
          </a:xfrm>
          <a:prstGeom prst="rect">
            <a:avLst/>
          </a:prstGeom>
        </p:spPr>
      </p:pic>
      <p:pic>
        <p:nvPicPr>
          <p:cNvPr id="27" name="Picture 26">
            <a:extLst>
              <a:ext uri="{FF2B5EF4-FFF2-40B4-BE49-F238E27FC236}">
                <a16:creationId xmlns:a16="http://schemas.microsoft.com/office/drawing/2014/main" id="{53235ED8-C7A6-4130-A309-BD60373C60AF}"/>
              </a:ext>
            </a:extLst>
          </p:cNvPr>
          <p:cNvPicPr>
            <a:picLocks noChangeAspect="1"/>
          </p:cNvPicPr>
          <p:nvPr/>
        </p:nvPicPr>
        <p:blipFill>
          <a:blip r:embed="rId4"/>
          <a:stretch>
            <a:fillRect/>
          </a:stretch>
        </p:blipFill>
        <p:spPr>
          <a:xfrm>
            <a:off x="1481132" y="2717581"/>
            <a:ext cx="1971675" cy="1866900"/>
          </a:xfrm>
          <a:prstGeom prst="rect">
            <a:avLst/>
          </a:prstGeom>
        </p:spPr>
      </p:pic>
      <p:sp>
        <p:nvSpPr>
          <p:cNvPr id="15" name="Rectangle 5">
            <a:extLst>
              <a:ext uri="{FF2B5EF4-FFF2-40B4-BE49-F238E27FC236}">
                <a16:creationId xmlns:a16="http://schemas.microsoft.com/office/drawing/2014/main" id="{060DEB41-67BF-4932-AD8D-98FB6A9861A8}"/>
              </a:ext>
            </a:extLst>
          </p:cNvPr>
          <p:cNvSpPr>
            <a:spLocks noChangeArrowheads="1"/>
          </p:cNvSpPr>
          <p:nvPr/>
        </p:nvSpPr>
        <p:spPr bwMode="auto">
          <a:xfrm>
            <a:off x="989944" y="4791439"/>
            <a:ext cx="2860078" cy="164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1" u="none" strike="noStrike" cap="none" normalizeH="0" baseline="0" dirty="0">
                <a:ln>
                  <a:noFill/>
                </a:ln>
                <a:effectLst/>
                <a:latin typeface="Open Sans"/>
              </a:rPr>
              <a:t>From app center you get: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E3C7E"/>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a:ln>
                  <a:noFill/>
                </a:ln>
                <a:solidFill>
                  <a:srgbClr val="2E3C7E"/>
                </a:solidFill>
                <a:effectLst/>
                <a:latin typeface="Open Sans"/>
              </a:rPr>
              <a:t>appcenter</a:t>
            </a:r>
            <a:r>
              <a:rPr kumimoji="0" lang="en-US" altLang="en-US" sz="1100" b="1" i="0" u="none" strike="noStrike" cap="none" normalizeH="0" baseline="0" dirty="0">
                <a:ln>
                  <a:noFill/>
                </a:ln>
                <a:solidFill>
                  <a:srgbClr val="2E3C7E"/>
                </a:solidFill>
                <a:effectLst/>
                <a:latin typeface="Open Sans"/>
              </a:rPr>
              <a:t> test run </a:t>
            </a:r>
            <a:r>
              <a:rPr kumimoji="0" lang="en-US" altLang="en-US" sz="1100" b="1" i="0" u="none" strike="noStrike" cap="none" normalizeH="0" baseline="0" dirty="0" err="1">
                <a:ln>
                  <a:noFill/>
                </a:ln>
                <a:solidFill>
                  <a:srgbClr val="2E3C7E"/>
                </a:solidFill>
                <a:effectLst/>
                <a:latin typeface="Open Sans"/>
              </a:rPr>
              <a:t>uitest</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--app "</a:t>
            </a:r>
            <a:r>
              <a:rPr kumimoji="0" lang="en-US" altLang="en-US" sz="1100" b="1" i="0" u="none" strike="noStrike" cap="none" normalizeH="0" baseline="0" dirty="0" err="1">
                <a:ln>
                  <a:noFill/>
                </a:ln>
                <a:solidFill>
                  <a:srgbClr val="2E3C7E"/>
                </a:solidFill>
                <a:effectLst/>
                <a:highlight>
                  <a:srgbClr val="00FFFF"/>
                </a:highlight>
                <a:latin typeface="Open Sans"/>
              </a:rPr>
              <a:t>codrinamerigo</a:t>
            </a:r>
            <a:r>
              <a:rPr kumimoji="0" lang="en-US" altLang="en-US" sz="1100" b="1" i="0" u="none" strike="noStrike" cap="none" normalizeH="0" baseline="0" dirty="0">
                <a:ln>
                  <a:noFill/>
                </a:ln>
                <a:solidFill>
                  <a:srgbClr val="2E3C7E"/>
                </a:solidFill>
                <a:effectLst/>
                <a:highlight>
                  <a:srgbClr val="00FFFF"/>
                </a:highlight>
                <a:latin typeface="Open Sans"/>
              </a:rPr>
              <a:t>/</a:t>
            </a:r>
            <a:r>
              <a:rPr kumimoji="0" lang="en-US" altLang="en-US" sz="1100" b="1" i="0" u="none" strike="noStrike" cap="none" normalizeH="0" baseline="0" dirty="0" err="1">
                <a:ln>
                  <a:noFill/>
                </a:ln>
                <a:solidFill>
                  <a:srgbClr val="2E3C7E"/>
                </a:solidFill>
                <a:effectLst/>
                <a:highlight>
                  <a:srgbClr val="00FFFF"/>
                </a:highlight>
                <a:latin typeface="Open Sans"/>
              </a:rPr>
              <a:t>LadyBug</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--devices "</a:t>
            </a:r>
            <a:r>
              <a:rPr kumimoji="0" lang="en-US" altLang="en-US" sz="1100" b="1" i="0" u="none" strike="noStrike" cap="none" normalizeH="0" baseline="0" dirty="0" err="1">
                <a:ln>
                  <a:noFill/>
                </a:ln>
                <a:solidFill>
                  <a:srgbClr val="2E3C7E"/>
                </a:solidFill>
                <a:effectLst/>
                <a:highlight>
                  <a:srgbClr val="00FFFF"/>
                </a:highlight>
                <a:latin typeface="Open Sans"/>
              </a:rPr>
              <a:t>codrinamerigo</a:t>
            </a:r>
            <a:r>
              <a:rPr kumimoji="0" lang="en-US" altLang="en-US" sz="1100" b="1" i="0" u="none" strike="noStrike" cap="none" normalizeH="0" baseline="0" dirty="0">
                <a:ln>
                  <a:noFill/>
                </a:ln>
                <a:solidFill>
                  <a:srgbClr val="2E3C7E"/>
                </a:solidFill>
                <a:effectLst/>
                <a:highlight>
                  <a:srgbClr val="00FFFF"/>
                </a:highlight>
                <a:latin typeface="Open Sans"/>
              </a:rPr>
              <a:t>/android-test</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--app-path </a:t>
            </a:r>
            <a:r>
              <a:rPr kumimoji="0" lang="en-US" altLang="en-US" sz="1100" b="1" i="0" u="none" strike="noStrike" cap="none" normalizeH="0" baseline="0" dirty="0" err="1">
                <a:ln>
                  <a:noFill/>
                </a:ln>
                <a:solidFill>
                  <a:srgbClr val="2E3C7E"/>
                </a:solidFill>
                <a:effectLst/>
                <a:latin typeface="Open Sans"/>
              </a:rPr>
              <a:t>pathToFile.apk</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--test-series "master"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--locale "</a:t>
            </a:r>
            <a:r>
              <a:rPr kumimoji="0" lang="en-US" altLang="en-US" sz="1100" b="1" i="0" u="none" strike="noStrike" cap="none" normalizeH="0" baseline="0" dirty="0" err="1">
                <a:ln>
                  <a:noFill/>
                </a:ln>
                <a:solidFill>
                  <a:srgbClr val="2E3C7E"/>
                </a:solidFill>
                <a:effectLst/>
                <a:highlight>
                  <a:srgbClr val="00FFFF"/>
                </a:highlight>
                <a:latin typeface="Open Sans"/>
              </a:rPr>
              <a:t>en_US</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--build-</a:t>
            </a:r>
            <a:r>
              <a:rPr kumimoji="0" lang="en-US" altLang="en-US" sz="1100" b="1" i="0" u="none" strike="noStrike" cap="none" normalizeH="0" baseline="0" dirty="0" err="1">
                <a:ln>
                  <a:noFill/>
                </a:ln>
                <a:solidFill>
                  <a:srgbClr val="2E3C7E"/>
                </a:solidFill>
                <a:effectLst/>
                <a:latin typeface="Open Sans"/>
              </a:rPr>
              <a:t>dir</a:t>
            </a:r>
            <a:r>
              <a:rPr kumimoji="0" lang="en-US" altLang="en-US" sz="1100" b="1" i="0" u="none" strike="noStrike" cap="none" normalizeH="0" baseline="0" dirty="0">
                <a:ln>
                  <a:noFill/>
                </a:ln>
                <a:solidFill>
                  <a:srgbClr val="2E3C7E"/>
                </a:solidFill>
                <a:effectLst/>
                <a:latin typeface="Open Sans"/>
              </a:rPr>
              <a:t> </a:t>
            </a:r>
            <a:r>
              <a:rPr kumimoji="0" lang="en-US" altLang="en-US" sz="1100" b="1" i="0" u="none" strike="noStrike" cap="none" normalizeH="0" baseline="0" dirty="0" err="1">
                <a:ln>
                  <a:noFill/>
                </a:ln>
                <a:solidFill>
                  <a:srgbClr val="2E3C7E"/>
                </a:solidFill>
                <a:effectLst/>
                <a:latin typeface="Open Sans"/>
              </a:rPr>
              <a:t>pathToUITestBuildDir</a:t>
            </a:r>
            <a:r>
              <a:rPr kumimoji="0" lang="en-US" altLang="en-US" sz="1100" b="1" i="0" u="none" strike="noStrike" cap="none" normalizeH="0" baseline="0" dirty="0">
                <a:ln>
                  <a:noFill/>
                </a:ln>
                <a:solidFill>
                  <a:srgbClr val="2E3C7E"/>
                </a:solidFill>
                <a:effectLst/>
                <a:latin typeface="Open Sans"/>
              </a:rPr>
              <a:t> </a:t>
            </a:r>
          </a:p>
        </p:txBody>
      </p:sp>
      <p:pic>
        <p:nvPicPr>
          <p:cNvPr id="29" name="Picture 28">
            <a:extLst>
              <a:ext uri="{FF2B5EF4-FFF2-40B4-BE49-F238E27FC236}">
                <a16:creationId xmlns:a16="http://schemas.microsoft.com/office/drawing/2014/main" id="{59078436-DE25-4FBC-BD14-39D1CACDCC8D}"/>
              </a:ext>
            </a:extLst>
          </p:cNvPr>
          <p:cNvPicPr>
            <a:picLocks noChangeAspect="1"/>
          </p:cNvPicPr>
          <p:nvPr/>
        </p:nvPicPr>
        <p:blipFill>
          <a:blip r:embed="rId5"/>
          <a:stretch>
            <a:fillRect/>
          </a:stretch>
        </p:blipFill>
        <p:spPr>
          <a:xfrm>
            <a:off x="184731" y="986451"/>
            <a:ext cx="5086350" cy="704850"/>
          </a:xfrm>
          <a:prstGeom prst="rect">
            <a:avLst/>
          </a:prstGeom>
        </p:spPr>
      </p:pic>
      <p:pic>
        <p:nvPicPr>
          <p:cNvPr id="44" name="Picture 43">
            <a:extLst>
              <a:ext uri="{FF2B5EF4-FFF2-40B4-BE49-F238E27FC236}">
                <a16:creationId xmlns:a16="http://schemas.microsoft.com/office/drawing/2014/main" id="{F90A8F86-1538-4418-906A-5EF2E7DEAB3A}"/>
              </a:ext>
            </a:extLst>
          </p:cNvPr>
          <p:cNvPicPr>
            <a:picLocks noChangeAspect="1"/>
          </p:cNvPicPr>
          <p:nvPr/>
        </p:nvPicPr>
        <p:blipFill>
          <a:blip r:embed="rId6"/>
          <a:stretch>
            <a:fillRect/>
          </a:stretch>
        </p:blipFill>
        <p:spPr>
          <a:xfrm>
            <a:off x="1010964" y="2040633"/>
            <a:ext cx="3086100" cy="571500"/>
          </a:xfrm>
          <a:prstGeom prst="rect">
            <a:avLst/>
          </a:prstGeom>
        </p:spPr>
      </p:pic>
      <p:sp>
        <p:nvSpPr>
          <p:cNvPr id="45" name="TextBox 44">
            <a:extLst>
              <a:ext uri="{FF2B5EF4-FFF2-40B4-BE49-F238E27FC236}">
                <a16:creationId xmlns:a16="http://schemas.microsoft.com/office/drawing/2014/main" id="{2047CD17-08B6-48FE-AB58-2E2E9FF5E5AD}"/>
              </a:ext>
            </a:extLst>
          </p:cNvPr>
          <p:cNvSpPr txBox="1"/>
          <p:nvPr/>
        </p:nvSpPr>
        <p:spPr>
          <a:xfrm>
            <a:off x="680307" y="1697230"/>
            <a:ext cx="1390124" cy="369332"/>
          </a:xfrm>
          <a:prstGeom prst="rect">
            <a:avLst/>
          </a:prstGeom>
          <a:noFill/>
        </p:spPr>
        <p:txBody>
          <a:bodyPr wrap="none" rtlCol="0">
            <a:spAutoFit/>
          </a:bodyPr>
          <a:lstStyle/>
          <a:p>
            <a:r>
              <a:rPr lang="en-US" dirty="0"/>
              <a:t>Enable task</a:t>
            </a:r>
          </a:p>
        </p:txBody>
      </p:sp>
    </p:spTree>
    <p:extLst>
      <p:ext uri="{BB962C8B-B14F-4D97-AF65-F5344CB8AC3E}">
        <p14:creationId xmlns:p14="http://schemas.microsoft.com/office/powerpoint/2010/main" val="413296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6CF166-322D-1C4D-B55E-10517726FBC6}"/>
              </a:ext>
            </a:extLst>
          </p:cNvPr>
          <p:cNvSpPr/>
          <p:nvPr/>
        </p:nvSpPr>
        <p:spPr>
          <a:xfrm>
            <a:off x="0" y="18688"/>
            <a:ext cx="6096000" cy="6858000"/>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10DA2-6B02-A640-AD1C-5F1A9B2FC8C9}"/>
              </a:ext>
            </a:extLst>
          </p:cNvPr>
          <p:cNvSpPr>
            <a:spLocks noGrp="1"/>
          </p:cNvSpPr>
          <p:nvPr>
            <p:ph type="title"/>
          </p:nvPr>
        </p:nvSpPr>
        <p:spPr>
          <a:xfrm>
            <a:off x="180753" y="1068444"/>
            <a:ext cx="4835360" cy="3043516"/>
          </a:xfrm>
        </p:spPr>
        <p:txBody>
          <a:bodyPr vert="horz" lIns="91440" tIns="45720" rIns="91440" bIns="45720" rtlCol="0" anchor="b">
            <a:normAutofit/>
          </a:bodyPr>
          <a:lstStyle/>
          <a:p>
            <a:pPr algn="r"/>
            <a:r>
              <a:rPr lang="en-US" sz="5400" dirty="0">
                <a:solidFill>
                  <a:srgbClr val="FFFFFF"/>
                </a:solidFill>
                <a:latin typeface="Open Sans" panose="020B0606030504020204"/>
              </a:rPr>
              <a:t>UI Testing with Xamarin.Forms</a:t>
            </a:r>
            <a:endParaRPr lang="en-US" sz="5400" b="1" kern="1200" dirty="0">
              <a:solidFill>
                <a:srgbClr val="FFFFFF"/>
              </a:solidFill>
              <a:latin typeface="Open Sans" panose="020B0606030504020204"/>
              <a:ea typeface="Open Sans" panose="020B0606030504020204" pitchFamily="34" charset="0"/>
              <a:cs typeface="Open Sans" panose="020B0606030504020204" pitchFamily="34" charset="0"/>
            </a:endParaRPr>
          </a:p>
        </p:txBody>
      </p:sp>
      <p:sp>
        <p:nvSpPr>
          <p:cNvPr id="9" name="Rounded Rectangle 8">
            <a:extLst>
              <a:ext uri="{FF2B5EF4-FFF2-40B4-BE49-F238E27FC236}">
                <a16:creationId xmlns:a16="http://schemas.microsoft.com/office/drawing/2014/main" id="{A363A06D-9B9D-D641-903D-4D95427F5BEC}"/>
              </a:ext>
            </a:extLst>
          </p:cNvPr>
          <p:cNvSpPr/>
          <p:nvPr/>
        </p:nvSpPr>
        <p:spPr>
          <a:xfrm>
            <a:off x="2738604" y="4103301"/>
            <a:ext cx="1983708"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76BD8F28-2B02-3C47-9B79-F7CBC102D308}"/>
              </a:ext>
            </a:extLst>
          </p:cNvPr>
          <p:cNvSpPr txBox="1">
            <a:spLocks/>
          </p:cNvSpPr>
          <p:nvPr/>
        </p:nvSpPr>
        <p:spPr>
          <a:xfrm>
            <a:off x="1446028" y="4343272"/>
            <a:ext cx="3396904" cy="18646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DD122BE2-43D2-1941-A859-6B26CAE1BD14}"/>
              </a:ext>
            </a:extLst>
          </p:cNvPr>
          <p:cNvSpPr/>
          <p:nvPr/>
        </p:nvSpPr>
        <p:spPr>
          <a:xfrm>
            <a:off x="5399314" y="2709929"/>
            <a:ext cx="1393372" cy="1393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196E447-48E6-9D42-B511-4BB18C6BFAB6}"/>
              </a:ext>
            </a:extLst>
          </p:cNvPr>
          <p:cNvPicPr>
            <a:picLocks noChangeAspect="1"/>
          </p:cNvPicPr>
          <p:nvPr/>
        </p:nvPicPr>
        <p:blipFill>
          <a:blip r:embed="rId3"/>
          <a:stretch>
            <a:fillRect/>
          </a:stretch>
        </p:blipFill>
        <p:spPr>
          <a:xfrm>
            <a:off x="5489944" y="2800559"/>
            <a:ext cx="1212112" cy="1212112"/>
          </a:xfrm>
          <a:prstGeom prst="rect">
            <a:avLst/>
          </a:prstGeom>
        </p:spPr>
      </p:pic>
      <p:sp>
        <p:nvSpPr>
          <p:cNvPr id="23" name="TextBox 22">
            <a:extLst>
              <a:ext uri="{FF2B5EF4-FFF2-40B4-BE49-F238E27FC236}">
                <a16:creationId xmlns:a16="http://schemas.microsoft.com/office/drawing/2014/main" id="{AFC36A2C-D013-424E-89E5-2E9B16C7E1DD}"/>
              </a:ext>
            </a:extLst>
          </p:cNvPr>
          <p:cNvSpPr txBox="1"/>
          <p:nvPr/>
        </p:nvSpPr>
        <p:spPr>
          <a:xfrm>
            <a:off x="7022969" y="2801357"/>
            <a:ext cx="5169031" cy="646331"/>
          </a:xfrm>
          <a:prstGeom prst="rect">
            <a:avLst/>
          </a:prstGeom>
          <a:noFill/>
        </p:spPr>
        <p:txBody>
          <a:bodyPr wrap="square" rtlCol="0" anchor="b">
            <a:spAutoFit/>
          </a:bodyPr>
          <a:lstStyle/>
          <a:p>
            <a:r>
              <a:rPr lang="en-US" sz="3600" b="1"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Codrina Merigo</a:t>
            </a:r>
          </a:p>
        </p:txBody>
      </p:sp>
      <p:sp>
        <p:nvSpPr>
          <p:cNvPr id="24" name="TextBox 23">
            <a:extLst>
              <a:ext uri="{FF2B5EF4-FFF2-40B4-BE49-F238E27FC236}">
                <a16:creationId xmlns:a16="http://schemas.microsoft.com/office/drawing/2014/main" id="{FA05390D-94E7-A640-BDBF-71A86D3721AB}"/>
              </a:ext>
            </a:extLst>
          </p:cNvPr>
          <p:cNvSpPr txBox="1"/>
          <p:nvPr/>
        </p:nvSpPr>
        <p:spPr>
          <a:xfrm>
            <a:off x="7425764" y="3514880"/>
            <a:ext cx="4245901" cy="400110"/>
          </a:xfrm>
          <a:prstGeom prst="rect">
            <a:avLst/>
          </a:prstGeom>
          <a:noFill/>
        </p:spPr>
        <p:txBody>
          <a:bodyPr wrap="square" rtlCol="0">
            <a:spAutoFit/>
          </a:bodyPr>
          <a:lstStyle/>
          <a:p>
            <a:r>
              <a:rPr lang="en-US" sz="2000" b="1" dirty="0">
                <a:solidFill>
                  <a:srgbClr val="50ACF2"/>
                </a:solidFill>
                <a:latin typeface="Open Sans" panose="020B0606030504020204" pitchFamily="34" charset="0"/>
                <a:ea typeface="Open Sans" panose="020B0606030504020204" pitchFamily="34" charset="0"/>
                <a:cs typeface="Open Sans" panose="020B0606030504020204" pitchFamily="34" charset="0"/>
              </a:rPr>
              <a:t>_Codrina_</a:t>
            </a:r>
          </a:p>
        </p:txBody>
      </p:sp>
      <p:pic>
        <p:nvPicPr>
          <p:cNvPr id="26" name="Picture 25">
            <a:extLst>
              <a:ext uri="{FF2B5EF4-FFF2-40B4-BE49-F238E27FC236}">
                <a16:creationId xmlns:a16="http://schemas.microsoft.com/office/drawing/2014/main" id="{355A9386-A87B-C648-AD02-34F206E4D86F}"/>
              </a:ext>
            </a:extLst>
          </p:cNvPr>
          <p:cNvPicPr>
            <a:picLocks noChangeAspect="1"/>
          </p:cNvPicPr>
          <p:nvPr/>
        </p:nvPicPr>
        <p:blipFill>
          <a:blip r:embed="rId4"/>
          <a:stretch>
            <a:fillRect/>
          </a:stretch>
        </p:blipFill>
        <p:spPr>
          <a:xfrm>
            <a:off x="7091112" y="3547609"/>
            <a:ext cx="334652" cy="334652"/>
          </a:xfrm>
          <a:prstGeom prst="rect">
            <a:avLst/>
          </a:prstGeom>
        </p:spPr>
      </p:pic>
      <p:pic>
        <p:nvPicPr>
          <p:cNvPr id="5" name="Picture 4" descr="A person smiling for the camera&#10;&#10;Description generated with very high confidence">
            <a:extLst>
              <a:ext uri="{FF2B5EF4-FFF2-40B4-BE49-F238E27FC236}">
                <a16:creationId xmlns:a16="http://schemas.microsoft.com/office/drawing/2014/main" id="{294F9EBC-0B92-4476-B39E-74091F348689}"/>
              </a:ext>
            </a:extLst>
          </p:cNvPr>
          <p:cNvPicPr>
            <a:picLocks noChangeAspect="1"/>
          </p:cNvPicPr>
          <p:nvPr/>
        </p:nvPicPr>
        <p:blipFill>
          <a:blip r:embed="rId5"/>
          <a:stretch>
            <a:fillRect/>
          </a:stretch>
        </p:blipFill>
        <p:spPr>
          <a:xfrm>
            <a:off x="5476010" y="2800559"/>
            <a:ext cx="1244138" cy="1242842"/>
          </a:xfrm>
          <a:prstGeom prst="rect">
            <a:avLst/>
          </a:prstGeom>
        </p:spPr>
      </p:pic>
      <p:pic>
        <p:nvPicPr>
          <p:cNvPr id="13" name="Picture 12" descr="A close up of a logo&#10;&#10;Description generated with very high confidence">
            <a:extLst>
              <a:ext uri="{FF2B5EF4-FFF2-40B4-BE49-F238E27FC236}">
                <a16:creationId xmlns:a16="http://schemas.microsoft.com/office/drawing/2014/main" id="{8DC0E53D-B8D0-4256-85B0-C2DEB947A2D9}"/>
              </a:ext>
            </a:extLst>
          </p:cNvPr>
          <p:cNvPicPr>
            <a:picLocks noChangeAspect="1"/>
          </p:cNvPicPr>
          <p:nvPr/>
        </p:nvPicPr>
        <p:blipFill>
          <a:blip r:embed="rId6"/>
          <a:stretch>
            <a:fillRect/>
          </a:stretch>
        </p:blipFill>
        <p:spPr>
          <a:xfrm>
            <a:off x="11671665" y="6207935"/>
            <a:ext cx="442626" cy="442626"/>
          </a:xfrm>
          <a:prstGeom prst="rect">
            <a:avLst/>
          </a:prstGeom>
        </p:spPr>
      </p:pic>
    </p:spTree>
    <p:extLst>
      <p:ext uri="{BB962C8B-B14F-4D97-AF65-F5344CB8AC3E}">
        <p14:creationId xmlns:p14="http://schemas.microsoft.com/office/powerpoint/2010/main" val="440683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77313C-9AB1-4F9A-BB24-35E2FD7DB352}"/>
              </a:ext>
            </a:extLst>
          </p:cNvPr>
          <p:cNvSpPr/>
          <p:nvPr/>
        </p:nvSpPr>
        <p:spPr>
          <a:xfrm>
            <a:off x="0" y="-12768"/>
            <a:ext cx="12192000" cy="881003"/>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t>  Add Ui Tests to your TFS</a:t>
            </a:r>
          </a:p>
        </p:txBody>
      </p:sp>
      <p:sp>
        <p:nvSpPr>
          <p:cNvPr id="6" name="Rectangle: Rounded Corners 5">
            <a:extLst>
              <a:ext uri="{FF2B5EF4-FFF2-40B4-BE49-F238E27FC236}">
                <a16:creationId xmlns:a16="http://schemas.microsoft.com/office/drawing/2014/main" id="{99A2747C-665B-4B43-91AF-4708ABF2FAE3}"/>
              </a:ext>
            </a:extLst>
          </p:cNvPr>
          <p:cNvSpPr/>
          <p:nvPr/>
        </p:nvSpPr>
        <p:spPr>
          <a:xfrm>
            <a:off x="5548038" y="2471738"/>
            <a:ext cx="6327227" cy="1294996"/>
          </a:xfrm>
          <a:prstGeom prst="roundRect">
            <a:avLst>
              <a:gd name="adj" fmla="val 19913"/>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87ECD4A-D5FF-4167-9A30-10DB377B839E}"/>
              </a:ext>
            </a:extLst>
          </p:cNvPr>
          <p:cNvSpPr txBox="1"/>
          <p:nvPr/>
        </p:nvSpPr>
        <p:spPr>
          <a:xfrm>
            <a:off x="5721088" y="2471738"/>
            <a:ext cx="5981125" cy="1200329"/>
          </a:xfrm>
          <a:prstGeom prst="rect">
            <a:avLst/>
          </a:prstGeom>
          <a:noFill/>
        </p:spPr>
        <p:txBody>
          <a:bodyPr wrap="none" rtlCol="0">
            <a:spAutoFit/>
          </a:bodyPr>
          <a:lstStyle/>
          <a:p>
            <a:r>
              <a:rPr lang="en-US" b="1" dirty="0">
                <a:latin typeface="Open Sans"/>
              </a:rPr>
              <a:t>mono</a:t>
            </a:r>
            <a:r>
              <a:rPr lang="en-US" dirty="0">
                <a:latin typeface="Open Sans"/>
              </a:rPr>
              <a:t> ../../../NUnit.Runners.2.6.3/tools/nunit-console.exe </a:t>
            </a:r>
          </a:p>
          <a:p>
            <a:r>
              <a:rPr lang="en-US" dirty="0" err="1">
                <a:latin typeface="Open Sans"/>
              </a:rPr>
              <a:t>myApp</a:t>
            </a:r>
            <a:r>
              <a:rPr lang="en-US" dirty="0">
                <a:latin typeface="Open Sans"/>
              </a:rPr>
              <a:t>/</a:t>
            </a:r>
            <a:r>
              <a:rPr lang="en-US" dirty="0" err="1">
                <a:latin typeface="Open Sans"/>
              </a:rPr>
              <a:t>MyApp.UITest</a:t>
            </a:r>
            <a:r>
              <a:rPr lang="en-US" dirty="0">
                <a:latin typeface="Open Sans"/>
              </a:rPr>
              <a:t>/bin/Debug/</a:t>
            </a:r>
          </a:p>
          <a:p>
            <a:r>
              <a:rPr lang="en-US" dirty="0">
                <a:latin typeface="Open Sans"/>
              </a:rPr>
              <a:t>myApp.UITest.dll </a:t>
            </a:r>
          </a:p>
          <a:p>
            <a:r>
              <a:rPr lang="en-US" dirty="0">
                <a:latin typeface="Open Sans"/>
              </a:rPr>
              <a:t>-xml=UITestResult.xml</a:t>
            </a:r>
          </a:p>
        </p:txBody>
      </p:sp>
      <p:pic>
        <p:nvPicPr>
          <p:cNvPr id="3" name="Picture 2">
            <a:extLst>
              <a:ext uri="{FF2B5EF4-FFF2-40B4-BE49-F238E27FC236}">
                <a16:creationId xmlns:a16="http://schemas.microsoft.com/office/drawing/2014/main" id="{B01C19C0-DB40-4B45-BF3B-3C4367C727D2}"/>
              </a:ext>
            </a:extLst>
          </p:cNvPr>
          <p:cNvPicPr>
            <a:picLocks noChangeAspect="1"/>
          </p:cNvPicPr>
          <p:nvPr/>
        </p:nvPicPr>
        <p:blipFill>
          <a:blip r:embed="rId2"/>
          <a:stretch>
            <a:fillRect/>
          </a:stretch>
        </p:blipFill>
        <p:spPr>
          <a:xfrm>
            <a:off x="1600613" y="4636769"/>
            <a:ext cx="8240949" cy="1828613"/>
          </a:xfrm>
          <a:prstGeom prst="rect">
            <a:avLst/>
          </a:prstGeom>
        </p:spPr>
      </p:pic>
      <p:pic>
        <p:nvPicPr>
          <p:cNvPr id="12" name="Picture 11">
            <a:extLst>
              <a:ext uri="{FF2B5EF4-FFF2-40B4-BE49-F238E27FC236}">
                <a16:creationId xmlns:a16="http://schemas.microsoft.com/office/drawing/2014/main" id="{D87172DF-D0CC-434C-962D-C230B3355E02}"/>
              </a:ext>
            </a:extLst>
          </p:cNvPr>
          <p:cNvPicPr>
            <a:picLocks noChangeAspect="1"/>
          </p:cNvPicPr>
          <p:nvPr/>
        </p:nvPicPr>
        <p:blipFill>
          <a:blip r:embed="rId3"/>
          <a:stretch>
            <a:fillRect/>
          </a:stretch>
        </p:blipFill>
        <p:spPr>
          <a:xfrm>
            <a:off x="268491" y="1403479"/>
            <a:ext cx="5023432" cy="2600325"/>
          </a:xfrm>
          <a:prstGeom prst="rect">
            <a:avLst/>
          </a:prstGeom>
        </p:spPr>
      </p:pic>
      <p:sp>
        <p:nvSpPr>
          <p:cNvPr id="15" name="TextBox 14">
            <a:extLst>
              <a:ext uri="{FF2B5EF4-FFF2-40B4-BE49-F238E27FC236}">
                <a16:creationId xmlns:a16="http://schemas.microsoft.com/office/drawing/2014/main" id="{4713B6B8-75CD-4A92-A995-5976EC50A5A4}"/>
              </a:ext>
            </a:extLst>
          </p:cNvPr>
          <p:cNvSpPr txBox="1"/>
          <p:nvPr/>
        </p:nvSpPr>
        <p:spPr>
          <a:xfrm>
            <a:off x="268491" y="957983"/>
            <a:ext cx="732958" cy="523220"/>
          </a:xfrm>
          <a:prstGeom prst="rect">
            <a:avLst/>
          </a:prstGeom>
          <a:noFill/>
        </p:spPr>
        <p:txBody>
          <a:bodyPr wrap="none" rtlCol="0">
            <a:spAutoFit/>
          </a:bodyPr>
          <a:lstStyle/>
          <a:p>
            <a:r>
              <a:rPr lang="en-US" sz="2800" dirty="0">
                <a:latin typeface="Open Sans"/>
              </a:rPr>
              <a:t>TFS</a:t>
            </a:r>
          </a:p>
        </p:txBody>
      </p:sp>
      <p:sp>
        <p:nvSpPr>
          <p:cNvPr id="25" name="Rectangle 24">
            <a:extLst>
              <a:ext uri="{FF2B5EF4-FFF2-40B4-BE49-F238E27FC236}">
                <a16:creationId xmlns:a16="http://schemas.microsoft.com/office/drawing/2014/main" id="{A767BCEF-062E-4897-9397-140B563CBA34}"/>
              </a:ext>
            </a:extLst>
          </p:cNvPr>
          <p:cNvSpPr/>
          <p:nvPr/>
        </p:nvSpPr>
        <p:spPr>
          <a:xfrm>
            <a:off x="2010216" y="4166598"/>
            <a:ext cx="870751" cy="369332"/>
          </a:xfrm>
          <a:prstGeom prst="rect">
            <a:avLst/>
          </a:prstGeom>
        </p:spPr>
        <p:txBody>
          <a:bodyPr wrap="none">
            <a:spAutoFit/>
          </a:bodyPr>
          <a:lstStyle/>
          <a:p>
            <a:r>
              <a:rPr lang="en-US" i="1" dirty="0">
                <a:latin typeface="Open Sans"/>
              </a:rPr>
              <a:t>NUNIT</a:t>
            </a:r>
            <a:endParaRPr lang="en-US" i="1" dirty="0"/>
          </a:p>
        </p:txBody>
      </p:sp>
      <p:sp>
        <p:nvSpPr>
          <p:cNvPr id="4" name="Arrow: Right 3">
            <a:extLst>
              <a:ext uri="{FF2B5EF4-FFF2-40B4-BE49-F238E27FC236}">
                <a16:creationId xmlns:a16="http://schemas.microsoft.com/office/drawing/2014/main" id="{8458EEC9-A7EF-495A-B99C-65573AA78D60}"/>
              </a:ext>
            </a:extLst>
          </p:cNvPr>
          <p:cNvSpPr/>
          <p:nvPr/>
        </p:nvSpPr>
        <p:spPr>
          <a:xfrm>
            <a:off x="2165131" y="3026979"/>
            <a:ext cx="3382905" cy="136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A503D673-36D6-46C5-BB31-D64B8892ADC4}"/>
              </a:ext>
            </a:extLst>
          </p:cNvPr>
          <p:cNvSpPr/>
          <p:nvPr/>
        </p:nvSpPr>
        <p:spPr>
          <a:xfrm>
            <a:off x="1866900" y="3999778"/>
            <a:ext cx="103958" cy="6369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81631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E3C7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E94A549-8D83-7048-ABF5-D29F1C38E723}"/>
              </a:ext>
            </a:extLst>
          </p:cNvPr>
          <p:cNvSpPr txBox="1">
            <a:spLocks/>
          </p:cNvSpPr>
          <p:nvPr/>
        </p:nvSpPr>
        <p:spPr>
          <a:xfrm>
            <a:off x="152400" y="135237"/>
            <a:ext cx="6146345" cy="9547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6000" b="1"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A8CCD90C-7E70-4F59-B43E-BDE53DDFF7E6}"/>
              </a:ext>
            </a:extLst>
          </p:cNvPr>
          <p:cNvSpPr txBox="1"/>
          <p:nvPr/>
        </p:nvSpPr>
        <p:spPr>
          <a:xfrm>
            <a:off x="239791" y="3045575"/>
            <a:ext cx="10623769" cy="646331"/>
          </a:xfrm>
          <a:prstGeom prst="rect">
            <a:avLst/>
          </a:prstGeom>
          <a:noFill/>
        </p:spPr>
        <p:txBody>
          <a:bodyPr wrap="square" rtlCol="0">
            <a:spAutoFit/>
          </a:bodyPr>
          <a:lstStyle/>
          <a:p>
            <a:r>
              <a:rPr lang="en-US" dirty="0">
                <a:solidFill>
                  <a:schemeClr val="bg1"/>
                </a:solidFill>
              </a:rPr>
              <a:t>If sometimes, the iOS simulator </a:t>
            </a:r>
            <a:r>
              <a:rPr lang="en-US" dirty="0">
                <a:solidFill>
                  <a:srgbClr val="50ACF2"/>
                </a:solidFill>
              </a:rPr>
              <a:t>doesn’t pop on the screen</a:t>
            </a:r>
            <a:r>
              <a:rPr lang="en-US" dirty="0">
                <a:solidFill>
                  <a:schemeClr val="bg1"/>
                </a:solidFill>
              </a:rPr>
              <a:t>,</a:t>
            </a:r>
          </a:p>
          <a:p>
            <a:r>
              <a:rPr lang="en-US" dirty="0">
                <a:solidFill>
                  <a:schemeClr val="bg1"/>
                </a:solidFill>
              </a:rPr>
              <a:t>might be useful to delete the </a:t>
            </a:r>
            <a:r>
              <a:rPr lang="en-US" b="1" dirty="0" err="1">
                <a:solidFill>
                  <a:schemeClr val="bg1"/>
                </a:solidFill>
              </a:rPr>
              <a:t>xdb</a:t>
            </a:r>
            <a:r>
              <a:rPr lang="en-US" dirty="0">
                <a:solidFill>
                  <a:schemeClr val="bg1"/>
                </a:solidFill>
              </a:rPr>
              <a:t> folder inside </a:t>
            </a:r>
            <a:r>
              <a:rPr lang="en-US" b="1" dirty="0">
                <a:solidFill>
                  <a:schemeClr val="bg1"/>
                </a:solidFill>
              </a:rPr>
              <a:t>TMPDIR</a:t>
            </a:r>
            <a:r>
              <a:rPr lang="en-US" dirty="0">
                <a:solidFill>
                  <a:schemeClr val="bg1"/>
                </a:solidFill>
              </a:rPr>
              <a:t> (on the Mac machine) and retry. </a:t>
            </a:r>
          </a:p>
        </p:txBody>
      </p:sp>
      <p:sp>
        <p:nvSpPr>
          <p:cNvPr id="3" name="TextBox 2">
            <a:extLst>
              <a:ext uri="{FF2B5EF4-FFF2-40B4-BE49-F238E27FC236}">
                <a16:creationId xmlns:a16="http://schemas.microsoft.com/office/drawing/2014/main" id="{20B77D06-F49E-4BEF-A9AA-92C46037C693}"/>
              </a:ext>
            </a:extLst>
          </p:cNvPr>
          <p:cNvSpPr txBox="1"/>
          <p:nvPr/>
        </p:nvSpPr>
        <p:spPr>
          <a:xfrm>
            <a:off x="239791" y="2309077"/>
            <a:ext cx="11477924" cy="369332"/>
          </a:xfrm>
          <a:prstGeom prst="rect">
            <a:avLst/>
          </a:prstGeom>
          <a:noFill/>
        </p:spPr>
        <p:txBody>
          <a:bodyPr wrap="square" rtlCol="0">
            <a:spAutoFit/>
          </a:bodyPr>
          <a:lstStyle/>
          <a:p>
            <a:r>
              <a:rPr lang="en-US" dirty="0">
                <a:solidFill>
                  <a:schemeClr val="bg1"/>
                </a:solidFill>
              </a:rPr>
              <a:t>For debug purpose, right-click on the iOS Project &gt; Options &gt; Compiler and add the string </a:t>
            </a:r>
            <a:r>
              <a:rPr lang="en-US" b="1" dirty="0">
                <a:solidFill>
                  <a:schemeClr val="bg1"/>
                </a:solidFill>
              </a:rPr>
              <a:t>ENABLE_TEST_CLOUD</a:t>
            </a:r>
          </a:p>
        </p:txBody>
      </p:sp>
      <p:sp>
        <p:nvSpPr>
          <p:cNvPr id="4" name="TextBox 3">
            <a:extLst>
              <a:ext uri="{FF2B5EF4-FFF2-40B4-BE49-F238E27FC236}">
                <a16:creationId xmlns:a16="http://schemas.microsoft.com/office/drawing/2014/main" id="{F3A1F275-9DDC-4F8C-9612-9B1FF730CE73}"/>
              </a:ext>
            </a:extLst>
          </p:cNvPr>
          <p:cNvSpPr txBox="1"/>
          <p:nvPr/>
        </p:nvSpPr>
        <p:spPr>
          <a:xfrm>
            <a:off x="248694" y="4064592"/>
            <a:ext cx="7123489" cy="369332"/>
          </a:xfrm>
          <a:prstGeom prst="rect">
            <a:avLst/>
          </a:prstGeom>
          <a:noFill/>
        </p:spPr>
        <p:txBody>
          <a:bodyPr wrap="none" rtlCol="0">
            <a:spAutoFit/>
          </a:bodyPr>
          <a:lstStyle/>
          <a:p>
            <a:r>
              <a:rPr lang="en-US" dirty="0">
                <a:solidFill>
                  <a:schemeClr val="bg1"/>
                </a:solidFill>
              </a:rPr>
              <a:t>Try to write no more that </a:t>
            </a:r>
            <a:r>
              <a:rPr lang="en-US" b="1" dirty="0">
                <a:solidFill>
                  <a:schemeClr val="bg1"/>
                </a:solidFill>
                <a:latin typeface="Open Sans" panose="020B0606030504020204"/>
              </a:rPr>
              <a:t>20</a:t>
            </a:r>
            <a:r>
              <a:rPr lang="en-US" dirty="0">
                <a:solidFill>
                  <a:schemeClr val="bg1"/>
                </a:solidFill>
              </a:rPr>
              <a:t> </a:t>
            </a:r>
            <a:r>
              <a:rPr lang="en-US" dirty="0" err="1">
                <a:solidFill>
                  <a:schemeClr val="bg1"/>
                </a:solidFill>
              </a:rPr>
              <a:t>ui</a:t>
            </a:r>
            <a:r>
              <a:rPr lang="en-US" dirty="0">
                <a:solidFill>
                  <a:schemeClr val="bg1"/>
                </a:solidFill>
              </a:rPr>
              <a:t> tests per project to run them locally…</a:t>
            </a:r>
          </a:p>
        </p:txBody>
      </p:sp>
      <p:sp>
        <p:nvSpPr>
          <p:cNvPr id="5" name="TextBox 4">
            <a:extLst>
              <a:ext uri="{FF2B5EF4-FFF2-40B4-BE49-F238E27FC236}">
                <a16:creationId xmlns:a16="http://schemas.microsoft.com/office/drawing/2014/main" id="{ACEC00DC-4C8B-4CD3-8641-35EB4CAFA7DA}"/>
              </a:ext>
            </a:extLst>
          </p:cNvPr>
          <p:cNvSpPr txBox="1"/>
          <p:nvPr/>
        </p:nvSpPr>
        <p:spPr>
          <a:xfrm>
            <a:off x="266401" y="4806610"/>
            <a:ext cx="7096879" cy="369332"/>
          </a:xfrm>
          <a:prstGeom prst="rect">
            <a:avLst/>
          </a:prstGeom>
          <a:noFill/>
        </p:spPr>
        <p:txBody>
          <a:bodyPr wrap="none" rtlCol="0">
            <a:spAutoFit/>
          </a:bodyPr>
          <a:lstStyle/>
          <a:p>
            <a:r>
              <a:rPr lang="en-US" dirty="0">
                <a:solidFill>
                  <a:schemeClr val="bg1"/>
                </a:solidFill>
              </a:rPr>
              <a:t>Open the Android simulator on your Mac before running the tests </a:t>
            </a:r>
          </a:p>
        </p:txBody>
      </p:sp>
      <p:sp>
        <p:nvSpPr>
          <p:cNvPr id="6" name="Rectangle 5">
            <a:extLst>
              <a:ext uri="{FF2B5EF4-FFF2-40B4-BE49-F238E27FC236}">
                <a16:creationId xmlns:a16="http://schemas.microsoft.com/office/drawing/2014/main" id="{95E2C760-8F7D-4CF7-B4A5-09D8527663EA}"/>
              </a:ext>
            </a:extLst>
          </p:cNvPr>
          <p:cNvSpPr/>
          <p:nvPr/>
        </p:nvSpPr>
        <p:spPr>
          <a:xfrm>
            <a:off x="266401" y="5548628"/>
            <a:ext cx="6842234" cy="369332"/>
          </a:xfrm>
          <a:prstGeom prst="rect">
            <a:avLst/>
          </a:prstGeom>
        </p:spPr>
        <p:txBody>
          <a:bodyPr wrap="square">
            <a:spAutoFit/>
          </a:bodyPr>
          <a:lstStyle/>
          <a:p>
            <a:r>
              <a:rPr lang="en-US" dirty="0">
                <a:solidFill>
                  <a:schemeClr val="bg1"/>
                </a:solidFill>
              </a:rPr>
              <a:t>Don’t forget about your UI Test – try to keep them live  </a:t>
            </a:r>
          </a:p>
        </p:txBody>
      </p:sp>
      <p:sp>
        <p:nvSpPr>
          <p:cNvPr id="10" name="TextBox 9">
            <a:extLst>
              <a:ext uri="{FF2B5EF4-FFF2-40B4-BE49-F238E27FC236}">
                <a16:creationId xmlns:a16="http://schemas.microsoft.com/office/drawing/2014/main" id="{AC3B2415-34DE-4B3A-955F-2E408446BF5D}"/>
              </a:ext>
            </a:extLst>
          </p:cNvPr>
          <p:cNvSpPr txBox="1"/>
          <p:nvPr/>
        </p:nvSpPr>
        <p:spPr>
          <a:xfrm>
            <a:off x="248694" y="1505232"/>
            <a:ext cx="10085581" cy="369332"/>
          </a:xfrm>
          <a:prstGeom prst="rect">
            <a:avLst/>
          </a:prstGeom>
          <a:noFill/>
        </p:spPr>
        <p:txBody>
          <a:bodyPr wrap="none" rtlCol="0">
            <a:spAutoFit/>
          </a:bodyPr>
          <a:lstStyle/>
          <a:p>
            <a:r>
              <a:rPr lang="en-US" dirty="0">
                <a:solidFill>
                  <a:schemeClr val="bg1"/>
                </a:solidFill>
              </a:rPr>
              <a:t>UI Tests aren't compatible with the Shared Mono Runtime, so remember to  disable it for Android!</a:t>
            </a:r>
          </a:p>
        </p:txBody>
      </p:sp>
      <p:sp>
        <p:nvSpPr>
          <p:cNvPr id="7" name="TextBox 6">
            <a:extLst>
              <a:ext uri="{FF2B5EF4-FFF2-40B4-BE49-F238E27FC236}">
                <a16:creationId xmlns:a16="http://schemas.microsoft.com/office/drawing/2014/main" id="{0414CD0A-6CD0-496A-A5FE-CEFDB86785E4}"/>
              </a:ext>
            </a:extLst>
          </p:cNvPr>
          <p:cNvSpPr txBox="1"/>
          <p:nvPr/>
        </p:nvSpPr>
        <p:spPr>
          <a:xfrm>
            <a:off x="266401" y="305155"/>
            <a:ext cx="5448300" cy="830997"/>
          </a:xfrm>
          <a:prstGeom prst="rect">
            <a:avLst/>
          </a:prstGeom>
          <a:noFill/>
        </p:spPr>
        <p:txBody>
          <a:bodyPr wrap="square" rtlCol="0">
            <a:spAutoFit/>
          </a:bodyPr>
          <a:lstStyle/>
          <a:p>
            <a:r>
              <a:rPr lang="en-US" sz="4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From my</a:t>
            </a:r>
            <a:r>
              <a:rPr lang="en-US"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4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experience</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 . .</a:t>
            </a:r>
          </a:p>
        </p:txBody>
      </p:sp>
    </p:spTree>
    <p:extLst>
      <p:ext uri="{BB962C8B-B14F-4D97-AF65-F5344CB8AC3E}">
        <p14:creationId xmlns:p14="http://schemas.microsoft.com/office/powerpoint/2010/main" val="157587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B26623-E122-A544-B08D-13B61600C4BD}"/>
              </a:ext>
            </a:extLst>
          </p:cNvPr>
          <p:cNvSpPr/>
          <p:nvPr/>
        </p:nvSpPr>
        <p:spPr>
          <a:xfrm>
            <a:off x="0" y="0"/>
            <a:ext cx="12192000" cy="6858000"/>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E94A549-8D83-7048-ABF5-D29F1C38E723}"/>
              </a:ext>
            </a:extLst>
          </p:cNvPr>
          <p:cNvSpPr txBox="1">
            <a:spLocks/>
          </p:cNvSpPr>
          <p:nvPr/>
        </p:nvSpPr>
        <p:spPr>
          <a:xfrm>
            <a:off x="3764910" y="2951626"/>
            <a:ext cx="4662179" cy="9547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a:solidFill>
                  <a:srgbClr val="FFFFFF"/>
                </a:solidFill>
                <a:latin typeface="Open Sans" panose="020B0606030504020204" pitchFamily="34" charset="0"/>
                <a:ea typeface="Open Sans" panose="020B0606030504020204" pitchFamily="34" charset="0"/>
                <a:cs typeface="Open Sans" panose="020B0606030504020204" pitchFamily="34" charset="0"/>
              </a:rPr>
              <a:t>Q &amp; A</a:t>
            </a:r>
          </a:p>
        </p:txBody>
      </p:sp>
    </p:spTree>
    <p:extLst>
      <p:ext uri="{BB962C8B-B14F-4D97-AF65-F5344CB8AC3E}">
        <p14:creationId xmlns:p14="http://schemas.microsoft.com/office/powerpoint/2010/main" val="3037252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8CB011D-55F9-D846-885D-C6F8FFCD72B3}"/>
              </a:ext>
            </a:extLst>
          </p:cNvPr>
          <p:cNvSpPr>
            <a:spLocks noGrp="1"/>
          </p:cNvSpPr>
          <p:nvPr>
            <p:ph type="title"/>
          </p:nvPr>
        </p:nvSpPr>
        <p:spPr>
          <a:xfrm>
            <a:off x="3764907" y="4419979"/>
            <a:ext cx="4662179" cy="954748"/>
          </a:xfrm>
        </p:spPr>
        <p:txBody>
          <a:bodyPr vert="horz" lIns="91440" tIns="45720" rIns="91440" bIns="45720" rtlCol="0" anchor="ctr">
            <a:normAutofit/>
          </a:bodyPr>
          <a:lstStyle/>
          <a:p>
            <a:pPr algn="ctr"/>
            <a:r>
              <a:rPr lang="en-US" sz="6000" b="1" kern="1200" dirty="0">
                <a:solidFill>
                  <a:srgbClr val="2E3C7E"/>
                </a:solidFill>
                <a:latin typeface="Open Sans" panose="020B0606030504020204" pitchFamily="34" charset="0"/>
                <a:ea typeface="Open Sans" panose="020B0606030504020204" pitchFamily="34" charset="0"/>
                <a:cs typeface="Open Sans" panose="020B0606030504020204" pitchFamily="34" charset="0"/>
              </a:rPr>
              <a:t>Thank You!</a:t>
            </a:r>
          </a:p>
        </p:txBody>
      </p:sp>
      <p:pic>
        <p:nvPicPr>
          <p:cNvPr id="5" name="Graphic 4">
            <a:extLst>
              <a:ext uri="{FF2B5EF4-FFF2-40B4-BE49-F238E27FC236}">
                <a16:creationId xmlns:a16="http://schemas.microsoft.com/office/drawing/2014/main" id="{7CA4ED3F-ABD4-0643-8C4B-853023E2C8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1028" y="598813"/>
            <a:ext cx="3589939" cy="3589939"/>
          </a:xfrm>
          <a:prstGeom prst="rect">
            <a:avLst/>
          </a:prstGeom>
        </p:spPr>
      </p:pic>
      <p:pic>
        <p:nvPicPr>
          <p:cNvPr id="4" name="Picture 3" descr="A close up of a logo&#10;&#10;Description generated with very high confidence">
            <a:extLst>
              <a:ext uri="{FF2B5EF4-FFF2-40B4-BE49-F238E27FC236}">
                <a16:creationId xmlns:a16="http://schemas.microsoft.com/office/drawing/2014/main" id="{878301A0-E53F-414B-8E39-F81DD3026484}"/>
              </a:ext>
            </a:extLst>
          </p:cNvPr>
          <p:cNvPicPr>
            <a:picLocks noChangeAspect="1"/>
          </p:cNvPicPr>
          <p:nvPr/>
        </p:nvPicPr>
        <p:blipFill>
          <a:blip r:embed="rId4"/>
          <a:stretch>
            <a:fillRect/>
          </a:stretch>
        </p:blipFill>
        <p:spPr>
          <a:xfrm>
            <a:off x="11463454" y="6151078"/>
            <a:ext cx="449690" cy="449690"/>
          </a:xfrm>
          <a:prstGeom prst="rect">
            <a:avLst/>
          </a:prstGeom>
        </p:spPr>
      </p:pic>
      <p:sp>
        <p:nvSpPr>
          <p:cNvPr id="6" name="TextBox 5">
            <a:extLst>
              <a:ext uri="{FF2B5EF4-FFF2-40B4-BE49-F238E27FC236}">
                <a16:creationId xmlns:a16="http://schemas.microsoft.com/office/drawing/2014/main" id="{A3DFC786-E87F-446C-AD8A-D4AA497C3CFC}"/>
              </a:ext>
            </a:extLst>
          </p:cNvPr>
          <p:cNvSpPr txBox="1"/>
          <p:nvPr/>
        </p:nvSpPr>
        <p:spPr>
          <a:xfrm>
            <a:off x="5694444" y="5638683"/>
            <a:ext cx="4245901" cy="400110"/>
          </a:xfrm>
          <a:prstGeom prst="rect">
            <a:avLst/>
          </a:prstGeom>
          <a:noFill/>
        </p:spPr>
        <p:txBody>
          <a:bodyPr wrap="square" rtlCol="0">
            <a:spAutoFit/>
          </a:bodyPr>
          <a:lstStyle/>
          <a:p>
            <a:r>
              <a:rPr lang="en-US" sz="2000" b="1" dirty="0">
                <a:solidFill>
                  <a:srgbClr val="50ACF2"/>
                </a:solidFill>
                <a:latin typeface="Open Sans" panose="020B0606030504020204" pitchFamily="34" charset="0"/>
                <a:ea typeface="Open Sans" panose="020B0606030504020204" pitchFamily="34" charset="0"/>
                <a:cs typeface="Open Sans" panose="020B0606030504020204" pitchFamily="34" charset="0"/>
              </a:rPr>
              <a:t>_Codrina_</a:t>
            </a:r>
          </a:p>
        </p:txBody>
      </p:sp>
      <p:pic>
        <p:nvPicPr>
          <p:cNvPr id="8" name="Picture 7">
            <a:extLst>
              <a:ext uri="{FF2B5EF4-FFF2-40B4-BE49-F238E27FC236}">
                <a16:creationId xmlns:a16="http://schemas.microsoft.com/office/drawing/2014/main" id="{022EF2C6-E343-4430-92BB-8D7939DA29D5}"/>
              </a:ext>
            </a:extLst>
          </p:cNvPr>
          <p:cNvPicPr>
            <a:picLocks noChangeAspect="1"/>
          </p:cNvPicPr>
          <p:nvPr/>
        </p:nvPicPr>
        <p:blipFill>
          <a:blip r:embed="rId5"/>
          <a:stretch>
            <a:fillRect/>
          </a:stretch>
        </p:blipFill>
        <p:spPr>
          <a:xfrm>
            <a:off x="5433364" y="5638683"/>
            <a:ext cx="334652" cy="334652"/>
          </a:xfrm>
          <a:prstGeom prst="rect">
            <a:avLst/>
          </a:prstGeom>
        </p:spPr>
      </p:pic>
    </p:spTree>
    <p:extLst>
      <p:ext uri="{BB962C8B-B14F-4D97-AF65-F5344CB8AC3E}">
        <p14:creationId xmlns:p14="http://schemas.microsoft.com/office/powerpoint/2010/main" val="392928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D9CD8E-03E5-E547-A2B0-F6C7C7A7884C}"/>
              </a:ext>
            </a:extLst>
          </p:cNvPr>
          <p:cNvPicPr>
            <a:picLocks noChangeAspect="1"/>
          </p:cNvPicPr>
          <p:nvPr/>
        </p:nvPicPr>
        <p:blipFill>
          <a:blip r:embed="rId3"/>
          <a:stretch>
            <a:fillRect/>
          </a:stretch>
        </p:blipFill>
        <p:spPr>
          <a:xfrm>
            <a:off x="2677983" y="1506365"/>
            <a:ext cx="6836034" cy="3845269"/>
          </a:xfrm>
          <a:prstGeom prst="rect">
            <a:avLst/>
          </a:prstGeom>
        </p:spPr>
      </p:pic>
      <p:pic>
        <p:nvPicPr>
          <p:cNvPr id="3" name="Picture 2">
            <a:extLst>
              <a:ext uri="{FF2B5EF4-FFF2-40B4-BE49-F238E27FC236}">
                <a16:creationId xmlns:a16="http://schemas.microsoft.com/office/drawing/2014/main" id="{9B90FD09-3DF4-F542-BDEB-2AD443FD2CA8}"/>
              </a:ext>
            </a:extLst>
          </p:cNvPr>
          <p:cNvPicPr>
            <a:picLocks noChangeAspect="1"/>
          </p:cNvPicPr>
          <p:nvPr/>
        </p:nvPicPr>
        <p:blipFill>
          <a:blip r:embed="rId4"/>
          <a:stretch>
            <a:fillRect/>
          </a:stretch>
        </p:blipFill>
        <p:spPr>
          <a:xfrm>
            <a:off x="2891482" y="5836665"/>
            <a:ext cx="1962665" cy="452923"/>
          </a:xfrm>
          <a:prstGeom prst="rect">
            <a:avLst/>
          </a:prstGeom>
        </p:spPr>
      </p:pic>
      <p:pic>
        <p:nvPicPr>
          <p:cNvPr id="4" name="Picture 3">
            <a:extLst>
              <a:ext uri="{FF2B5EF4-FFF2-40B4-BE49-F238E27FC236}">
                <a16:creationId xmlns:a16="http://schemas.microsoft.com/office/drawing/2014/main" id="{4C12494E-8FB2-9D4F-8FD5-73D37350CD86}"/>
              </a:ext>
            </a:extLst>
          </p:cNvPr>
          <p:cNvPicPr>
            <a:picLocks noChangeAspect="1"/>
          </p:cNvPicPr>
          <p:nvPr/>
        </p:nvPicPr>
        <p:blipFill>
          <a:blip r:embed="rId5"/>
          <a:stretch>
            <a:fillRect/>
          </a:stretch>
        </p:blipFill>
        <p:spPr>
          <a:xfrm>
            <a:off x="5188291" y="5891834"/>
            <a:ext cx="4078931" cy="397754"/>
          </a:xfrm>
          <a:prstGeom prst="rect">
            <a:avLst/>
          </a:prstGeom>
        </p:spPr>
      </p:pic>
    </p:spTree>
    <p:extLst>
      <p:ext uri="{BB962C8B-B14F-4D97-AF65-F5344CB8AC3E}">
        <p14:creationId xmlns:p14="http://schemas.microsoft.com/office/powerpoint/2010/main" val="204426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AD0F47AA-3971-4F32-8FCD-1B74ABED45F5}"/>
              </a:ext>
            </a:extLst>
          </p:cNvPr>
          <p:cNvPicPr>
            <a:picLocks noChangeAspect="1"/>
          </p:cNvPicPr>
          <p:nvPr/>
        </p:nvPicPr>
        <p:blipFill>
          <a:blip r:embed="rId3"/>
          <a:stretch>
            <a:fillRect/>
          </a:stretch>
        </p:blipFill>
        <p:spPr>
          <a:xfrm>
            <a:off x="5371002" y="963506"/>
            <a:ext cx="4376250" cy="4930987"/>
          </a:xfrm>
          <a:prstGeom prst="rect">
            <a:avLst/>
          </a:prstGeom>
        </p:spPr>
      </p:pic>
      <p:sp>
        <p:nvSpPr>
          <p:cNvPr id="18" name="Rectangle 17">
            <a:extLst>
              <a:ext uri="{FF2B5EF4-FFF2-40B4-BE49-F238E27FC236}">
                <a16:creationId xmlns:a16="http://schemas.microsoft.com/office/drawing/2014/main" id="{07A39133-54D9-4782-9ABE-8E3B92119230}"/>
              </a:ext>
            </a:extLst>
          </p:cNvPr>
          <p:cNvSpPr/>
          <p:nvPr/>
        </p:nvSpPr>
        <p:spPr>
          <a:xfrm>
            <a:off x="0" y="0"/>
            <a:ext cx="2013557" cy="6858000"/>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2FBD0FE-9F9A-384E-A1C0-48771DAF5310}"/>
              </a:ext>
            </a:extLst>
          </p:cNvPr>
          <p:cNvSpPr>
            <a:spLocks noGrp="1"/>
          </p:cNvSpPr>
          <p:nvPr>
            <p:ph type="title"/>
          </p:nvPr>
        </p:nvSpPr>
        <p:spPr>
          <a:xfrm>
            <a:off x="640080" y="2074363"/>
            <a:ext cx="2752354" cy="2709275"/>
          </a:xfrm>
          <a:prstGeom prst="ellipse">
            <a:avLst/>
          </a:prstGeom>
          <a:solidFill>
            <a:schemeClr val="bg1"/>
          </a:solidFill>
          <a:ln w="174625" cmpd="thinThick">
            <a:solidFill>
              <a:srgbClr val="2E3C7E"/>
            </a:solidFill>
          </a:ln>
        </p:spPr>
        <p:txBody>
          <a:bodyPr vert="horz" lIns="91440" tIns="45720" rIns="91440" bIns="45720" rtlCol="0" anchor="ctr">
            <a:normAutofit/>
          </a:bodyPr>
          <a:lstStyle/>
          <a:p>
            <a:pPr algn="ctr"/>
            <a:r>
              <a:rPr lang="en-US" sz="2600" b="0" kern="1200" dirty="0">
                <a:ln w="0"/>
                <a:solidFill>
                  <a:srgbClr val="C00000"/>
                </a:solidFill>
                <a:effectLst>
                  <a:outerShdw blurRad="38100" dist="19050" dir="2700000" algn="tl" rotWithShape="0">
                    <a:schemeClr val="dk1">
                      <a:alpha val="40000"/>
                    </a:schemeClr>
                  </a:outerShdw>
                </a:effectLst>
                <a:latin typeface="Open Sans" panose="020B0606030504020204"/>
              </a:rPr>
              <a:t>WHY</a:t>
            </a:r>
            <a:endParaRPr lang="en-US" sz="2600" b="1" kern="1200" dirty="0">
              <a:solidFill>
                <a:srgbClr val="C00000"/>
              </a:solidFill>
              <a:latin typeface="Open Sans" panose="020B0606030504020204"/>
            </a:endParaRPr>
          </a:p>
        </p:txBody>
      </p:sp>
    </p:spTree>
    <p:extLst>
      <p:ext uri="{BB962C8B-B14F-4D97-AF65-F5344CB8AC3E}">
        <p14:creationId xmlns:p14="http://schemas.microsoft.com/office/powerpoint/2010/main" val="410859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E3C7E"/>
        </a:solidFill>
        <a:effectLst/>
      </p:bgPr>
    </p:bg>
    <p:spTree>
      <p:nvGrpSpPr>
        <p:cNvPr id="1" name=""/>
        <p:cNvGrpSpPr/>
        <p:nvPr/>
      </p:nvGrpSpPr>
      <p:grpSpPr>
        <a:xfrm>
          <a:off x="0" y="0"/>
          <a:ext cx="0" cy="0"/>
          <a:chOff x="0" y="0"/>
          <a:chExt cx="0" cy="0"/>
        </a:xfrm>
      </p:grpSpPr>
      <p:pic>
        <p:nvPicPr>
          <p:cNvPr id="14" name="Picture 13" descr="A close up of a logo&#10;&#10;Description generated with very high confidence">
            <a:extLst>
              <a:ext uri="{FF2B5EF4-FFF2-40B4-BE49-F238E27FC236}">
                <a16:creationId xmlns:a16="http://schemas.microsoft.com/office/drawing/2014/main" id="{41E7021C-D030-4788-9753-9F8C35F5F1DE}"/>
              </a:ext>
            </a:extLst>
          </p:cNvPr>
          <p:cNvPicPr>
            <a:picLocks noChangeAspect="1"/>
          </p:cNvPicPr>
          <p:nvPr/>
        </p:nvPicPr>
        <p:blipFill>
          <a:blip r:embed="rId3"/>
          <a:stretch>
            <a:fillRect/>
          </a:stretch>
        </p:blipFill>
        <p:spPr>
          <a:xfrm>
            <a:off x="147309" y="181304"/>
            <a:ext cx="1933903" cy="1933903"/>
          </a:xfrm>
          <a:prstGeom prst="rect">
            <a:avLst/>
          </a:prstGeom>
        </p:spPr>
      </p:pic>
      <p:pic>
        <p:nvPicPr>
          <p:cNvPr id="20" name="Picture 19" descr="A close up of a logo&#10;&#10;Description generated with very high confidence">
            <a:extLst>
              <a:ext uri="{FF2B5EF4-FFF2-40B4-BE49-F238E27FC236}">
                <a16:creationId xmlns:a16="http://schemas.microsoft.com/office/drawing/2014/main" id="{4C2E7856-35D9-4E8F-A4B4-FD3EAD192D0F}"/>
              </a:ext>
            </a:extLst>
          </p:cNvPr>
          <p:cNvPicPr>
            <a:picLocks noChangeAspect="1"/>
          </p:cNvPicPr>
          <p:nvPr/>
        </p:nvPicPr>
        <p:blipFill>
          <a:blip r:embed="rId4"/>
          <a:stretch>
            <a:fillRect/>
          </a:stretch>
        </p:blipFill>
        <p:spPr>
          <a:xfrm>
            <a:off x="10403606" y="4772707"/>
            <a:ext cx="1493779" cy="1819907"/>
          </a:xfrm>
          <a:prstGeom prst="rect">
            <a:avLst/>
          </a:prstGeom>
        </p:spPr>
      </p:pic>
      <p:pic>
        <p:nvPicPr>
          <p:cNvPr id="21" name="Picture 20">
            <a:extLst>
              <a:ext uri="{FF2B5EF4-FFF2-40B4-BE49-F238E27FC236}">
                <a16:creationId xmlns:a16="http://schemas.microsoft.com/office/drawing/2014/main" id="{853F8F2E-E848-4836-8CAE-0199A1F8820C}"/>
              </a:ext>
            </a:extLst>
          </p:cNvPr>
          <p:cNvPicPr>
            <a:picLocks noChangeAspect="1"/>
          </p:cNvPicPr>
          <p:nvPr/>
        </p:nvPicPr>
        <p:blipFill>
          <a:blip r:embed="rId5"/>
          <a:stretch>
            <a:fillRect/>
          </a:stretch>
        </p:blipFill>
        <p:spPr>
          <a:xfrm>
            <a:off x="2081212" y="296917"/>
            <a:ext cx="8029575" cy="6076950"/>
          </a:xfrm>
          <a:prstGeom prst="rect">
            <a:avLst/>
          </a:prstGeom>
        </p:spPr>
      </p:pic>
    </p:spTree>
    <p:extLst>
      <p:ext uri="{BB962C8B-B14F-4D97-AF65-F5344CB8AC3E}">
        <p14:creationId xmlns:p14="http://schemas.microsoft.com/office/powerpoint/2010/main" val="151185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F78BD564-D2D9-4467-8568-7A79D841E430}"/>
              </a:ext>
            </a:extLst>
          </p:cNvPr>
          <p:cNvSpPr txBox="1">
            <a:spLocks/>
          </p:cNvSpPr>
          <p:nvPr/>
        </p:nvSpPr>
        <p:spPr>
          <a:xfrm>
            <a:off x="587375" y="346076"/>
            <a:ext cx="11017249" cy="720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3" name="Subtitle 5">
            <a:extLst>
              <a:ext uri="{FF2B5EF4-FFF2-40B4-BE49-F238E27FC236}">
                <a16:creationId xmlns:a16="http://schemas.microsoft.com/office/drawing/2014/main" id="{4D2FBA5B-AFD3-40F8-9907-CA06C3F4F14F}"/>
              </a:ext>
            </a:extLst>
          </p:cNvPr>
          <p:cNvSpPr txBox="1">
            <a:spLocks/>
          </p:cNvSpPr>
          <p:nvPr/>
        </p:nvSpPr>
        <p:spPr>
          <a:xfrm>
            <a:off x="448573" y="267730"/>
            <a:ext cx="5364161" cy="435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4400" dirty="0">
              <a:solidFill>
                <a:srgbClr val="2E3C7E"/>
              </a:solidFill>
            </a:endParaRPr>
          </a:p>
        </p:txBody>
      </p:sp>
      <p:pic>
        <p:nvPicPr>
          <p:cNvPr id="4" name="Content Placeholder 8">
            <a:extLst>
              <a:ext uri="{FF2B5EF4-FFF2-40B4-BE49-F238E27FC236}">
                <a16:creationId xmlns:a16="http://schemas.microsoft.com/office/drawing/2014/main" id="{3980AE34-7C3C-4A20-8236-80F9B1C179BB}"/>
              </a:ext>
            </a:extLst>
          </p:cNvPr>
          <p:cNvPicPr>
            <a:picLocks noChangeAspect="1"/>
          </p:cNvPicPr>
          <p:nvPr/>
        </p:nvPicPr>
        <p:blipFill>
          <a:blip r:embed="rId3"/>
          <a:stretch>
            <a:fillRect/>
          </a:stretch>
        </p:blipFill>
        <p:spPr>
          <a:xfrm>
            <a:off x="188366" y="1174465"/>
            <a:ext cx="5018386" cy="3841320"/>
          </a:xfrm>
          <a:prstGeom prst="rect">
            <a:avLst/>
          </a:prstGeom>
        </p:spPr>
      </p:pic>
      <p:sp>
        <p:nvSpPr>
          <p:cNvPr id="5" name="Content Placeholder 8">
            <a:extLst>
              <a:ext uri="{FF2B5EF4-FFF2-40B4-BE49-F238E27FC236}">
                <a16:creationId xmlns:a16="http://schemas.microsoft.com/office/drawing/2014/main" id="{A92F01CD-4E16-4D3B-93AF-39F172A35CC3}"/>
              </a:ext>
            </a:extLst>
          </p:cNvPr>
          <p:cNvSpPr txBox="1">
            <a:spLocks/>
          </p:cNvSpPr>
          <p:nvPr/>
        </p:nvSpPr>
        <p:spPr>
          <a:xfrm>
            <a:off x="5626156" y="3976437"/>
            <a:ext cx="5233455" cy="13608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C00000"/>
                </a:solidFill>
                <a:latin typeface="Open Sans" panose="020B0606030504020204"/>
              </a:rPr>
              <a:t>Unit Tests </a:t>
            </a:r>
            <a:r>
              <a:rPr lang="en-US" sz="1600" dirty="0">
                <a:latin typeface="Open Sans" panose="020B0606030504020204"/>
              </a:rPr>
              <a:t>are normally written by the </a:t>
            </a:r>
            <a:r>
              <a:rPr lang="en-US" sz="1600" i="1" dirty="0">
                <a:latin typeface="Open Sans" panose="020B0606030504020204"/>
              </a:rPr>
              <a:t>developers</a:t>
            </a:r>
            <a:r>
              <a:rPr lang="en-US" sz="1600" dirty="0">
                <a:latin typeface="Open Sans" panose="020B0606030504020204"/>
              </a:rPr>
              <a:t> who write test code to </a:t>
            </a:r>
            <a:r>
              <a:rPr lang="en-US" sz="1600" dirty="0">
                <a:solidFill>
                  <a:srgbClr val="C00000"/>
                </a:solidFill>
                <a:latin typeface="Open Sans" panose="020B0606030504020204"/>
              </a:rPr>
              <a:t>verify</a:t>
            </a:r>
            <a:r>
              <a:rPr lang="en-US" sz="1600" dirty="0">
                <a:latin typeface="Open Sans" panose="020B0606030504020204"/>
              </a:rPr>
              <a:t> the functionalities that were developed by them. </a:t>
            </a:r>
          </a:p>
          <a:p>
            <a:pPr marL="0" indent="0">
              <a:buNone/>
            </a:pPr>
            <a:endParaRPr lang="en-US" sz="1600" dirty="0">
              <a:latin typeface="Open Sans" panose="020B0606030504020204"/>
            </a:endParaRPr>
          </a:p>
          <a:p>
            <a:pPr marL="0" indent="0">
              <a:buNone/>
            </a:pPr>
            <a:endParaRPr lang="en-US" sz="1600" dirty="0"/>
          </a:p>
          <a:p>
            <a:endParaRPr lang="en-US" sz="1600" dirty="0"/>
          </a:p>
        </p:txBody>
      </p:sp>
      <p:sp>
        <p:nvSpPr>
          <p:cNvPr id="6" name="TextBox 5">
            <a:extLst>
              <a:ext uri="{FF2B5EF4-FFF2-40B4-BE49-F238E27FC236}">
                <a16:creationId xmlns:a16="http://schemas.microsoft.com/office/drawing/2014/main" id="{4DB3697C-563E-4822-A565-AF3FBBAB5027}"/>
              </a:ext>
            </a:extLst>
          </p:cNvPr>
          <p:cNvSpPr txBox="1"/>
          <p:nvPr/>
        </p:nvSpPr>
        <p:spPr>
          <a:xfrm>
            <a:off x="329862" y="6486765"/>
            <a:ext cx="6668813" cy="338554"/>
          </a:xfrm>
          <a:prstGeom prst="rect">
            <a:avLst/>
          </a:prstGeom>
          <a:noFill/>
        </p:spPr>
        <p:txBody>
          <a:bodyPr wrap="none" rtlCol="0">
            <a:spAutoFit/>
          </a:bodyPr>
          <a:lstStyle/>
          <a:p>
            <a:r>
              <a:rPr lang="en-US" sz="1100" i="1" dirty="0">
                <a:solidFill>
                  <a:schemeClr val="bg1">
                    <a:lumMod val="75000"/>
                  </a:schemeClr>
                </a:solidFill>
                <a:latin typeface="Open Sans" panose="020B0606030504020204"/>
              </a:rPr>
              <a:t>Picture credits : https://mobilefirstcloudfirst.net/wp-content/uploads/2017/01/Test-Pyramid-1024x806</a:t>
            </a:r>
            <a:r>
              <a:rPr lang="en-US" sz="1600" i="1" dirty="0">
                <a:solidFill>
                  <a:schemeClr val="bg1">
                    <a:lumMod val="75000"/>
                  </a:schemeClr>
                </a:solidFill>
                <a:latin typeface="Open Sans" panose="020B0606030504020204"/>
              </a:rPr>
              <a:t>.</a:t>
            </a:r>
            <a:r>
              <a:rPr lang="en-US" sz="1200" i="1" dirty="0">
                <a:solidFill>
                  <a:schemeClr val="bg1">
                    <a:lumMod val="75000"/>
                  </a:schemeClr>
                </a:solidFill>
                <a:latin typeface="Open Sans" panose="020B0606030504020204"/>
              </a:rPr>
              <a:t>png</a:t>
            </a:r>
            <a:endParaRPr lang="en-US" sz="1600" i="1" dirty="0">
              <a:solidFill>
                <a:schemeClr val="bg1">
                  <a:lumMod val="75000"/>
                </a:schemeClr>
              </a:solidFill>
              <a:latin typeface="Open Sans" panose="020B0606030504020204"/>
            </a:endParaRPr>
          </a:p>
        </p:txBody>
      </p:sp>
      <p:sp>
        <p:nvSpPr>
          <p:cNvPr id="10" name="TextBox 9">
            <a:extLst>
              <a:ext uri="{FF2B5EF4-FFF2-40B4-BE49-F238E27FC236}">
                <a16:creationId xmlns:a16="http://schemas.microsoft.com/office/drawing/2014/main" id="{B1F1400D-B380-426B-BEDA-17E2B5824CF3}"/>
              </a:ext>
            </a:extLst>
          </p:cNvPr>
          <p:cNvSpPr txBox="1"/>
          <p:nvPr/>
        </p:nvSpPr>
        <p:spPr>
          <a:xfrm>
            <a:off x="5619016" y="1778396"/>
            <a:ext cx="5369932" cy="1077218"/>
          </a:xfrm>
          <a:prstGeom prst="rect">
            <a:avLst/>
          </a:prstGeom>
          <a:noFill/>
        </p:spPr>
        <p:txBody>
          <a:bodyPr wrap="none" rtlCol="0">
            <a:spAutoFit/>
          </a:bodyPr>
          <a:lstStyle/>
          <a:p>
            <a:r>
              <a:rPr lang="en-US" sz="1600" dirty="0">
                <a:solidFill>
                  <a:srgbClr val="C00000"/>
                </a:solidFill>
                <a:latin typeface="Open Sans" panose="020B0606030504020204"/>
              </a:rPr>
              <a:t>UI Tests </a:t>
            </a:r>
            <a:r>
              <a:rPr lang="en-US" sz="1600" dirty="0">
                <a:latin typeface="Open Sans" panose="020B0606030504020204"/>
              </a:rPr>
              <a:t>This is the layer where you would be testing</a:t>
            </a:r>
          </a:p>
          <a:p>
            <a:r>
              <a:rPr lang="en-US" sz="1600" dirty="0">
                <a:latin typeface="Open Sans" panose="020B0606030504020204"/>
              </a:rPr>
              <a:t>the product more from an end-user’s perspective. </a:t>
            </a:r>
          </a:p>
          <a:p>
            <a:r>
              <a:rPr lang="en-US" sz="1600" dirty="0">
                <a:latin typeface="Open Sans" panose="020B0606030504020204"/>
              </a:rPr>
              <a:t>Your top priority would be to ensure that ‘</a:t>
            </a:r>
            <a:r>
              <a:rPr lang="en-US" sz="1600" dirty="0">
                <a:solidFill>
                  <a:srgbClr val="C00000"/>
                </a:solidFill>
                <a:latin typeface="Open Sans" panose="020B0606030504020204"/>
              </a:rPr>
              <a:t>UI Design Flow</a:t>
            </a:r>
            <a:r>
              <a:rPr lang="en-US" sz="1600" dirty="0">
                <a:latin typeface="Open Sans" panose="020B0606030504020204"/>
              </a:rPr>
              <a:t>’</a:t>
            </a:r>
          </a:p>
          <a:p>
            <a:r>
              <a:rPr lang="en-US" sz="1600" dirty="0">
                <a:latin typeface="Open Sans" panose="020B0606030504020204"/>
              </a:rPr>
              <a:t> is in-line with the design requirements. </a:t>
            </a:r>
          </a:p>
        </p:txBody>
      </p:sp>
      <p:sp>
        <p:nvSpPr>
          <p:cNvPr id="11" name="Arrow: Right 10">
            <a:extLst>
              <a:ext uri="{FF2B5EF4-FFF2-40B4-BE49-F238E27FC236}">
                <a16:creationId xmlns:a16="http://schemas.microsoft.com/office/drawing/2014/main" id="{58D5C2F8-077D-41B5-BA11-263312CEE751}"/>
              </a:ext>
            </a:extLst>
          </p:cNvPr>
          <p:cNvSpPr/>
          <p:nvPr/>
        </p:nvSpPr>
        <p:spPr>
          <a:xfrm>
            <a:off x="4745736" y="4178808"/>
            <a:ext cx="691524"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64131B0-5F21-4B3D-A762-6CF482E2D59B}"/>
              </a:ext>
            </a:extLst>
          </p:cNvPr>
          <p:cNvSpPr/>
          <p:nvPr/>
        </p:nvSpPr>
        <p:spPr>
          <a:xfrm>
            <a:off x="3427092" y="2288763"/>
            <a:ext cx="2010168"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4C432A-AEC3-4F6D-A543-DF9C9E750D4A}"/>
              </a:ext>
            </a:extLst>
          </p:cNvPr>
          <p:cNvSpPr/>
          <p:nvPr/>
        </p:nvSpPr>
        <p:spPr>
          <a:xfrm>
            <a:off x="-1" y="-16080"/>
            <a:ext cx="12192000" cy="881003"/>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latin typeface="Open Sans" panose="020B0606030504020204"/>
              </a:rPr>
              <a:t>  App Testing</a:t>
            </a:r>
          </a:p>
        </p:txBody>
      </p:sp>
      <p:sp>
        <p:nvSpPr>
          <p:cNvPr id="17" name="TextBox 16">
            <a:extLst>
              <a:ext uri="{FF2B5EF4-FFF2-40B4-BE49-F238E27FC236}">
                <a16:creationId xmlns:a16="http://schemas.microsoft.com/office/drawing/2014/main" id="{3B961FB9-A3F2-4B2B-B2EF-7A80E2D5E10D}"/>
              </a:ext>
            </a:extLst>
          </p:cNvPr>
          <p:cNvSpPr txBox="1"/>
          <p:nvPr/>
        </p:nvSpPr>
        <p:spPr>
          <a:xfrm>
            <a:off x="448573" y="5259339"/>
            <a:ext cx="10272236" cy="769441"/>
          </a:xfrm>
          <a:prstGeom prst="rect">
            <a:avLst/>
          </a:prstGeom>
          <a:noFill/>
        </p:spPr>
        <p:txBody>
          <a:bodyPr wrap="none" rtlCol="0">
            <a:spAutoFit/>
          </a:bodyPr>
          <a:lstStyle/>
          <a:p>
            <a:r>
              <a:rPr lang="en-US" sz="2000" dirty="0">
                <a:solidFill>
                  <a:srgbClr val="2E3C7E"/>
                </a:solidFill>
                <a:latin typeface="Open Sans" panose="020B0606030504020204"/>
              </a:rPr>
              <a:t>Since the testing at UI level is so brittle, it is recommended to </a:t>
            </a:r>
            <a:r>
              <a:rPr lang="en-US" sz="2400" b="1" dirty="0">
                <a:solidFill>
                  <a:srgbClr val="2E3C7E"/>
                </a:solidFill>
                <a:latin typeface="Open Sans" panose="020B0606030504020204"/>
              </a:rPr>
              <a:t>focus</a:t>
            </a:r>
            <a:r>
              <a:rPr lang="en-US" sz="2000" dirty="0">
                <a:solidFill>
                  <a:srgbClr val="2E3C7E"/>
                </a:solidFill>
                <a:latin typeface="Open Sans" panose="020B0606030504020204"/>
              </a:rPr>
              <a:t> on these</a:t>
            </a:r>
          </a:p>
          <a:p>
            <a:r>
              <a:rPr lang="en-US" sz="2000" dirty="0">
                <a:solidFill>
                  <a:srgbClr val="2E3C7E"/>
                </a:solidFill>
                <a:latin typeface="Open Sans" panose="020B0606030504020204"/>
              </a:rPr>
              <a:t>tests to only verify ‘</a:t>
            </a:r>
            <a:r>
              <a:rPr lang="en-US" sz="2000" b="1" dirty="0">
                <a:solidFill>
                  <a:srgbClr val="2E3C7E"/>
                </a:solidFill>
                <a:latin typeface="Open Sans" panose="020B0606030504020204"/>
              </a:rPr>
              <a:t>UI flow &amp; interactions</a:t>
            </a:r>
            <a:r>
              <a:rPr lang="en-US" sz="2000" dirty="0">
                <a:solidFill>
                  <a:srgbClr val="2E3C7E"/>
                </a:solidFill>
                <a:latin typeface="Open Sans" panose="020B0606030504020204"/>
              </a:rPr>
              <a:t>’ without looking into the system functionality.</a:t>
            </a:r>
          </a:p>
        </p:txBody>
      </p:sp>
      <p:sp>
        <p:nvSpPr>
          <p:cNvPr id="18" name="TextBox 17">
            <a:extLst>
              <a:ext uri="{FF2B5EF4-FFF2-40B4-BE49-F238E27FC236}">
                <a16:creationId xmlns:a16="http://schemas.microsoft.com/office/drawing/2014/main" id="{B836DB82-E65B-4292-AC3A-14838206471F}"/>
              </a:ext>
            </a:extLst>
          </p:cNvPr>
          <p:cNvSpPr txBox="1"/>
          <p:nvPr/>
        </p:nvSpPr>
        <p:spPr>
          <a:xfrm>
            <a:off x="5619016" y="3031623"/>
            <a:ext cx="4610365" cy="584775"/>
          </a:xfrm>
          <a:prstGeom prst="rect">
            <a:avLst/>
          </a:prstGeom>
          <a:noFill/>
        </p:spPr>
        <p:txBody>
          <a:bodyPr wrap="none" rtlCol="0">
            <a:spAutoFit/>
          </a:bodyPr>
          <a:lstStyle/>
          <a:p>
            <a:r>
              <a:rPr lang="en-US" sz="1600" dirty="0">
                <a:solidFill>
                  <a:srgbClr val="C00000"/>
                </a:solidFill>
                <a:latin typeface="Open Sans" panose="020B0606030504020204"/>
              </a:rPr>
              <a:t>Service Tests </a:t>
            </a:r>
            <a:r>
              <a:rPr lang="en-US" sz="1600" dirty="0">
                <a:latin typeface="Open Sans" panose="020B0606030504020204"/>
              </a:rPr>
              <a:t>helps you ensure that the services </a:t>
            </a:r>
          </a:p>
          <a:p>
            <a:r>
              <a:rPr lang="en-US" sz="1600" dirty="0">
                <a:latin typeface="Open Sans" panose="020B0606030504020204"/>
              </a:rPr>
              <a:t>are working properly and give you the right data.</a:t>
            </a:r>
            <a:endParaRPr lang="en-US" sz="1600" dirty="0"/>
          </a:p>
        </p:txBody>
      </p:sp>
      <p:sp>
        <p:nvSpPr>
          <p:cNvPr id="19" name="Arrow: Right 18">
            <a:extLst>
              <a:ext uri="{FF2B5EF4-FFF2-40B4-BE49-F238E27FC236}">
                <a16:creationId xmlns:a16="http://schemas.microsoft.com/office/drawing/2014/main" id="{269961D9-1EAD-469D-AEB8-ACD2F5279BBF}"/>
              </a:ext>
            </a:extLst>
          </p:cNvPr>
          <p:cNvSpPr/>
          <p:nvPr/>
        </p:nvSpPr>
        <p:spPr>
          <a:xfrm>
            <a:off x="4031031" y="3247726"/>
            <a:ext cx="1406229"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780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93885D-C9BF-457B-82BC-A1C916F1654F}"/>
              </a:ext>
            </a:extLst>
          </p:cNvPr>
          <p:cNvSpPr/>
          <p:nvPr/>
        </p:nvSpPr>
        <p:spPr>
          <a:xfrm>
            <a:off x="6096000" y="2144894"/>
            <a:ext cx="5636322" cy="2555443"/>
          </a:xfrm>
          <a:prstGeom prst="rect">
            <a:avLst/>
          </a:prstGeom>
        </p:spPr>
        <p:txBody>
          <a:bodyPr wrap="square">
            <a:spAutoFit/>
          </a:bodyPr>
          <a:lstStyle/>
          <a:p>
            <a:pPr>
              <a:lnSpc>
                <a:spcPct val="107000"/>
              </a:lnSpc>
              <a:spcAft>
                <a:spcPts val="800"/>
              </a:spcAft>
            </a:pPr>
            <a:r>
              <a:rPr lang="en-US" b="1" dirty="0">
                <a:solidFill>
                  <a:srgbClr val="2E3C7E"/>
                </a:solidFill>
                <a:latin typeface="Open Sans"/>
              </a:rPr>
              <a:t>Fast</a:t>
            </a:r>
            <a:r>
              <a:rPr lang="en-US" dirty="0">
                <a:latin typeface="Open Sans"/>
              </a:rPr>
              <a:t> (</a:t>
            </a:r>
            <a:r>
              <a:rPr lang="en-US" dirty="0" err="1">
                <a:latin typeface="Open Sans"/>
              </a:rPr>
              <a:t>ui</a:t>
            </a:r>
            <a:r>
              <a:rPr lang="en-US" dirty="0">
                <a:latin typeface="Open Sans"/>
              </a:rPr>
              <a:t> tests are slow but dev must try not to write them even slower)  </a:t>
            </a:r>
          </a:p>
          <a:p>
            <a:pPr>
              <a:lnSpc>
                <a:spcPct val="107000"/>
              </a:lnSpc>
              <a:spcAft>
                <a:spcPts val="800"/>
              </a:spcAft>
            </a:pPr>
            <a:r>
              <a:rPr lang="en-US" b="1" dirty="0">
                <a:solidFill>
                  <a:srgbClr val="2E3C7E"/>
                </a:solidFill>
                <a:latin typeface="Open Sans"/>
              </a:rPr>
              <a:t>Independent</a:t>
            </a:r>
            <a:r>
              <a:rPr lang="en-US" dirty="0">
                <a:latin typeface="Open Sans"/>
              </a:rPr>
              <a:t>(not use other tests)</a:t>
            </a:r>
          </a:p>
          <a:p>
            <a:pPr>
              <a:lnSpc>
                <a:spcPct val="107000"/>
              </a:lnSpc>
              <a:spcAft>
                <a:spcPts val="800"/>
              </a:spcAft>
            </a:pPr>
            <a:r>
              <a:rPr lang="en-US" b="1" dirty="0">
                <a:solidFill>
                  <a:srgbClr val="2E3C7E"/>
                </a:solidFill>
                <a:latin typeface="Open Sans"/>
              </a:rPr>
              <a:t>Repeatable</a:t>
            </a:r>
            <a:r>
              <a:rPr lang="en-US" dirty="0">
                <a:latin typeface="Open Sans"/>
              </a:rPr>
              <a:t> (not use constants like access tokens)</a:t>
            </a:r>
          </a:p>
          <a:p>
            <a:pPr>
              <a:lnSpc>
                <a:spcPct val="107000"/>
              </a:lnSpc>
              <a:spcAft>
                <a:spcPts val="800"/>
              </a:spcAft>
            </a:pPr>
            <a:r>
              <a:rPr lang="en-US" b="1" dirty="0">
                <a:solidFill>
                  <a:srgbClr val="2E3C7E"/>
                </a:solidFill>
                <a:latin typeface="Open Sans"/>
              </a:rPr>
              <a:t>Self-validating</a:t>
            </a:r>
            <a:r>
              <a:rPr lang="en-US" dirty="0">
                <a:latin typeface="Open Sans"/>
              </a:rPr>
              <a:t>(by using asserts) </a:t>
            </a:r>
          </a:p>
          <a:p>
            <a:pPr>
              <a:lnSpc>
                <a:spcPct val="107000"/>
              </a:lnSpc>
              <a:spcAft>
                <a:spcPts val="800"/>
              </a:spcAft>
            </a:pPr>
            <a:r>
              <a:rPr lang="en-US" b="1" dirty="0">
                <a:solidFill>
                  <a:srgbClr val="2E3C7E"/>
                </a:solidFill>
                <a:latin typeface="Open Sans"/>
              </a:rPr>
              <a:t>Timely</a:t>
            </a:r>
            <a:r>
              <a:rPr lang="en-US" dirty="0">
                <a:latin typeface="Open Sans"/>
              </a:rPr>
              <a:t> ( try not to be very complicated, maybe an action can be split in multiple tests).</a:t>
            </a:r>
          </a:p>
        </p:txBody>
      </p:sp>
      <p:sp>
        <p:nvSpPr>
          <p:cNvPr id="3" name="Rectangle 2">
            <a:extLst>
              <a:ext uri="{FF2B5EF4-FFF2-40B4-BE49-F238E27FC236}">
                <a16:creationId xmlns:a16="http://schemas.microsoft.com/office/drawing/2014/main" id="{8C8C6460-D889-44EC-9038-62EDF2314251}"/>
              </a:ext>
            </a:extLst>
          </p:cNvPr>
          <p:cNvSpPr/>
          <p:nvPr/>
        </p:nvSpPr>
        <p:spPr>
          <a:xfrm>
            <a:off x="0" y="-12768"/>
            <a:ext cx="5770880" cy="6870768"/>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latin typeface="Open Sans" panose="020B0606030504020204"/>
              </a:rPr>
              <a:t>    F.I.R.S.T. Principles</a:t>
            </a:r>
          </a:p>
        </p:txBody>
      </p:sp>
    </p:spTree>
    <p:extLst>
      <p:ext uri="{BB962C8B-B14F-4D97-AF65-F5344CB8AC3E}">
        <p14:creationId xmlns:p14="http://schemas.microsoft.com/office/powerpoint/2010/main" val="107217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9E0F1A-B1E6-4B95-9884-92AC3CD81DAB}"/>
              </a:ext>
            </a:extLst>
          </p:cNvPr>
          <p:cNvSpPr/>
          <p:nvPr/>
        </p:nvSpPr>
        <p:spPr>
          <a:xfrm>
            <a:off x="-1" y="-16080"/>
            <a:ext cx="12192000" cy="881003"/>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t>  UI Test Project</a:t>
            </a:r>
          </a:p>
        </p:txBody>
      </p:sp>
      <p:pic>
        <p:nvPicPr>
          <p:cNvPr id="3" name="Picture 2">
            <a:extLst>
              <a:ext uri="{FF2B5EF4-FFF2-40B4-BE49-F238E27FC236}">
                <a16:creationId xmlns:a16="http://schemas.microsoft.com/office/drawing/2014/main" id="{76CE2C7D-0A98-46E1-B5EE-991C34EC65AE}"/>
              </a:ext>
            </a:extLst>
          </p:cNvPr>
          <p:cNvPicPr>
            <a:picLocks noChangeAspect="1"/>
          </p:cNvPicPr>
          <p:nvPr/>
        </p:nvPicPr>
        <p:blipFill>
          <a:blip r:embed="rId3"/>
          <a:stretch>
            <a:fillRect/>
          </a:stretch>
        </p:blipFill>
        <p:spPr>
          <a:xfrm>
            <a:off x="392516" y="967014"/>
            <a:ext cx="6311168" cy="1401128"/>
          </a:xfrm>
          <a:prstGeom prst="rect">
            <a:avLst/>
          </a:prstGeom>
        </p:spPr>
      </p:pic>
      <p:pic>
        <p:nvPicPr>
          <p:cNvPr id="4" name="Picture 3">
            <a:extLst>
              <a:ext uri="{FF2B5EF4-FFF2-40B4-BE49-F238E27FC236}">
                <a16:creationId xmlns:a16="http://schemas.microsoft.com/office/drawing/2014/main" id="{E776C398-2799-4666-B4E4-FACC758E53C0}"/>
              </a:ext>
            </a:extLst>
          </p:cNvPr>
          <p:cNvPicPr>
            <a:picLocks noChangeAspect="1"/>
          </p:cNvPicPr>
          <p:nvPr/>
        </p:nvPicPr>
        <p:blipFill>
          <a:blip r:embed="rId4"/>
          <a:stretch>
            <a:fillRect/>
          </a:stretch>
        </p:blipFill>
        <p:spPr>
          <a:xfrm>
            <a:off x="1541346" y="2137410"/>
            <a:ext cx="3644292" cy="2197100"/>
          </a:xfrm>
          <a:prstGeom prst="rect">
            <a:avLst/>
          </a:prstGeom>
        </p:spPr>
      </p:pic>
      <p:sp>
        <p:nvSpPr>
          <p:cNvPr id="9" name="Rectangle 8">
            <a:extLst>
              <a:ext uri="{FF2B5EF4-FFF2-40B4-BE49-F238E27FC236}">
                <a16:creationId xmlns:a16="http://schemas.microsoft.com/office/drawing/2014/main" id="{560A9736-9D7C-49A7-92BE-E4D3AE69539D}"/>
              </a:ext>
            </a:extLst>
          </p:cNvPr>
          <p:cNvSpPr/>
          <p:nvPr/>
        </p:nvSpPr>
        <p:spPr>
          <a:xfrm>
            <a:off x="5256854" y="2255940"/>
            <a:ext cx="5191319" cy="3231654"/>
          </a:xfrm>
          <a:prstGeom prst="rect">
            <a:avLst/>
          </a:prstGeom>
        </p:spPr>
        <p:txBody>
          <a:bodyPr wrap="square">
            <a:spAutoFit/>
          </a:bodyPr>
          <a:lstStyle/>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(platform == </a:t>
            </a:r>
            <a:r>
              <a:rPr lang="en-US" sz="1200" dirty="0" err="1">
                <a:solidFill>
                  <a:srgbClr val="000000"/>
                </a:solidFill>
                <a:latin typeface="Consolas" panose="020B0609020204030204" pitchFamily="49" charset="0"/>
              </a:rPr>
              <a:t>Platform.Android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ConfigureApp.Android</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EnableLocalScreenshots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DeviceSerial</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DroidDeviceID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.Debug()</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ApkFile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ApkPath</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StartApp</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else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ConfigureApp.iOS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EnableLocalScreenshots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.Debug()</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DeviceIdentifier</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IOSDeviceID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AppBundle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AppPath</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StartApp</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endParaRPr lang="en-US" sz="1200" dirty="0"/>
          </a:p>
        </p:txBody>
      </p:sp>
      <p:sp>
        <p:nvSpPr>
          <p:cNvPr id="10" name="Left Brace 9">
            <a:extLst>
              <a:ext uri="{FF2B5EF4-FFF2-40B4-BE49-F238E27FC236}">
                <a16:creationId xmlns:a16="http://schemas.microsoft.com/office/drawing/2014/main" id="{0C075C9F-EA77-4D1D-B693-7BB8515CE9F6}"/>
              </a:ext>
            </a:extLst>
          </p:cNvPr>
          <p:cNvSpPr/>
          <p:nvPr/>
        </p:nvSpPr>
        <p:spPr>
          <a:xfrm>
            <a:off x="3852900" y="2521098"/>
            <a:ext cx="561848" cy="2929772"/>
          </a:xfrm>
          <a:prstGeom prst="leftBrace">
            <a:avLst>
              <a:gd name="adj1" fmla="val 0"/>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B24F7DB-EF07-471C-9C62-68ED4B5F0D89}"/>
              </a:ext>
            </a:extLst>
          </p:cNvPr>
          <p:cNvSpPr txBox="1"/>
          <p:nvPr/>
        </p:nvSpPr>
        <p:spPr>
          <a:xfrm>
            <a:off x="5638800" y="2931160"/>
            <a:ext cx="914400" cy="914400"/>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C22B6FB4-06A8-42F4-9B88-748E9B6F43E9}"/>
              </a:ext>
            </a:extLst>
          </p:cNvPr>
          <p:cNvSpPr txBox="1"/>
          <p:nvPr/>
        </p:nvSpPr>
        <p:spPr>
          <a:xfrm>
            <a:off x="5638800" y="5450870"/>
            <a:ext cx="5925405" cy="584775"/>
          </a:xfrm>
          <a:prstGeom prst="rect">
            <a:avLst/>
          </a:prstGeom>
          <a:noFill/>
        </p:spPr>
        <p:txBody>
          <a:bodyPr wrap="none" rtlCol="0">
            <a:spAutoFit/>
          </a:bodyPr>
          <a:lstStyle/>
          <a:p>
            <a:r>
              <a:rPr lang="en-US" sz="1600" i="1" dirty="0">
                <a:latin typeface="Open Sans"/>
                <a:ea typeface="Calibri" panose="020F0502020204030204" pitchFamily="34" charset="0"/>
                <a:cs typeface="Times New Roman" panose="02020603050405020304" pitchFamily="18" charset="0"/>
              </a:rPr>
              <a:t>To find the </a:t>
            </a:r>
            <a:r>
              <a:rPr lang="en-US" sz="1600" i="1" dirty="0" err="1">
                <a:latin typeface="Open Sans"/>
                <a:ea typeface="Calibri" panose="020F0502020204030204" pitchFamily="34" charset="0"/>
                <a:cs typeface="Times New Roman" panose="02020603050405020304" pitchFamily="18" charset="0"/>
              </a:rPr>
              <a:t>ios</a:t>
            </a:r>
            <a:r>
              <a:rPr lang="en-US" sz="1600" i="1" dirty="0">
                <a:latin typeface="Open Sans"/>
                <a:ea typeface="Calibri" panose="020F0502020204030204" pitchFamily="34" charset="0"/>
                <a:cs typeface="Times New Roman" panose="02020603050405020304" pitchFamily="18" charset="0"/>
              </a:rPr>
              <a:t> device id  run </a:t>
            </a:r>
            <a:r>
              <a:rPr lang="en-US" sz="1600" i="1" dirty="0">
                <a:solidFill>
                  <a:srgbClr val="2E3C7E"/>
                </a:solidFill>
                <a:latin typeface="Open Sans"/>
                <a:ea typeface="Calibri" panose="020F0502020204030204" pitchFamily="34" charset="0"/>
                <a:cs typeface="Times New Roman" panose="02020603050405020304" pitchFamily="18" charset="0"/>
              </a:rPr>
              <a:t>instruments -s devices </a:t>
            </a:r>
            <a:r>
              <a:rPr lang="en-US" sz="1600" i="1" dirty="0">
                <a:latin typeface="Open Sans"/>
                <a:ea typeface="Calibri" panose="020F0502020204030204" pitchFamily="34" charset="0"/>
                <a:cs typeface="Times New Roman" panose="02020603050405020304" pitchFamily="18" charset="0"/>
              </a:rPr>
              <a:t>on your mac, </a:t>
            </a:r>
          </a:p>
          <a:p>
            <a:r>
              <a:rPr lang="en-US" sz="1600" i="1" dirty="0">
                <a:latin typeface="Open Sans"/>
                <a:ea typeface="Calibri" panose="020F0502020204030204" pitchFamily="34" charset="0"/>
                <a:cs typeface="Times New Roman" panose="02020603050405020304" pitchFamily="18" charset="0"/>
              </a:rPr>
              <a:t>for android launch </a:t>
            </a:r>
            <a:r>
              <a:rPr lang="en-US" sz="1600" i="1" dirty="0" err="1">
                <a:solidFill>
                  <a:srgbClr val="2E3C7E"/>
                </a:solidFill>
                <a:latin typeface="Open Sans"/>
                <a:ea typeface="Calibri" panose="020F0502020204030204" pitchFamily="34" charset="0"/>
                <a:cs typeface="Times New Roman" panose="02020603050405020304" pitchFamily="18" charset="0"/>
              </a:rPr>
              <a:t>adb</a:t>
            </a:r>
            <a:r>
              <a:rPr lang="en-US" sz="1600" i="1" dirty="0">
                <a:solidFill>
                  <a:srgbClr val="2E3C7E"/>
                </a:solidFill>
                <a:latin typeface="Open Sans"/>
                <a:ea typeface="Calibri" panose="020F0502020204030204" pitchFamily="34" charset="0"/>
                <a:cs typeface="Times New Roman" panose="02020603050405020304" pitchFamily="18" charset="0"/>
              </a:rPr>
              <a:t> devices </a:t>
            </a:r>
            <a:r>
              <a:rPr lang="en-US" sz="1600" i="1" dirty="0">
                <a:latin typeface="Open Sans"/>
                <a:ea typeface="Calibri" panose="020F0502020204030204" pitchFamily="34" charset="0"/>
                <a:cs typeface="Times New Roman" panose="02020603050405020304" pitchFamily="18" charset="0"/>
              </a:rPr>
              <a:t>from command line</a:t>
            </a:r>
            <a:endParaRPr lang="en-US" sz="1600" i="1" dirty="0">
              <a:latin typeface="Open Sans"/>
            </a:endParaRPr>
          </a:p>
        </p:txBody>
      </p:sp>
      <p:sp>
        <p:nvSpPr>
          <p:cNvPr id="14" name="TextBox 13">
            <a:extLst>
              <a:ext uri="{FF2B5EF4-FFF2-40B4-BE49-F238E27FC236}">
                <a16:creationId xmlns:a16="http://schemas.microsoft.com/office/drawing/2014/main" id="{AE7C751F-D42D-4705-8BDD-F056E6E64878}"/>
              </a:ext>
            </a:extLst>
          </p:cNvPr>
          <p:cNvSpPr txBox="1"/>
          <p:nvPr/>
        </p:nvSpPr>
        <p:spPr>
          <a:xfrm>
            <a:off x="248378" y="6123305"/>
            <a:ext cx="8881406" cy="523220"/>
          </a:xfrm>
          <a:prstGeom prst="rect">
            <a:avLst/>
          </a:prstGeom>
          <a:noFill/>
        </p:spPr>
        <p:txBody>
          <a:bodyPr wrap="none" rtlCol="0">
            <a:spAutoFit/>
          </a:bodyPr>
          <a:lstStyle/>
          <a:p>
            <a:r>
              <a:rPr lang="en-US" sz="1400" i="1" dirty="0" err="1">
                <a:latin typeface="Open Sans"/>
              </a:rPr>
              <a:t>ApkPath</a:t>
            </a:r>
            <a:r>
              <a:rPr lang="en-US" sz="1400" i="1" dirty="0">
                <a:latin typeface="Open Sans"/>
              </a:rPr>
              <a:t> is something like "C:\Users\Projects\MyApp\MyApp.Android\bin\Debug\myApp.apk"</a:t>
            </a:r>
          </a:p>
          <a:p>
            <a:r>
              <a:rPr lang="en-US" sz="1400" i="1" dirty="0" err="1">
                <a:latin typeface="Open Sans"/>
              </a:rPr>
              <a:t>AppAPath</a:t>
            </a:r>
            <a:r>
              <a:rPr lang="en-US" sz="1400" i="1" dirty="0">
                <a:latin typeface="Open Sans"/>
              </a:rPr>
              <a:t> for the </a:t>
            </a:r>
            <a:r>
              <a:rPr lang="en-US" sz="1400" i="1" dirty="0" err="1">
                <a:latin typeface="Open Sans"/>
              </a:rPr>
              <a:t>ipa</a:t>
            </a:r>
            <a:r>
              <a:rPr lang="en-US" sz="1400" i="1" dirty="0">
                <a:latin typeface="Open Sans"/>
              </a:rPr>
              <a:t> is something like ="../../../</a:t>
            </a:r>
            <a:r>
              <a:rPr lang="en-US" sz="1400" i="1" dirty="0" err="1">
                <a:latin typeface="Open Sans"/>
              </a:rPr>
              <a:t>MyApp</a:t>
            </a:r>
            <a:r>
              <a:rPr lang="en-US" sz="1400" i="1" dirty="0">
                <a:latin typeface="Open Sans"/>
              </a:rPr>
              <a:t>/</a:t>
            </a:r>
            <a:r>
              <a:rPr lang="en-US" sz="1400" i="1" dirty="0" err="1">
                <a:latin typeface="Open Sans"/>
              </a:rPr>
              <a:t>MyApp.iOS</a:t>
            </a:r>
            <a:r>
              <a:rPr lang="en-US" sz="1400" i="1" dirty="0">
                <a:latin typeface="Open Sans"/>
              </a:rPr>
              <a:t>/bin/</a:t>
            </a:r>
            <a:r>
              <a:rPr lang="en-US" sz="1400" i="1" dirty="0" err="1">
                <a:latin typeface="Open Sans"/>
              </a:rPr>
              <a:t>iPhoneSimulator</a:t>
            </a:r>
            <a:r>
              <a:rPr lang="en-US" sz="1400" i="1" dirty="0">
                <a:latin typeface="Open Sans"/>
              </a:rPr>
              <a:t>/Debug/</a:t>
            </a:r>
            <a:r>
              <a:rPr lang="en-US" sz="1400" i="1" dirty="0" err="1">
                <a:latin typeface="Open Sans"/>
              </a:rPr>
              <a:t>MyApp.iOS.app</a:t>
            </a:r>
            <a:r>
              <a:rPr lang="en-US" sz="1400" i="1" dirty="0">
                <a:latin typeface="Open Sans"/>
              </a:rPr>
              <a:t>"</a:t>
            </a:r>
          </a:p>
        </p:txBody>
      </p:sp>
    </p:spTree>
    <p:extLst>
      <p:ext uri="{BB962C8B-B14F-4D97-AF65-F5344CB8AC3E}">
        <p14:creationId xmlns:p14="http://schemas.microsoft.com/office/powerpoint/2010/main" val="92733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27143F-62AB-4118-AFA4-C1C28B6C3A81}"/>
              </a:ext>
            </a:extLst>
          </p:cNvPr>
          <p:cNvSpPr/>
          <p:nvPr/>
        </p:nvSpPr>
        <p:spPr>
          <a:xfrm>
            <a:off x="9324996" y="2881080"/>
            <a:ext cx="2664570" cy="108256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324CDEFE-ABAC-4D49-B266-0905F8F83CC6}"/>
              </a:ext>
            </a:extLst>
          </p:cNvPr>
          <p:cNvSpPr/>
          <p:nvPr/>
        </p:nvSpPr>
        <p:spPr>
          <a:xfrm>
            <a:off x="0" y="-12768"/>
            <a:ext cx="12192000" cy="881003"/>
          </a:xfrm>
          <a:prstGeom prst="rect">
            <a:avLst/>
          </a:prstGeom>
          <a:solidFill>
            <a:srgbClr val="2E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t>  </a:t>
            </a:r>
            <a:r>
              <a:rPr lang="en-US" sz="4400" dirty="0" err="1"/>
              <a:t>Repl</a:t>
            </a:r>
            <a:r>
              <a:rPr lang="en-US" sz="4400" dirty="0"/>
              <a:t>() - read-eval-print-loop</a:t>
            </a:r>
          </a:p>
        </p:txBody>
      </p:sp>
      <p:sp>
        <p:nvSpPr>
          <p:cNvPr id="17" name="TextBox 16">
            <a:extLst>
              <a:ext uri="{FF2B5EF4-FFF2-40B4-BE49-F238E27FC236}">
                <a16:creationId xmlns:a16="http://schemas.microsoft.com/office/drawing/2014/main" id="{32D5782F-2416-45D2-A90E-45FCF098E3A7}"/>
              </a:ext>
            </a:extLst>
          </p:cNvPr>
          <p:cNvSpPr txBox="1"/>
          <p:nvPr/>
        </p:nvSpPr>
        <p:spPr>
          <a:xfrm>
            <a:off x="274320" y="1052869"/>
            <a:ext cx="11643359" cy="1477328"/>
          </a:xfrm>
          <a:prstGeom prst="rect">
            <a:avLst/>
          </a:prstGeom>
          <a:noFill/>
        </p:spPr>
        <p:txBody>
          <a:bodyPr wrap="square" rtlCol="0">
            <a:spAutoFit/>
          </a:bodyPr>
          <a:lstStyle/>
          <a:p>
            <a:r>
              <a:rPr lang="en-US" dirty="0">
                <a:latin typeface="Open Sans"/>
              </a:rPr>
              <a:t>The </a:t>
            </a:r>
            <a:r>
              <a:rPr lang="en-US" b="1" dirty="0">
                <a:solidFill>
                  <a:srgbClr val="C00000"/>
                </a:solidFill>
                <a:latin typeface="Open Sans"/>
              </a:rPr>
              <a:t>REPL</a:t>
            </a:r>
            <a:r>
              <a:rPr lang="en-US" dirty="0">
                <a:latin typeface="Open Sans"/>
              </a:rPr>
              <a:t> is a console-like environment in which the developer enters expressions or  commands. </a:t>
            </a:r>
          </a:p>
          <a:p>
            <a:r>
              <a:rPr lang="en-US" dirty="0">
                <a:latin typeface="Open Sans"/>
              </a:rPr>
              <a:t>It will then evaluate those expressions and display the results to the user. </a:t>
            </a:r>
          </a:p>
          <a:p>
            <a:endParaRPr lang="en-US" dirty="0">
              <a:latin typeface="Open Sans"/>
            </a:endParaRPr>
          </a:p>
          <a:p>
            <a:endParaRPr lang="en-US" dirty="0">
              <a:latin typeface="Open Sans"/>
            </a:endParaRPr>
          </a:p>
          <a:p>
            <a:endParaRPr lang="en-US" dirty="0">
              <a:latin typeface="Open Sans"/>
            </a:endParaRPr>
          </a:p>
        </p:txBody>
      </p:sp>
      <p:pic>
        <p:nvPicPr>
          <p:cNvPr id="18" name="Picture 17">
            <a:extLst>
              <a:ext uri="{FF2B5EF4-FFF2-40B4-BE49-F238E27FC236}">
                <a16:creationId xmlns:a16="http://schemas.microsoft.com/office/drawing/2014/main" id="{AA9F847E-B05E-4F38-AFDD-F3300F73AAAB}"/>
              </a:ext>
            </a:extLst>
          </p:cNvPr>
          <p:cNvPicPr>
            <a:picLocks noChangeAspect="1"/>
          </p:cNvPicPr>
          <p:nvPr/>
        </p:nvPicPr>
        <p:blipFill>
          <a:blip r:embed="rId3"/>
          <a:stretch>
            <a:fillRect/>
          </a:stretch>
        </p:blipFill>
        <p:spPr>
          <a:xfrm>
            <a:off x="698587" y="1876584"/>
            <a:ext cx="8214525" cy="3602862"/>
          </a:xfrm>
          <a:prstGeom prst="rect">
            <a:avLst/>
          </a:prstGeom>
        </p:spPr>
      </p:pic>
      <p:sp>
        <p:nvSpPr>
          <p:cNvPr id="19" name="TextBox 18">
            <a:extLst>
              <a:ext uri="{FF2B5EF4-FFF2-40B4-BE49-F238E27FC236}">
                <a16:creationId xmlns:a16="http://schemas.microsoft.com/office/drawing/2014/main" id="{39B43984-9DFE-4389-ACE9-C180EC651B34}"/>
              </a:ext>
            </a:extLst>
          </p:cNvPr>
          <p:cNvSpPr txBox="1"/>
          <p:nvPr/>
        </p:nvSpPr>
        <p:spPr>
          <a:xfrm>
            <a:off x="406400" y="5756445"/>
            <a:ext cx="10698480" cy="923330"/>
          </a:xfrm>
          <a:prstGeom prst="rect">
            <a:avLst/>
          </a:prstGeom>
          <a:noFill/>
        </p:spPr>
        <p:txBody>
          <a:bodyPr wrap="square" rtlCol="0">
            <a:spAutoFit/>
          </a:bodyPr>
          <a:lstStyle/>
          <a:p>
            <a:r>
              <a:rPr lang="en-US" dirty="0">
                <a:latin typeface="Open Sans"/>
              </a:rPr>
              <a:t>The REPL is helpful when creating </a:t>
            </a:r>
            <a:r>
              <a:rPr lang="en-US" dirty="0" err="1">
                <a:latin typeface="Open Sans"/>
              </a:rPr>
              <a:t>UITests</a:t>
            </a:r>
            <a:r>
              <a:rPr lang="en-US" dirty="0">
                <a:latin typeface="Open Sans"/>
              </a:rPr>
              <a:t> as it allows us to </a:t>
            </a:r>
            <a:r>
              <a:rPr lang="en-US" b="1" dirty="0">
                <a:solidFill>
                  <a:srgbClr val="C00000"/>
                </a:solidFill>
                <a:latin typeface="Open Sans"/>
              </a:rPr>
              <a:t>explore the user interface </a:t>
            </a:r>
          </a:p>
          <a:p>
            <a:r>
              <a:rPr lang="en-US" dirty="0">
                <a:latin typeface="Open Sans"/>
              </a:rPr>
              <a:t>and </a:t>
            </a:r>
            <a:r>
              <a:rPr lang="en-US" b="1" dirty="0">
                <a:solidFill>
                  <a:srgbClr val="C00000"/>
                </a:solidFill>
                <a:latin typeface="Open Sans"/>
              </a:rPr>
              <a:t>create the queries and statements </a:t>
            </a:r>
            <a:r>
              <a:rPr lang="en-US" dirty="0">
                <a:latin typeface="Open Sans"/>
              </a:rPr>
              <a:t>so that the test may </a:t>
            </a:r>
            <a:r>
              <a:rPr lang="en-US" b="1" dirty="0">
                <a:solidFill>
                  <a:srgbClr val="C00000"/>
                </a:solidFill>
                <a:latin typeface="Open Sans"/>
              </a:rPr>
              <a:t>interact</a:t>
            </a:r>
            <a:r>
              <a:rPr lang="en-US" dirty="0">
                <a:latin typeface="Open Sans"/>
              </a:rPr>
              <a:t> with the application.</a:t>
            </a:r>
          </a:p>
          <a:p>
            <a:endParaRPr lang="en-US" dirty="0"/>
          </a:p>
        </p:txBody>
      </p:sp>
      <p:sp>
        <p:nvSpPr>
          <p:cNvPr id="2" name="Rectangle 1">
            <a:extLst>
              <a:ext uri="{FF2B5EF4-FFF2-40B4-BE49-F238E27FC236}">
                <a16:creationId xmlns:a16="http://schemas.microsoft.com/office/drawing/2014/main" id="{303BE71B-9748-402A-B373-9BE859A064EC}"/>
              </a:ext>
            </a:extLst>
          </p:cNvPr>
          <p:cNvSpPr/>
          <p:nvPr/>
        </p:nvSpPr>
        <p:spPr>
          <a:xfrm>
            <a:off x="9388664" y="2877870"/>
            <a:ext cx="2054563" cy="1200329"/>
          </a:xfrm>
          <a:prstGeom prst="rect">
            <a:avLst/>
          </a:prstGeom>
          <a:effectLst>
            <a:softEdge rad="31750"/>
          </a:effectLst>
        </p:spPr>
        <p:txBody>
          <a:bodyPr wrap="square">
            <a:spAutoFit/>
          </a:bodyPr>
          <a:lstStyle/>
          <a:p>
            <a:r>
              <a:rPr lang="en-US" i="1" dirty="0">
                <a:solidFill>
                  <a:srgbClr val="000000"/>
                </a:solidFill>
                <a:latin typeface="Monaco"/>
              </a:rPr>
              <a:t>tree</a:t>
            </a:r>
          </a:p>
          <a:p>
            <a:endParaRPr lang="en-US" i="1" dirty="0">
              <a:solidFill>
                <a:srgbClr val="000000"/>
              </a:solidFill>
              <a:latin typeface="Monaco"/>
            </a:endParaRPr>
          </a:p>
          <a:p>
            <a:r>
              <a:rPr lang="en-US" i="1" dirty="0" err="1">
                <a:solidFill>
                  <a:srgbClr val="000000"/>
                </a:solidFill>
                <a:latin typeface="Monaco"/>
              </a:rPr>
              <a:t>app.Query</a:t>
            </a:r>
            <a:r>
              <a:rPr lang="en-US" i="1" dirty="0">
                <a:solidFill>
                  <a:srgbClr val="000000"/>
                </a:solidFill>
                <a:latin typeface="Monaco"/>
              </a:rPr>
              <a:t>(e =&gt; </a:t>
            </a:r>
            <a:r>
              <a:rPr lang="en-US" i="1" dirty="0" err="1">
                <a:solidFill>
                  <a:srgbClr val="000000"/>
                </a:solidFill>
                <a:latin typeface="Monaco"/>
              </a:rPr>
              <a:t>e.All</a:t>
            </a:r>
            <a:r>
              <a:rPr lang="en-US" i="1" dirty="0">
                <a:solidFill>
                  <a:srgbClr val="000000"/>
                </a:solidFill>
                <a:latin typeface="Monaco"/>
              </a:rPr>
              <a:t>())</a:t>
            </a:r>
            <a:endParaRPr lang="en-US" i="1" dirty="0"/>
          </a:p>
        </p:txBody>
      </p:sp>
    </p:spTree>
    <p:extLst>
      <p:ext uri="{BB962C8B-B14F-4D97-AF65-F5344CB8AC3E}">
        <p14:creationId xmlns:p14="http://schemas.microsoft.com/office/powerpoint/2010/main" val="35931308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AB04B350FDE4469B207752554CF9D4" ma:contentTypeVersion="8" ma:contentTypeDescription="Create a new document." ma:contentTypeScope="" ma:versionID="95d8e2b9ebddeb0be6af75def6ccefee">
  <xsd:schema xmlns:xsd="http://www.w3.org/2001/XMLSchema" xmlns:xs="http://www.w3.org/2001/XMLSchema" xmlns:p="http://schemas.microsoft.com/office/2006/metadata/properties" xmlns:ns2="fc181520-f846-488d-b629-dceedcf9985c" targetNamespace="http://schemas.microsoft.com/office/2006/metadata/properties" ma:root="true" ma:fieldsID="ac9024d5708d8777b92a217408405880" ns2:_="">
    <xsd:import namespace="fc181520-f846-488d-b629-dceedcf9985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181520-f846-488d-b629-dceedcf99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37FF74-5905-443B-AC4D-40A9420F2EC2}">
  <ds:schemaRefs>
    <ds:schemaRef ds:uri="http://schemas.microsoft.com/sharepoint/v3/contenttype/forms"/>
  </ds:schemaRefs>
</ds:datastoreItem>
</file>

<file path=customXml/itemProps2.xml><?xml version="1.0" encoding="utf-8"?>
<ds:datastoreItem xmlns:ds="http://schemas.openxmlformats.org/officeDocument/2006/customXml" ds:itemID="{633904D7-E482-4122-BC60-02D520BB5A3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6181229-37C6-4BA0-BD48-A92C006E29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181520-f846-488d-b629-dceedcf998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1768</Words>
  <Application>Microsoft Office PowerPoint</Application>
  <PresentationFormat>Widescreen</PresentationFormat>
  <Paragraphs>245</Paragraphs>
  <Slides>23</Slides>
  <Notes>16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Monaco</vt:lpstr>
      <vt:lpstr>Open Sans</vt:lpstr>
      <vt:lpstr>Arial</vt:lpstr>
      <vt:lpstr>Calibri</vt:lpstr>
      <vt:lpstr>Calibri Light</vt:lpstr>
      <vt:lpstr>Consolas</vt:lpstr>
      <vt:lpstr>Courier New</vt:lpstr>
      <vt:lpstr>Forte</vt:lpstr>
      <vt:lpstr>Times New Roman</vt:lpstr>
      <vt:lpstr>Office Theme</vt:lpstr>
      <vt:lpstr>PowerPoint Presentation</vt:lpstr>
      <vt:lpstr>UI Testing with Xamarin.Forms</vt:lpstr>
      <vt:lpstr>PowerPoint Presentation</vt:lpstr>
      <vt:lpstr>WHY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Codrina Merigo</dc:creator>
  <cp:lastModifiedBy>Codrina Merigo</cp:lastModifiedBy>
  <cp:revision>151</cp:revision>
  <dcterms:created xsi:type="dcterms:W3CDTF">2019-10-02T14:53:00Z</dcterms:created>
  <dcterms:modified xsi:type="dcterms:W3CDTF">2019-10-25T12:18:05Z</dcterms:modified>
</cp:coreProperties>
</file>