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6" r:id="rId4"/>
    <p:sldId id="270" r:id="rId5"/>
    <p:sldId id="271" r:id="rId6"/>
    <p:sldId id="267" r:id="rId7"/>
    <p:sldId id="268" r:id="rId8"/>
    <p:sldId id="265" r:id="rId9"/>
    <p:sldId id="269" r:id="rId10"/>
    <p:sldId id="257" r:id="rId11"/>
    <p:sldId id="259" r:id="rId12"/>
    <p:sldId id="258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CEE8-03F4-6281-D0A3-61697869B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err="1"/>
              <a:t>Needfinding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56F6D-159B-54E2-2020-E7841B87E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Yuan and Moe Ko</a:t>
            </a:r>
          </a:p>
        </p:txBody>
      </p:sp>
    </p:spTree>
    <p:extLst>
      <p:ext uri="{BB962C8B-B14F-4D97-AF65-F5344CB8AC3E}">
        <p14:creationId xmlns:p14="http://schemas.microsoft.com/office/powerpoint/2010/main" val="136401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6176A-F4CC-6927-97DD-E01131C41319}"/>
              </a:ext>
            </a:extLst>
          </p:cNvPr>
          <p:cNvSpPr txBox="1"/>
          <p:nvPr/>
        </p:nvSpPr>
        <p:spPr>
          <a:xfrm>
            <a:off x="4475018" y="256439"/>
            <a:ext cx="2861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Participant 1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F8168F-7120-FA5E-9436-A5DA5CF8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5860"/>
              </p:ext>
            </p:extLst>
          </p:nvPr>
        </p:nvGraphicFramePr>
        <p:xfrm>
          <a:off x="1841995" y="1088998"/>
          <a:ext cx="8128000" cy="51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74105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1332506"/>
                    </a:ext>
                  </a:extLst>
                </a:gridCol>
              </a:tblGrid>
              <a:tr h="2579310">
                <a:tc>
                  <a:txBody>
                    <a:bodyPr/>
                    <a:lstStyle/>
                    <a:p>
                      <a:r>
                        <a:rPr lang="en-US" dirty="0"/>
                        <a:t>SAY</a:t>
                      </a:r>
                    </a:p>
                    <a:p>
                      <a:endParaRPr lang="en-US" dirty="0"/>
                    </a:p>
                    <a:p>
                      <a:r>
                        <a:rPr lang="en-US" b="0" dirty="0"/>
                        <a:t>Did not even think about tracking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Have extensive question filtering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THINKS</a:t>
                      </a:r>
                    </a:p>
                    <a:p>
                      <a:endParaRPr lang="en-US" dirty="0"/>
                    </a:p>
                    <a:p>
                      <a:r>
                        <a:rPr lang="en-US" b="0" dirty="0"/>
                        <a:t>Why would people track their progress?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Isn’t it easy to track progress?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969641"/>
                  </a:ext>
                </a:extLst>
              </a:tr>
              <a:tr h="257931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</a:t>
                      </a: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Goes to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HackerRank.com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Checks off completed questions</a:t>
                      </a:r>
                    </a:p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FEELS</a:t>
                      </a: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Confused</a:t>
                      </a:r>
                    </a:p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Uncertain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7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3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3409-A4FA-4C64-2BBC-7A1EA732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FC1F-5DC4-4227-CBCE-005DA20E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way to easily distinguish completed problems from uncompleted problems</a:t>
            </a:r>
          </a:p>
        </p:txBody>
      </p:sp>
    </p:spTree>
    <p:extLst>
      <p:ext uri="{BB962C8B-B14F-4D97-AF65-F5344CB8AC3E}">
        <p14:creationId xmlns:p14="http://schemas.microsoft.com/office/powerpoint/2010/main" val="105421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6176A-F4CC-6927-97DD-E01131C41319}"/>
              </a:ext>
            </a:extLst>
          </p:cNvPr>
          <p:cNvSpPr txBox="1"/>
          <p:nvPr/>
        </p:nvSpPr>
        <p:spPr>
          <a:xfrm>
            <a:off x="4475018" y="256439"/>
            <a:ext cx="2861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Participant 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F8168F-7120-FA5E-9436-A5DA5CF8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44991"/>
              </p:ext>
            </p:extLst>
          </p:nvPr>
        </p:nvGraphicFramePr>
        <p:xfrm>
          <a:off x="1841995" y="1088998"/>
          <a:ext cx="8128000" cy="51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74105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1332506"/>
                    </a:ext>
                  </a:extLst>
                </a:gridCol>
              </a:tblGrid>
              <a:tr h="2579310">
                <a:tc>
                  <a:txBody>
                    <a:bodyPr/>
                    <a:lstStyle/>
                    <a:p>
                      <a:r>
                        <a:rPr lang="en-US" dirty="0"/>
                        <a:t>SAY</a:t>
                      </a:r>
                    </a:p>
                    <a:p>
                      <a:endParaRPr lang="en-US" dirty="0"/>
                    </a:p>
                    <a:p>
                      <a:r>
                        <a:rPr lang="en-US" b="0" dirty="0"/>
                        <a:t>Prefer seeing topics proficiency</a:t>
                      </a:r>
                    </a:p>
                    <a:p>
                      <a:endParaRPr lang="en-US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Collections aren’t effective, can daunt new people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THINKS</a:t>
                      </a:r>
                    </a:p>
                    <a:p>
                      <a:endParaRPr lang="en-US" dirty="0"/>
                    </a:p>
                    <a:p>
                      <a:r>
                        <a:rPr lang="en-US" b="0" dirty="0"/>
                        <a:t>Thinks other people also want to track their progress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Thinks that it is most useful to choose questions based on difficulty and company problem sets.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969641"/>
                  </a:ext>
                </a:extLst>
              </a:tr>
              <a:tr h="257931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</a:t>
                      </a: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Keeps a target of how many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Leetcode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questions to complete a week</a:t>
                      </a:r>
                    </a:p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Uses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Leetcode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built-in tracker and subtopic tracker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FEELS</a:t>
                      </a: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Feels overwhelmed by question collections</a:t>
                      </a:r>
                    </a:p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Confident in organizing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7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13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3409-A4FA-4C64-2BBC-7A1EA732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FC1F-5DC4-4227-CBCE-005DA20E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way to easily track mastery of topics</a:t>
            </a:r>
          </a:p>
        </p:txBody>
      </p:sp>
    </p:spTree>
    <p:extLst>
      <p:ext uri="{BB962C8B-B14F-4D97-AF65-F5344CB8AC3E}">
        <p14:creationId xmlns:p14="http://schemas.microsoft.com/office/powerpoint/2010/main" val="198745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6176A-F4CC-6927-97DD-E01131C41319}"/>
              </a:ext>
            </a:extLst>
          </p:cNvPr>
          <p:cNvSpPr txBox="1"/>
          <p:nvPr/>
        </p:nvSpPr>
        <p:spPr>
          <a:xfrm>
            <a:off x="4475018" y="256439"/>
            <a:ext cx="2861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Participant 3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5F8168F-7120-FA5E-9436-A5DA5CF8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48311"/>
              </p:ext>
            </p:extLst>
          </p:nvPr>
        </p:nvGraphicFramePr>
        <p:xfrm>
          <a:off x="1841995" y="1088998"/>
          <a:ext cx="8128000" cy="51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74105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1332506"/>
                    </a:ext>
                  </a:extLst>
                </a:gridCol>
              </a:tblGrid>
              <a:tr h="2579310">
                <a:tc>
                  <a:txBody>
                    <a:bodyPr/>
                    <a:lstStyle/>
                    <a:p>
                      <a:r>
                        <a:rPr lang="en-US" dirty="0"/>
                        <a:t>SAY</a:t>
                      </a:r>
                    </a:p>
                    <a:p>
                      <a:endParaRPr lang="en-US" dirty="0"/>
                    </a:p>
                    <a:p>
                      <a:r>
                        <a:rPr lang="en-US" b="0" dirty="0"/>
                        <a:t>Were the questions easy/medium/hard?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When did I attempt the questions?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THINKS</a:t>
                      </a:r>
                    </a:p>
                    <a:p>
                      <a:endParaRPr lang="en-US" dirty="0"/>
                    </a:p>
                    <a:p>
                      <a:r>
                        <a:rPr lang="en-US" b="0" dirty="0"/>
                        <a:t>It is useful to keep track of how many question attempt.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Other people also keep track of their progress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969641"/>
                  </a:ext>
                </a:extLst>
              </a:tr>
              <a:tr h="257931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</a:t>
                      </a: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Uses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Leetcode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dashboard to keep track of attempted questions</a:t>
                      </a:r>
                    </a:p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Did 50+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Leetcode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questions and easily determined how many of each difficulty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FEELS</a:t>
                      </a: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Feels confident with the Blind75 and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Neetcode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collections. </a:t>
                      </a:r>
                    </a:p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Likes to use the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Leetcode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company tag to target specific companies</a:t>
                      </a: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7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4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3409-A4FA-4C64-2BBC-7A1EA732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FC1F-5DC4-4227-CBCE-005DA20E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way to keep track of when questions were attempted</a:t>
            </a:r>
          </a:p>
        </p:txBody>
      </p:sp>
    </p:spTree>
    <p:extLst>
      <p:ext uri="{BB962C8B-B14F-4D97-AF65-F5344CB8AC3E}">
        <p14:creationId xmlns:p14="http://schemas.microsoft.com/office/powerpoint/2010/main" val="119761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8795-144E-FF6D-78F9-E7B36708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8D79-9ECE-9AA7-6CF6-E6884D522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5413" y="1123837"/>
            <a:ext cx="3474720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Insights from Domain Finding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visual aids and charts</a:t>
            </a:r>
          </a:p>
          <a:p>
            <a:r>
              <a:rPr lang="en-US" dirty="0"/>
              <a:t>Implement easy navigation between question collections</a:t>
            </a:r>
          </a:p>
          <a:p>
            <a:r>
              <a:rPr lang="en-US" dirty="0"/>
              <a:t>Include help for job preparation and application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7B9F-96F2-19F6-FEC3-F50FA7D7E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8631" y="1123837"/>
            <a:ext cx="3474720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Insights from Empathy Mapping</a:t>
            </a:r>
          </a:p>
          <a:p>
            <a:endParaRPr lang="en-US" dirty="0"/>
          </a:p>
          <a:p>
            <a:r>
              <a:rPr lang="en-US" dirty="0"/>
              <a:t>Easily distinguish between completed and uncompleted problems</a:t>
            </a:r>
          </a:p>
          <a:p>
            <a:r>
              <a:rPr lang="en-US" dirty="0"/>
              <a:t>Easily track mastery topics</a:t>
            </a:r>
          </a:p>
          <a:p>
            <a:r>
              <a:rPr lang="en-US" dirty="0"/>
              <a:t>Easily keep track of when questions were attempted/completed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7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CEE8-03F4-6281-D0A3-61697869B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56F6D-159B-54E2-2020-E7841B87E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D51D6-E90B-67EE-08EA-570A454C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Dittocode.io</a:t>
            </a:r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816D0F-56C7-78C8-ECEE-3CA2B9423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36" y="41522"/>
            <a:ext cx="5453514" cy="32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FB2-86F4-CA6A-C2E9-95CEC971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1390" y="2607014"/>
            <a:ext cx="3654857" cy="3157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Pros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Can visually see </a:t>
            </a:r>
            <a:r>
              <a:rPr lang="en-US" sz="1600" dirty="0" err="1"/>
              <a:t>LeetCode</a:t>
            </a:r>
            <a:r>
              <a:rPr lang="en-US" sz="1600" dirty="0"/>
              <a:t> progress with pie charts</a:t>
            </a:r>
            <a:r>
              <a:rPr lang="en-US" dirty="0"/>
              <a:t>, both difficulty and topics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Improvements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Users should be able to find useful question collections like Blind75 and NeetCode150.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3AF39B-0ED0-631A-9BE1-C864F3EC9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5" y="3339209"/>
            <a:ext cx="5453514" cy="181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32CF8A-8A4D-184F-82A8-87C4AA554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90" y="5248477"/>
            <a:ext cx="6702587" cy="13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5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D51D6-E90B-67EE-08EA-570A454C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PrepLogger.com</a:t>
            </a:r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FB2-86F4-CA6A-C2E9-95CEC971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1390" y="2607014"/>
            <a:ext cx="3654857" cy="3157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Pros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Users can easily filer questions based on problem difficulty and tags.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Users have stopwatches for time to implement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Improvements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Could include hyperlinks that take users directly to the question on </a:t>
            </a:r>
            <a:r>
              <a:rPr lang="en-US" sz="1600" dirty="0" err="1"/>
              <a:t>Leetcode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605B7-9890-A5A5-01FD-156818A9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7" y="1748523"/>
            <a:ext cx="7200654" cy="31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D51D6-E90B-67EE-08EA-570A454C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HackerRank.com</a:t>
            </a:r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EAE604-E280-1D25-E628-91D05CFBA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515" y="2227434"/>
            <a:ext cx="6500974" cy="238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FB2-86F4-CA6A-C2E9-95CEC971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1390" y="2607014"/>
            <a:ext cx="3654857" cy="3157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Pros</a:t>
            </a:r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Users can easily filter solved and unsolved problems using the checkboxes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Improvements</a:t>
            </a:r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Points progress bar is ambiguous, and problems do not have tags (to identify the topics)</a:t>
            </a:r>
          </a:p>
        </p:txBody>
      </p:sp>
    </p:spTree>
    <p:extLst>
      <p:ext uri="{BB962C8B-B14F-4D97-AF65-F5344CB8AC3E}">
        <p14:creationId xmlns:p14="http://schemas.microsoft.com/office/powerpoint/2010/main" val="397730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D51D6-E90B-67EE-08EA-570A454C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Neetcode.io</a:t>
            </a:r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7A4B59-A41E-679F-D6AF-67E359DF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515" y="1902385"/>
            <a:ext cx="6500974" cy="303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FB2-86F4-CA6A-C2E9-95CEC971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1390" y="2607014"/>
            <a:ext cx="3654857" cy="3157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Pros</a:t>
            </a:r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Users can easily navigate between the two popular question collections.</a:t>
            </a:r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Users can see their progress with an interactive progress bar. 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Improvements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Does not show progress based on difficulty, only total question completed. </a:t>
            </a:r>
          </a:p>
        </p:txBody>
      </p:sp>
    </p:spTree>
    <p:extLst>
      <p:ext uri="{BB962C8B-B14F-4D97-AF65-F5344CB8AC3E}">
        <p14:creationId xmlns:p14="http://schemas.microsoft.com/office/powerpoint/2010/main" val="7021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D51D6-E90B-67EE-08EA-570A454C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Leetcode.com</a:t>
            </a:r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FB2-86F4-CA6A-C2E9-95CEC971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1390" y="2607014"/>
            <a:ext cx="3654857" cy="3157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Pros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Users can access company-specific questions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Useful question collections</a:t>
            </a:r>
            <a:endParaRPr lang="en-US" sz="1400" dirty="0"/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600" dirty="0"/>
              <a:t>Improvements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Lacks any job preparation information.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 organizational tool for the job application process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820186-814B-F9FF-5826-B0BCEF694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4" y="318105"/>
            <a:ext cx="41021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A39C09-2A87-42A8-EA4F-2C8B66D3C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4" y="2785894"/>
            <a:ext cx="6315273" cy="34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2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CEE8-03F4-6281-D0A3-61697869B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Empathy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56F6D-159B-54E2-2020-E7841B87E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2F3F-D9E1-5F95-1E1F-94B30296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Questions:</a:t>
            </a:r>
            <a:br>
              <a:rPr lang="en-US" dirty="0"/>
            </a:br>
            <a:r>
              <a:rPr lang="en-US" dirty="0"/>
              <a:t>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837D-4F23-A7BD-4829-AF53BEA7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How do you keep track of your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Leetcode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progress?</a:t>
            </a:r>
            <a:endParaRPr lang="en-US" sz="18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2. Do you think it is useful to keep track of your </a:t>
            </a:r>
            <a:r>
              <a:rPr lang="en-US" sz="1800" i="0" u="none" strike="noStrike" dirty="0" err="1">
                <a:solidFill>
                  <a:srgbClr val="000000"/>
                </a:solidFill>
                <a:latin typeface="Arial" panose="020B0604020202020204" pitchFamily="34" charset="0"/>
              </a:rPr>
              <a:t>Leetcode</a:t>
            </a:r>
            <a:r>
              <a:rPr lang="en-US" sz="180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progress?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3. How do you pick your next </a:t>
            </a:r>
            <a:r>
              <a:rPr lang="en-US" sz="1800" i="0" u="none" strike="noStrike" dirty="0" err="1">
                <a:solidFill>
                  <a:srgbClr val="000000"/>
                </a:solidFill>
                <a:latin typeface="Arial" panose="020B0604020202020204" pitchFamily="34" charset="0"/>
              </a:rPr>
              <a:t>Leetcode</a:t>
            </a:r>
            <a:r>
              <a:rPr lang="en-US" sz="180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questions to attempt?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605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389</TotalTime>
  <Words>501</Words>
  <Application>Microsoft Macintosh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 2</vt:lpstr>
      <vt:lpstr>Frame</vt:lpstr>
      <vt:lpstr>Product Needfinding</vt:lpstr>
      <vt:lpstr>Domain Finding</vt:lpstr>
      <vt:lpstr>Dittocode.io</vt:lpstr>
      <vt:lpstr>PrepLogger.com</vt:lpstr>
      <vt:lpstr>HackerRank.com</vt:lpstr>
      <vt:lpstr>Neetcode.io</vt:lpstr>
      <vt:lpstr>Leetcode.com</vt:lpstr>
      <vt:lpstr>Empathy Mapping</vt:lpstr>
      <vt:lpstr>Interview Questions: Summarized</vt:lpstr>
      <vt:lpstr>PowerPoint Presentation</vt:lpstr>
      <vt:lpstr>Need</vt:lpstr>
      <vt:lpstr>PowerPoint Presentation</vt:lpstr>
      <vt:lpstr>Need</vt:lpstr>
      <vt:lpstr>PowerPoint Presentation</vt:lpstr>
      <vt:lpstr>Need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Needfinding</dc:title>
  <dc:creator>Kevin Yuan</dc:creator>
  <cp:lastModifiedBy>Kevin Yuan</cp:lastModifiedBy>
  <cp:revision>5</cp:revision>
  <dcterms:created xsi:type="dcterms:W3CDTF">2022-09-27T20:22:13Z</dcterms:created>
  <dcterms:modified xsi:type="dcterms:W3CDTF">2022-09-28T03:21:26Z</dcterms:modified>
</cp:coreProperties>
</file>