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F67-46CB-711E-8DE4-2EF60731C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FC94-1699-8709-BBBA-19F19BB0E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4A07-E859-39AB-29AE-2A8F3019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F219-2EF3-761B-D1CB-9A5A7BED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4D53-77E2-56FD-3854-168AA4F6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29D8-90B0-4CE7-296E-565FAD01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0AB2-E750-06D3-EF5C-37AA1397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D1A8-CA89-687D-BE00-BCC59B35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577D-A46F-B957-C30C-99ACD560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F949-7377-97CC-A581-7570F9B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E3628-6E28-BF4B-17D5-F3A9A5D84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05C56-E770-B00C-5224-2C51E5043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DF2A-EE83-8EF6-D66E-418D04F0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F6D4-A56C-932E-2F74-C68660C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BB50-85B1-93FD-EB40-B7B5CFB0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082-66C0-3820-5765-188E136B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6B25-4CD8-BDEF-8959-D82953A1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FFFB-862A-2CA8-E969-52F2EDF0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20B7-43B0-5487-BBEE-12B6FE76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10E7-3782-AC59-6B2D-B6D8270B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1EC5-8AEE-A7B0-C60D-4C653D46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07E9-DDEC-298F-941D-A8623A2B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AADD-94A4-0054-362E-DF227A5E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0ACD-466D-B1A1-BEAA-32DA4817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1268-0B6E-CFC8-2798-7BE6FF4D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ABAF-662F-E66F-1D95-B99D9FC3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B7C9-EC25-1437-D874-981551541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3AD0-BDF9-BAE6-F026-E639E5675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BED1-D412-CA8A-9F09-543D56F3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01B57-CFC7-EB08-3D28-17F65DF3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D0D0-ABF6-F3BB-D6E1-AE98C4CE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DDA8-2E10-9776-BBD5-56F6CA42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FFFE-31DF-C668-5522-FC4CD0E3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97B58-3BE8-452F-4B0C-D7340EA4C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075A3-6B33-696B-5FD4-0B2DFBD48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04D9A-8775-268B-C136-4BE0AE94A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45AFC-4495-6801-D135-5ACC615A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8F29A-8344-B756-0E8F-C6E8D62F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AEE9A-43D6-BCE2-B725-12AE511F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006-10C8-646C-5EC8-250EDF11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D17C7-7CA9-03C6-2589-3E570E9F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1F648-DE23-2CFD-5EFB-9F8C4769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C78A9-57CD-8439-BC2B-BAC6B5EF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81CDC-AA51-3D1D-7DD6-A88F170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05E68-054D-3BED-C799-FC5D39B9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9968A-2C04-5F73-CD67-307717A9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02AB-CD6B-DF2D-5280-0ECE4441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8F44-4D12-4F0C-B84B-0C077BC2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BDB7F-4233-DE47-7A00-51ED57B7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FBD3-D3E3-9B67-1263-9F12A7BA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49C1-8D0E-9CEE-A59D-920E3F42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0D17-2DD6-D889-29DA-9602338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DE4E-5737-5F9A-E107-B610E4A4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FB165-8A31-D79D-3948-468749DB6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D6E26-B8CF-1ECD-70A5-C5A072C0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DB83-B1C0-D006-7C9E-73DB1CB4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7DF95-2633-BDD7-3003-9798C9DE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4863-A869-56B1-B7CD-75943283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2B211-95E1-EFFC-F110-FF544D35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B29C-59C8-F3E9-2919-43586A03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4EE2-770D-2089-44D7-9581B1C15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67DF-B304-4DA9-B93D-78D455E34F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6354-97E8-D43A-681D-C1CD9282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B646-FFFA-2911-EA17-200D0C231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29CC-312C-410A-BE2A-2242B41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documentation/ka002280/lates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7A8CD-673E-88C3-F0CA-C4919D4F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230631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freeRTOS</a:t>
            </a:r>
            <a:r>
              <a:rPr lang="en-US" sz="4800" dirty="0">
                <a:solidFill>
                  <a:srgbClr val="FFFFFF"/>
                </a:solidFill>
              </a:rPr>
              <a:t> Setup on the </a:t>
            </a:r>
            <a:r>
              <a:rPr lang="en-US" sz="4800" dirty="0" err="1">
                <a:solidFill>
                  <a:srgbClr val="FFFFFF"/>
                </a:solidFill>
              </a:rPr>
              <a:t>Tiva</a:t>
            </a:r>
            <a:r>
              <a:rPr lang="en-US" sz="4800" dirty="0">
                <a:solidFill>
                  <a:srgbClr val="FFFFFF"/>
                </a:solidFill>
              </a:rPr>
              <a:t> C Launchpad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B98D3-866C-7F2D-B2C1-AB0B5820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/>
              <a:t>Target: TM4C123GHPM on the </a:t>
            </a:r>
            <a:r>
              <a:rPr lang="en-US" dirty="0" err="1"/>
              <a:t>Tiva</a:t>
            </a:r>
            <a:r>
              <a:rPr lang="en-US" dirty="0"/>
              <a:t> C Launchpad</a:t>
            </a:r>
          </a:p>
          <a:p>
            <a:pPr algn="l"/>
            <a:r>
              <a:rPr lang="en-US" dirty="0"/>
              <a:t>IDE: Kiel uVision5 V:5.38.0.0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Kevin Ehrichs – CS467 – Team Unicorn </a:t>
            </a:r>
          </a:p>
        </p:txBody>
      </p:sp>
    </p:spTree>
    <p:extLst>
      <p:ext uri="{BB962C8B-B14F-4D97-AF65-F5344CB8AC3E}">
        <p14:creationId xmlns:p14="http://schemas.microsoft.com/office/powerpoint/2010/main" val="320145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1FF-5498-84A7-8A3A-AE956BCC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Output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2E18-07D1-5D5C-4AA9-B9FABBA8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0229D-6B1C-A157-F415-41317538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84" y="2341273"/>
            <a:ext cx="5972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0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ED7-235F-4594-1EF4-D3871B37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Listing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706-B1A3-DD1D-F93C-A05C7A9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ED441-1204-44A6-D2EB-D9FE1883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400300"/>
            <a:ext cx="59912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ED7-235F-4594-1EF4-D3871B37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User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706-B1A3-DD1D-F93C-A05C7A9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01B22-E59D-CA9B-F427-FCD229EA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96" y="2285278"/>
            <a:ext cx="5981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ED7-235F-4594-1EF4-D3871B37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C/C++ (AC6)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706-B1A3-DD1D-F93C-A05C7A9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BF69-92AC-9463-C28E-42E11026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2" y="2409825"/>
            <a:ext cx="5972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1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ED7-235F-4594-1EF4-D3871B37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</a:t>
            </a:r>
            <a:r>
              <a:rPr lang="en-US" dirty="0" err="1"/>
              <a:t>Asm</a:t>
            </a:r>
            <a:r>
              <a:rPr lang="en-US" dirty="0"/>
              <a:t>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706-B1A3-DD1D-F93C-A05C7A9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19118-43E7-0276-E5D1-5CEC3D63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381250"/>
            <a:ext cx="5981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ED7-235F-4594-1EF4-D3871B37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Linker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706-B1A3-DD1D-F93C-A05C7A9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70CC9-43A2-D5E1-60FB-18A150F6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326984"/>
            <a:ext cx="59626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ED7-235F-4594-1EF4-D3871B37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Debug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706-B1A3-DD1D-F93C-A05C7A9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7B6B0-1C1E-55C3-BD09-DC4AE250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400300"/>
            <a:ext cx="5981700" cy="445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FA7B1-9541-0174-E4B4-CCDF3036C10D}"/>
              </a:ext>
            </a:extLst>
          </p:cNvPr>
          <p:cNvSpPr txBox="1"/>
          <p:nvPr/>
        </p:nvSpPr>
        <p:spPr>
          <a:xfrm>
            <a:off x="281667" y="3776306"/>
            <a:ext cx="20427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you don’t have a Stellaris ICDI listing please download the extension here: </a:t>
            </a:r>
            <a:r>
              <a:rPr lang="en-US" sz="1400" dirty="0">
                <a:hlinkClick r:id="rId3"/>
              </a:rPr>
              <a:t>https://developer.arm.com/documentation/ka002280/latest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6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ED7-235F-4594-1EF4-D3871B37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Target: Utilities 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706-B1A3-DD1D-F93C-A05C7A9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Ensure the following options are set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33909-892F-DABC-B634-20E70779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71" y="2381250"/>
            <a:ext cx="5962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6F5E-493F-61C8-E338-CD55B588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Project and Rebuild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E127-B38A-450F-A4EB-0F6C026E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verifying correct Project Options:</a:t>
            </a:r>
          </a:p>
          <a:p>
            <a:endParaRPr lang="en-US" dirty="0"/>
          </a:p>
          <a:p>
            <a:r>
              <a:rPr lang="en-US" dirty="0"/>
              <a:t>Select Project-&gt;Clean Targets</a:t>
            </a:r>
          </a:p>
          <a:p>
            <a:r>
              <a:rPr lang="en-US" dirty="0"/>
              <a:t>Select Project-&gt;Rebuild all Target Files</a:t>
            </a:r>
          </a:p>
          <a:p>
            <a:r>
              <a:rPr lang="en-US" dirty="0"/>
              <a:t>The build output should now show 0 Errors / 0 Warnings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FF948-D98E-CFBD-5A24-78EAE5AB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51" y="4470046"/>
            <a:ext cx="4781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3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8CD8-5022-5544-3640-83B700F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 on-board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DBA7-8A1E-7A44-C324-3A64BB52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out, that LED is BRIGHT</a:t>
            </a:r>
          </a:p>
          <a:p>
            <a:endParaRPr lang="en-US" dirty="0"/>
          </a:p>
          <a:p>
            <a:r>
              <a:rPr lang="en-US" dirty="0"/>
              <a:t>Connect your board to an available USB port </a:t>
            </a:r>
          </a:p>
          <a:p>
            <a:endParaRPr lang="en-US" dirty="0"/>
          </a:p>
          <a:p>
            <a:r>
              <a:rPr lang="en-US" dirty="0"/>
              <a:t>Run the debugger by clicking on the debug icon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03CF3-EBA8-13AE-AA8B-2F490E48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9" y="4955163"/>
            <a:ext cx="9801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FCA7-9771-3BCE-FF74-610136B2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8127-9DD7-CBEE-07C6-75CA7183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Open Kiel uVision5 and click on the pack installer Icon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the TM4C_DFP Package</a:t>
            </a:r>
          </a:p>
          <a:p>
            <a:r>
              <a:rPr lang="en-US" dirty="0"/>
              <a:t>Install the CMSIS-</a:t>
            </a:r>
            <a:r>
              <a:rPr lang="en-US" dirty="0" err="1"/>
              <a:t>FreeRTOS</a:t>
            </a:r>
            <a:r>
              <a:rPr lang="en-US" dirty="0"/>
              <a:t> Package (V10.0.1 was used in this setup)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B3A69-9179-EB51-35E4-8D87543B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0" y="2339541"/>
            <a:ext cx="981075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97116-6113-7CAB-8992-F5F647D3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4267083"/>
            <a:ext cx="8164946" cy="25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8CD8-5022-5544-3640-83B700F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 on-board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DBA7-8A1E-7A44-C324-3A64BB52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57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Before running the code, place three breakpoints: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code and notice each time a breakpoint is hit, it’s the next LED blinking task. All tasks are running.</a:t>
            </a:r>
          </a:p>
          <a:p>
            <a:r>
              <a:rPr lang="en-US" dirty="0"/>
              <a:t>When free running the code without breakpoints, notice the color of the LED – It’s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because we are blinking all three colors at the “same time”, producing a white color.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33ABA-3C75-4453-C5FC-BFD8C7DF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5" y="2348019"/>
            <a:ext cx="2987303" cy="2044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38A6F-4393-2F01-FE10-57EEFDC5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860" y="2348018"/>
            <a:ext cx="2965729" cy="204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110B5-E922-FA3D-A3B1-B2B3866F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237" y="2348018"/>
            <a:ext cx="2938804" cy="2044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C995C-3AAD-53CF-C731-2FC954FE37BC}"/>
              </a:ext>
            </a:extLst>
          </p:cNvPr>
          <p:cNvSpPr txBox="1"/>
          <p:nvPr/>
        </p:nvSpPr>
        <p:spPr>
          <a:xfrm>
            <a:off x="1191491" y="4554068"/>
            <a:ext cx="172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Green Blink 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AE043-BEFB-EBC8-B821-1E39307F3AF3}"/>
              </a:ext>
            </a:extLst>
          </p:cNvPr>
          <p:cNvSpPr txBox="1"/>
          <p:nvPr/>
        </p:nvSpPr>
        <p:spPr>
          <a:xfrm>
            <a:off x="4770582" y="4547216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 Blink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7F92E-086F-97EC-728B-60A725E180E5}"/>
              </a:ext>
            </a:extLst>
          </p:cNvPr>
          <p:cNvSpPr txBox="1"/>
          <p:nvPr/>
        </p:nvSpPr>
        <p:spPr>
          <a:xfrm>
            <a:off x="8303491" y="4554068"/>
            <a:ext cx="15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Blink Task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CB39B-CF44-ABB1-51B5-03D22AB81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744" y="4875565"/>
            <a:ext cx="6419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73E-FC99-64E6-8A8C-173A22D0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430E8-7162-9AA0-FA0A-B423DC9A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794" y="1825625"/>
            <a:ext cx="6370412" cy="4351338"/>
          </a:xfrm>
        </p:spPr>
      </p:pic>
    </p:spTree>
    <p:extLst>
      <p:ext uri="{BB962C8B-B14F-4D97-AF65-F5344CB8AC3E}">
        <p14:creationId xmlns:p14="http://schemas.microsoft.com/office/powerpoint/2010/main" val="361334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9504-1395-D426-1E02-338F45A3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C90C-3431-6191-1FA0-CD07E9E3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Project-&gt; New </a:t>
            </a:r>
            <a:r>
              <a:rPr lang="en-US" dirty="0" err="1"/>
              <a:t>uVision</a:t>
            </a:r>
            <a:r>
              <a:rPr lang="en-US" dirty="0"/>
              <a:t> Project</a:t>
            </a:r>
          </a:p>
          <a:p>
            <a:r>
              <a:rPr lang="en-US" dirty="0"/>
              <a:t>Create a name for the project – save to a new folder</a:t>
            </a:r>
          </a:p>
          <a:p>
            <a:r>
              <a:rPr lang="en-US" dirty="0"/>
              <a:t>Then select the correct target and click OK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A40C3-C624-453D-A92A-E2EA67E2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23" y="3615242"/>
            <a:ext cx="3845007" cy="28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499B-5DF4-FBB0-9A77-B25B51B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Project </a:t>
            </a:r>
            <a:r>
              <a:rPr lang="en-US" dirty="0" err="1"/>
              <a:t>Dependancies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601B-43EC-A44E-7F05-D44F7343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/>
          <a:lstStyle/>
          <a:p>
            <a:r>
              <a:rPr lang="en-US" dirty="0"/>
              <a:t>Select the following dependencies taking care of the following:</a:t>
            </a:r>
          </a:p>
          <a:p>
            <a:pPr lvl="1"/>
            <a:r>
              <a:rPr lang="en-US" dirty="0" err="1"/>
              <a:t>FreeRTOS</a:t>
            </a:r>
            <a:r>
              <a:rPr lang="en-US" dirty="0"/>
              <a:t> is being used (V10.0.1)</a:t>
            </a:r>
          </a:p>
          <a:p>
            <a:pPr lvl="1"/>
            <a:r>
              <a:rPr lang="en-US" dirty="0"/>
              <a:t>Heap_1 selected * this may change as the project is more understood</a:t>
            </a:r>
          </a:p>
          <a:p>
            <a:pPr lvl="1"/>
            <a:r>
              <a:rPr lang="en-US" dirty="0"/>
              <a:t>Once Finished, Click OK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178DE-67B2-0363-A2D8-49B6EC8F5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39" y="1459345"/>
            <a:ext cx="6735687" cy="52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48AE-4596-1A43-CB7F-11C91D8F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Project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53A0-9A3A-957E-4749-DC9E430E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project template is now created, ensure the following structure</a:t>
            </a:r>
          </a:p>
          <a:p>
            <a:r>
              <a:rPr lang="en-US" dirty="0"/>
              <a:t>Notice there is no </a:t>
            </a:r>
            <a:r>
              <a:rPr lang="en-US" dirty="0" err="1"/>
              <a:t>main.c</a:t>
            </a:r>
            <a:r>
              <a:rPr lang="en-US" dirty="0"/>
              <a:t> file…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0B14-6F22-1D02-B941-8FE0EACD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91" y="3088265"/>
            <a:ext cx="3276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7B50-D616-CBFC-5864-D13A0F8F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main.c</a:t>
            </a:r>
            <a:r>
              <a:rPr lang="en-US" dirty="0"/>
              <a:t> and BSP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99BF-2A45-02EB-ECE8-17F13140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over to the Unicorn RTOS </a:t>
            </a:r>
            <a:r>
              <a:rPr lang="en-US" dirty="0" err="1"/>
              <a:t>Github</a:t>
            </a:r>
            <a:r>
              <a:rPr lang="en-US" dirty="0"/>
              <a:t> repo and collect a copy of the following files from the </a:t>
            </a:r>
            <a:r>
              <a:rPr lang="en-US" dirty="0" err="1"/>
              <a:t>freeRTOS</a:t>
            </a:r>
            <a:r>
              <a:rPr lang="en-US" dirty="0"/>
              <a:t> branch</a:t>
            </a:r>
          </a:p>
          <a:p>
            <a:r>
              <a:rPr lang="en-US" dirty="0" err="1"/>
              <a:t>Main.c</a:t>
            </a:r>
            <a:r>
              <a:rPr lang="en-US" dirty="0"/>
              <a:t>, </a:t>
            </a:r>
            <a:r>
              <a:rPr lang="en-US" dirty="0" err="1"/>
              <a:t>bsp.c</a:t>
            </a:r>
            <a:r>
              <a:rPr lang="en-US" dirty="0"/>
              <a:t>, </a:t>
            </a:r>
            <a:r>
              <a:rPr lang="en-US" dirty="0" err="1"/>
              <a:t>bsp.h</a:t>
            </a:r>
            <a:endParaRPr lang="en-US" dirty="0"/>
          </a:p>
          <a:p>
            <a:r>
              <a:rPr lang="en-US" dirty="0"/>
              <a:t>After adding the files, your project structure should now look like this: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7195A-15F0-C8B1-441B-DADB225D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63" y="3749963"/>
            <a:ext cx="2416346" cy="30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8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8F4E-2FAC-6586-F58A-6D11DAA3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Target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7944-4AEB-81A0-9835-FF4E4105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following file in the GPIOA Register map</a:t>
            </a:r>
          </a:p>
          <a:p>
            <a:r>
              <a:rPr lang="en-US" dirty="0"/>
              <a:t>This is a read-only file - Modify under properties to allow editing</a:t>
            </a:r>
          </a:p>
          <a:p>
            <a:r>
              <a:rPr lang="en-US" dirty="0"/>
              <a:t>This file also exists in the repo – can also simply replace the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67E36-4D5C-D460-3E42-97568D0E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84" y="3429000"/>
            <a:ext cx="8944408" cy="32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5784-2123-4360-2EE1-DA12AC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Compiler and 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4A23-68E4-D9ED-C69C-068177EE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compile the code at this point, you should receive a lot of errors and warnings. </a:t>
            </a:r>
          </a:p>
          <a:p>
            <a:r>
              <a:rPr lang="en-US" dirty="0"/>
              <a:t>We still need to setup the project settings / Compiler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do this, Open the following View (Options for Target)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4B6A3-31CB-0AC2-FA12-E9011C13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93" y="4754995"/>
            <a:ext cx="9391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6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B3B9-AF99-4D69-5335-204F449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Target: Target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E60A-0E78-8594-F13E-881A9074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following options are set: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CDB75-FBCB-720A-2A8B-8A1376D4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4" y="2327275"/>
            <a:ext cx="5943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586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freeRTOS Setup on the Tiva C Launchpad </vt:lpstr>
      <vt:lpstr>Install Packs</vt:lpstr>
      <vt:lpstr>Create a new project</vt:lpstr>
      <vt:lpstr>Setup Project Dependancies</vt:lpstr>
      <vt:lpstr>Check Project Explorer</vt:lpstr>
      <vt:lpstr>Add main.c and BSP</vt:lpstr>
      <vt:lpstr>Modify the Target Header File</vt:lpstr>
      <vt:lpstr>Setup Compiler and Other Options</vt:lpstr>
      <vt:lpstr>Options for Target: Target Tab</vt:lpstr>
      <vt:lpstr>Options for Target: Output Tab</vt:lpstr>
      <vt:lpstr>Options for Target: Listing Tab</vt:lpstr>
      <vt:lpstr>Options for Target: User Tab</vt:lpstr>
      <vt:lpstr>Options for Target: C/C++ (AC6) Tab</vt:lpstr>
      <vt:lpstr>Options for Target: Asm Tab</vt:lpstr>
      <vt:lpstr>Options for Target: Linker Tab</vt:lpstr>
      <vt:lpstr>Options for Target: Debug Tab</vt:lpstr>
      <vt:lpstr>Options for Target: Utilities Tab</vt:lpstr>
      <vt:lpstr>Clean Project and Rebuild</vt:lpstr>
      <vt:lpstr>Running the code on-board</vt:lpstr>
      <vt:lpstr>Running the code on-board</vt:lpstr>
      <vt:lpstr>Congrats!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Setup on the Tiva C Launchpad </dc:title>
  <dc:creator>Kevin Ehrichs</dc:creator>
  <cp:lastModifiedBy>Kevin Ehrichs</cp:lastModifiedBy>
  <cp:revision>2</cp:revision>
  <dcterms:created xsi:type="dcterms:W3CDTF">2023-01-27T21:04:09Z</dcterms:created>
  <dcterms:modified xsi:type="dcterms:W3CDTF">2023-01-27T22:00:50Z</dcterms:modified>
</cp:coreProperties>
</file>