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9BC7-236B-BBFB-5E40-068AD6D44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9EEAF-42E4-4F24-AD75-ECD626B28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8E9E9-DBB9-B4E1-8A0E-899E7D762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0AF0-20C2-41DB-874E-86AA4307248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337C9-9C64-09A8-3F33-C860ECB5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F7941-7167-F2B4-5320-E9B2CA40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9B6C-782E-4C86-98B6-903532EA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7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0D7A-BF38-23FF-974D-9B9FCDBF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75358-2CB3-4B82-74E5-484F6E521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7D492-0ACF-607B-6B08-A0CF20B1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0AF0-20C2-41DB-874E-86AA4307248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F16AF-8509-42F0-C737-DF6B6133F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89364-47B9-D693-05C3-C73C9951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9B6C-782E-4C86-98B6-903532EA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0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5E5EC-8F41-C33E-8FB6-B76FBCE41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A8672-8FAD-3EFF-64C0-B1685F5A1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B7499-789E-5F08-6103-041374F8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0AF0-20C2-41DB-874E-86AA4307248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9973C-4CFD-8A31-C60C-BF9506D2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B008E-4AB1-B2C2-E694-3760F4C5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9B6C-782E-4C86-98B6-903532EA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5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AD98-B397-D25D-075F-4F96EBE6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FE79B-04F7-32A9-369D-6B59DEA5F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AD5A5-44EF-B677-6442-1EC6FFA4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0AF0-20C2-41DB-874E-86AA4307248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987F8-C400-3D2A-9873-E1B522F0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45CDF-E0F4-50DD-93F4-59297FAD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9B6C-782E-4C86-98B6-903532EA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3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8A38-5160-941F-5904-4E8A7E1A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CB14C-A757-27FC-3236-B32EECABA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894B5-D283-44CA-77DD-C2462CEA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0AF0-20C2-41DB-874E-86AA4307248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6C2E8-6080-B7E1-612B-C7A53F8B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D329F-4D62-8164-EE77-8C5B9C55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9B6C-782E-4C86-98B6-903532EA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0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8BA7-AAF6-C1EA-42C7-2C9154D3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1205-62EE-2AA6-3AC9-13F5457AB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E9BBB-64EF-A277-88C8-F7EE1D335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ABC1A-4F04-60FD-6CA5-12A0D760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0AF0-20C2-41DB-874E-86AA4307248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B394B-DB86-A447-3ADB-D0EE3581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F735A-7690-125C-C054-68ED632B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9B6C-782E-4C86-98B6-903532EA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0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06DE-C132-4895-EE8E-4FE0FA640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876F4-4475-C0FF-E97A-CE351B775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B4C92-1DA7-1A29-2292-E9513871D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2A953-D443-E83C-50F1-489146959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F7711-C9B5-AF06-388A-F1B4607D6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8B1DA-5A9A-8555-7449-5AA487AC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0AF0-20C2-41DB-874E-86AA4307248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80AD3-6CC2-A64D-880C-183C629F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111CA-760A-7EA8-91BF-6B1684BF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9B6C-782E-4C86-98B6-903532EA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5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214F-DCEF-B125-3CB7-DDD1458F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2F2E7-312E-0616-0B8C-11B3B019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0AF0-20C2-41DB-874E-86AA4307248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E9876-5DF7-7E35-4B38-8C57BA794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1A806-F758-ADCB-D0F7-5F7E7A27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9B6C-782E-4C86-98B6-903532EA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2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DF002E-0806-C0F4-BD03-2BA114AB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0AF0-20C2-41DB-874E-86AA4307248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B1D34-027B-D502-1447-2CF8DC70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3872C-9C79-2FAA-8F9E-4606E02C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9B6C-782E-4C86-98B6-903532EA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8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1E46-436C-D3E2-CFFC-8A297362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BD722-C2B5-748F-58E5-5113C94EC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48989-B65F-BC69-84DE-5E66B6851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A36E2-BEDA-7568-2DFD-470BEA31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0AF0-20C2-41DB-874E-86AA4307248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7209F-3EE4-8A36-0A92-C79531EF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53771-C684-2EB9-3121-60EC4462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9B6C-782E-4C86-98B6-903532EA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0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32D7-9D0F-8589-BDC5-1D3A67E3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DA7EC-E465-F367-DBAC-C3E217EE4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807C9-5C15-9150-FF6A-325DE9B9E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70FB1-9080-56AE-E12C-09C6B23C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0AF0-20C2-41DB-874E-86AA4307248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C3973-890D-5F12-70EC-26463029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EBD55-432B-3DAE-2241-75B2CAEE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29B6C-782E-4C86-98B6-903532EA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0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8890A-C1DE-37B7-2EE3-5A9F17A1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9B0B7-B172-7984-7823-ABF002841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01869-6296-A207-1207-C9FB5E381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10AF0-20C2-41DB-874E-86AA4307248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3D931-4945-D5BB-C0CF-82E0A2375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2BB4F-BB0E-EBFD-5119-31F663D04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29B6C-782E-4C86-98B6-903532EA6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4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39B4-12B2-016E-F78F-C520C5C27E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freeRTOS</a:t>
            </a:r>
            <a:br>
              <a:rPr lang="en-US" dirty="0"/>
            </a:br>
            <a:r>
              <a:rPr lang="en-US" dirty="0"/>
              <a:t>Logic Analyzer Plots Dump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A8FF2-4686-A6D6-9E4E-EA0EB5CFE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8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B3FA-562B-4033-7A7E-18F208F89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724" y="291166"/>
            <a:ext cx="10515600" cy="1325563"/>
          </a:xfrm>
        </p:spPr>
        <p:txBody>
          <a:bodyPr/>
          <a:lstStyle/>
          <a:p>
            <a:r>
              <a:rPr lang="en-US" dirty="0" err="1"/>
              <a:t>PendSV</a:t>
            </a:r>
            <a:r>
              <a:rPr lang="en-US" dirty="0"/>
              <a:t> Handler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795E4B-11C7-9853-3D6A-2596737A1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2341" y="365125"/>
            <a:ext cx="7579659" cy="62817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507C0-BAC0-CF93-3E9C-F547C2064CB7}"/>
              </a:ext>
            </a:extLst>
          </p:cNvPr>
          <p:cNvSpPr txBox="1"/>
          <p:nvPr/>
        </p:nvSpPr>
        <p:spPr>
          <a:xfrm>
            <a:off x="2932735" y="1438654"/>
            <a:ext cx="148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GPIO 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167BC-716D-7A87-3315-D217A73C33EB}"/>
              </a:ext>
            </a:extLst>
          </p:cNvPr>
          <p:cNvSpPr txBox="1"/>
          <p:nvPr/>
        </p:nvSpPr>
        <p:spPr>
          <a:xfrm>
            <a:off x="2976913" y="5050014"/>
            <a:ext cx="14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GPIO 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A733F-3499-1C1C-E3BE-21F99AA05F6D}"/>
              </a:ext>
            </a:extLst>
          </p:cNvPr>
          <p:cNvSpPr txBox="1"/>
          <p:nvPr/>
        </p:nvSpPr>
        <p:spPr>
          <a:xfrm>
            <a:off x="2886889" y="3410244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Switch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5D0F42-AB0D-6D94-12D7-76BA146247BE}"/>
              </a:ext>
            </a:extLst>
          </p:cNvPr>
          <p:cNvSpPr txBox="1"/>
          <p:nvPr/>
        </p:nvSpPr>
        <p:spPr>
          <a:xfrm>
            <a:off x="2622105" y="6173885"/>
            <a:ext cx="2004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Not sure what’s going on here…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099E3-519F-B8C7-48B2-FBC9518143C9}"/>
              </a:ext>
            </a:extLst>
          </p:cNvPr>
          <p:cNvSpPr txBox="1"/>
          <p:nvPr/>
        </p:nvSpPr>
        <p:spPr>
          <a:xfrm>
            <a:off x="3647867" y="5757757"/>
            <a:ext cx="820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43653B-9417-2262-FFEE-F7F330F3AA08}"/>
              </a:ext>
            </a:extLst>
          </p:cNvPr>
          <p:cNvCxnSpPr>
            <a:stCxn id="6" idx="3"/>
          </p:cNvCxnSpPr>
          <p:nvPr/>
        </p:nvCxnSpPr>
        <p:spPr>
          <a:xfrm>
            <a:off x="4422630" y="1623320"/>
            <a:ext cx="3361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4177CD-B196-2877-7B50-84DA050DF5F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468476" y="3594910"/>
            <a:ext cx="315408" cy="25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F711BA-0CE7-4DCA-5980-8FCDD45D702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422630" y="5234680"/>
            <a:ext cx="3612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0A70DB-FCC6-78F5-7ADA-7211356E80E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468476" y="5942423"/>
            <a:ext cx="5174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>
            <a:extLst>
              <a:ext uri="{FF2B5EF4-FFF2-40B4-BE49-F238E27FC236}">
                <a16:creationId xmlns:a16="http://schemas.microsoft.com/office/drawing/2014/main" id="{F5782984-2C51-C573-CBC6-1E2B6C2945EC}"/>
              </a:ext>
            </a:extLst>
          </p:cNvPr>
          <p:cNvSpPr/>
          <p:nvPr/>
        </p:nvSpPr>
        <p:spPr>
          <a:xfrm>
            <a:off x="4528751" y="6030097"/>
            <a:ext cx="457200" cy="405398"/>
          </a:xfrm>
          <a:prstGeom prst="leftBrace">
            <a:avLst>
              <a:gd name="adj1" fmla="val 8333"/>
              <a:gd name="adj2" fmla="val 6676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0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5831-0A3C-E732-DA69-30D27A85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Tasks – GPIO Toggle without Delay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3B9FC-0AC7-724D-7642-BD32C448D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581"/>
          <a:stretch/>
        </p:blipFill>
        <p:spPr>
          <a:xfrm>
            <a:off x="325423" y="3675579"/>
            <a:ext cx="11406684" cy="3081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14B3A6-AA26-364B-B31F-5178BD5C1894}"/>
              </a:ext>
            </a:extLst>
          </p:cNvPr>
          <p:cNvSpPr txBox="1"/>
          <p:nvPr/>
        </p:nvSpPr>
        <p:spPr>
          <a:xfrm>
            <a:off x="719418" y="1690688"/>
            <a:ext cx="1028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Snippets: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BC4157-3C4C-ABA2-8BA1-5A0877C3F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18" y="2112372"/>
            <a:ext cx="4953691" cy="1448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E69DE9-2502-0D33-749C-64A0D0DCB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927" y="2162851"/>
            <a:ext cx="4744112" cy="14098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588411-6846-72F0-884A-20850B83590E}"/>
              </a:ext>
            </a:extLst>
          </p:cNvPr>
          <p:cNvSpPr txBox="1"/>
          <p:nvPr/>
        </p:nvSpPr>
        <p:spPr>
          <a:xfrm>
            <a:off x="1774079" y="5474043"/>
            <a:ext cx="15992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Execution Start</a:t>
            </a:r>
          </a:p>
          <a:p>
            <a:r>
              <a:rPr lang="en-US" dirty="0">
                <a:solidFill>
                  <a:schemeClr val="bg1"/>
                </a:solidFill>
              </a:rPr>
              <a:t>BSP Init set </a:t>
            </a:r>
          </a:p>
          <a:p>
            <a:r>
              <a:rPr lang="en-US" dirty="0">
                <a:solidFill>
                  <a:schemeClr val="bg1"/>
                </a:solidFill>
              </a:rPr>
              <a:t>GPIO outputs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D4E64E-26B3-0067-CFA8-87535B4A9DB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373299" y="5935708"/>
            <a:ext cx="9824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1E4516-32A8-1085-F056-AF1E9D9B05BA}"/>
              </a:ext>
            </a:extLst>
          </p:cNvPr>
          <p:cNvCxnSpPr>
            <a:cxnSpLocks/>
          </p:cNvCxnSpPr>
          <p:nvPr/>
        </p:nvCxnSpPr>
        <p:spPr>
          <a:xfrm>
            <a:off x="3373299" y="5935708"/>
            <a:ext cx="982458" cy="7184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686DB9-066D-34DB-E95C-ADFFDE11D343}"/>
              </a:ext>
            </a:extLst>
          </p:cNvPr>
          <p:cNvSpPr txBox="1"/>
          <p:nvPr/>
        </p:nvSpPr>
        <p:spPr>
          <a:xfrm>
            <a:off x="1817232" y="4089049"/>
            <a:ext cx="16989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First Task begins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at first </a:t>
            </a:r>
            <a:r>
              <a:rPr lang="en-US" dirty="0" err="1">
                <a:solidFill>
                  <a:schemeClr val="bg1"/>
                </a:solidFill>
              </a:rPr>
              <a:t>PendSV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71DE58-9BF8-5EF0-FFBA-D754B4FCF6B4}"/>
              </a:ext>
            </a:extLst>
          </p:cNvPr>
          <p:cNvCxnSpPr>
            <a:cxnSpLocks/>
          </p:cNvCxnSpPr>
          <p:nvPr/>
        </p:nvCxnSpPr>
        <p:spPr>
          <a:xfrm flipV="1">
            <a:off x="3516223" y="4174566"/>
            <a:ext cx="1012528" cy="3761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1A8A33-1B5F-BEC5-25EC-C2EB3DF91F9E}"/>
              </a:ext>
            </a:extLst>
          </p:cNvPr>
          <p:cNvCxnSpPr>
            <a:cxnSpLocks/>
          </p:cNvCxnSpPr>
          <p:nvPr/>
        </p:nvCxnSpPr>
        <p:spPr>
          <a:xfrm>
            <a:off x="3516223" y="4550714"/>
            <a:ext cx="1012528" cy="8114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12657B6-E8C5-C19E-544B-449981AE3589}"/>
              </a:ext>
            </a:extLst>
          </p:cNvPr>
          <p:cNvSpPr txBox="1"/>
          <p:nvPr/>
        </p:nvSpPr>
        <p:spPr>
          <a:xfrm>
            <a:off x="9265758" y="6212707"/>
            <a:ext cx="168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Alternating Task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723F4F-60CA-11C8-237F-3C721CF4A356}"/>
              </a:ext>
            </a:extLst>
          </p:cNvPr>
          <p:cNvSpPr txBox="1"/>
          <p:nvPr/>
        </p:nvSpPr>
        <p:spPr>
          <a:xfrm>
            <a:off x="7691516" y="5474043"/>
            <a:ext cx="168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Alternating Task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401240-6A87-1DFD-8343-A6E721385126}"/>
              </a:ext>
            </a:extLst>
          </p:cNvPr>
          <p:cNvSpPr txBox="1"/>
          <p:nvPr/>
        </p:nvSpPr>
        <p:spPr>
          <a:xfrm>
            <a:off x="6096000" y="6212707"/>
            <a:ext cx="168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Alternating Task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779ABC-E1B2-F58D-9177-FD710F01096D}"/>
              </a:ext>
            </a:extLst>
          </p:cNvPr>
          <p:cNvSpPr txBox="1"/>
          <p:nvPr/>
        </p:nvSpPr>
        <p:spPr>
          <a:xfrm>
            <a:off x="6227742" y="4644061"/>
            <a:ext cx="15167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Why does SysTick fire so often during Task 2 execution?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5FB0A4-CB7F-48DD-1E68-5380FD726D82}"/>
              </a:ext>
            </a:extLst>
          </p:cNvPr>
          <p:cNvSpPr txBox="1"/>
          <p:nvPr/>
        </p:nvSpPr>
        <p:spPr>
          <a:xfrm>
            <a:off x="9374797" y="4074674"/>
            <a:ext cx="1516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1ms interval - </a:t>
            </a:r>
            <a:r>
              <a:rPr lang="en-US" sz="1100" dirty="0" err="1">
                <a:solidFill>
                  <a:schemeClr val="bg1"/>
                </a:solidFill>
              </a:rPr>
              <a:t>excected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14C8B1-1EC1-A54E-FE20-0B0D93E30AC9}"/>
              </a:ext>
            </a:extLst>
          </p:cNvPr>
          <p:cNvSpPr txBox="1"/>
          <p:nvPr/>
        </p:nvSpPr>
        <p:spPr>
          <a:xfrm>
            <a:off x="7818605" y="4788755"/>
            <a:ext cx="1516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1ms interval - </a:t>
            </a:r>
            <a:r>
              <a:rPr lang="en-US" sz="1100" dirty="0" err="1">
                <a:solidFill>
                  <a:schemeClr val="bg1"/>
                </a:solidFill>
              </a:rPr>
              <a:t>excected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54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7086-1A10-099E-7E9D-B9FC20AD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Tasks – GPIO Toggle without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CE582-C82F-5EDE-5C0C-842CC9203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Close 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BF3A5-F404-48ED-8009-56A670535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0316"/>
            <a:ext cx="12192000" cy="224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5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891D-CA76-D7B1-5AFC-F6FE3FC1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Slide needed for previous 2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9EE1-92F6-1EDA-A158-084CF96A0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5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6488-A65C-8D56-039E-CD31D2E5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Working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26764E-4CF5-98C6-9A12-E3067FF75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21465"/>
            <a:ext cx="10515600" cy="2785153"/>
          </a:xfrm>
        </p:spPr>
      </p:pic>
    </p:spTree>
    <p:extLst>
      <p:ext uri="{BB962C8B-B14F-4D97-AF65-F5344CB8AC3E}">
        <p14:creationId xmlns:p14="http://schemas.microsoft.com/office/powerpoint/2010/main" val="3013207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freeRTOS Logic Analyzer Plots Dump</vt:lpstr>
      <vt:lpstr>PendSV Handler</vt:lpstr>
      <vt:lpstr>2 Tasks – GPIO Toggle without Delay</vt:lpstr>
      <vt:lpstr>2 Tasks – GPIO Toggle without Delay</vt:lpstr>
      <vt:lpstr>Updated Slide needed for previous 2 slides</vt:lpstr>
      <vt:lpstr>UART Working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freeRTOS Logic Analyzer Plots Dump</dc:title>
  <dc:creator>Ehrichs, Kevin Gene</dc:creator>
  <cp:lastModifiedBy>Kevin Ehrichs</cp:lastModifiedBy>
  <cp:revision>2</cp:revision>
  <dcterms:created xsi:type="dcterms:W3CDTF">2023-02-26T20:02:04Z</dcterms:created>
  <dcterms:modified xsi:type="dcterms:W3CDTF">2023-03-01T23:44:04Z</dcterms:modified>
</cp:coreProperties>
</file>