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96DDE35-44B8-42EE-BA1F-9640163C8607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C2EF21F-681D-4C88-ABF7-730F43EB8C1F}" type="slidenum">
              <a:rPr lang="en-SG" smtClean="0"/>
              <a:t>‹#›</a:t>
            </a:fld>
            <a:endParaRPr lang="en-SG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E35-44B8-42EE-BA1F-9640163C8607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F21F-681D-4C88-ABF7-730F43EB8C1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E35-44B8-42EE-BA1F-9640163C8607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F21F-681D-4C88-ABF7-730F43EB8C1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E35-44B8-42EE-BA1F-9640163C8607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F21F-681D-4C88-ABF7-730F43EB8C1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E35-44B8-42EE-BA1F-9640163C8607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F21F-681D-4C88-ABF7-730F43EB8C1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E35-44B8-42EE-BA1F-9640163C8607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F21F-681D-4C88-ABF7-730F43EB8C1F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E35-44B8-42EE-BA1F-9640163C8607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F21F-681D-4C88-ABF7-730F43EB8C1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E35-44B8-42EE-BA1F-9640163C8607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F21F-681D-4C88-ABF7-730F43EB8C1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E35-44B8-42EE-BA1F-9640163C8607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F21F-681D-4C88-ABF7-730F43EB8C1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E35-44B8-42EE-BA1F-9640163C8607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F21F-681D-4C88-ABF7-730F43EB8C1F}" type="slidenum">
              <a:rPr lang="en-SG" smtClean="0"/>
              <a:t>‹#›</a:t>
            </a:fld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E35-44B8-42EE-BA1F-9640163C8607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F21F-681D-4C88-ABF7-730F43EB8C1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96DDE35-44B8-42EE-BA1F-9640163C8607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C2EF21F-681D-4C88-ABF7-730F43EB8C1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eLeave</a:t>
            </a:r>
            <a:r>
              <a:rPr lang="en-US" dirty="0" smtClean="0"/>
              <a:t> System on GAE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client Server Application to </a:t>
            </a:r>
            <a:r>
              <a:rPr lang="en-US" dirty="0" err="1" smtClean="0"/>
              <a:t>SaaS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7308304" y="6451786"/>
            <a:ext cx="1763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Time Group 02</a:t>
            </a:r>
            <a:endParaRPr lang="en-SG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051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92088"/>
          </a:xfrm>
        </p:spPr>
        <p:txBody>
          <a:bodyPr/>
          <a:lstStyle/>
          <a:p>
            <a:r>
              <a:rPr lang="en-US" dirty="0" smtClean="0"/>
              <a:t>Application Architecture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5589240"/>
            <a:ext cx="7056900" cy="6480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Modifying Data Access Layer and Database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-173740" y="3140968"/>
            <a:ext cx="3600401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Framework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23728" y="1700808"/>
            <a:ext cx="54726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Layer (Struts2)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123728" y="2420889"/>
            <a:ext cx="5472607" cy="32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/>
              <a:t>Layer (</a:t>
            </a:r>
            <a:r>
              <a:rPr lang="en-US" dirty="0" smtClean="0"/>
              <a:t>façade)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2123726" y="2852936"/>
            <a:ext cx="5472610" cy="1030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2123728" y="4005064"/>
            <a:ext cx="2088231" cy="642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 </a:t>
            </a:r>
          </a:p>
          <a:p>
            <a:pPr algn="ctr"/>
            <a:r>
              <a:rPr lang="en-US" dirty="0" smtClean="0"/>
              <a:t>(JPA, JDO)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4355976" y="3999094"/>
            <a:ext cx="1603412" cy="1296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Memcashe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6084168" y="4005364"/>
            <a:ext cx="1512167" cy="1296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Queue</a:t>
            </a:r>
            <a:endParaRPr lang="en-SG" dirty="0"/>
          </a:p>
        </p:txBody>
      </p:sp>
      <p:sp>
        <p:nvSpPr>
          <p:cNvPr id="11" name="Rounded Rectangle 10"/>
          <p:cNvSpPr/>
          <p:nvPr/>
        </p:nvSpPr>
        <p:spPr>
          <a:xfrm>
            <a:off x="2123725" y="4725144"/>
            <a:ext cx="2088233" cy="56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GAE </a:t>
            </a:r>
            <a:r>
              <a:rPr lang="en-US" dirty="0" err="1" smtClean="0"/>
              <a:t>Datastore</a:t>
            </a:r>
            <a:endParaRPr lang="en-SG" dirty="0"/>
          </a:p>
        </p:txBody>
      </p:sp>
      <p:sp>
        <p:nvSpPr>
          <p:cNvPr id="12" name="Rounded Rectangle 11"/>
          <p:cNvSpPr/>
          <p:nvPr/>
        </p:nvSpPr>
        <p:spPr>
          <a:xfrm>
            <a:off x="1835696" y="3883640"/>
            <a:ext cx="6048672" cy="1561583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98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92088"/>
          </a:xfrm>
        </p:spPr>
        <p:txBody>
          <a:bodyPr/>
          <a:lstStyle/>
          <a:p>
            <a:r>
              <a:rPr lang="en-US" dirty="0" smtClean="0"/>
              <a:t>Multi-tenancy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5733256"/>
            <a:ext cx="7056900" cy="504056"/>
          </a:xfrm>
        </p:spPr>
        <p:txBody>
          <a:bodyPr/>
          <a:lstStyle/>
          <a:p>
            <a:r>
              <a:rPr lang="en-US" dirty="0" smtClean="0"/>
              <a:t>Shared Tenancy Model</a:t>
            </a:r>
            <a:endParaRPr lang="en-SG" dirty="0"/>
          </a:p>
        </p:txBody>
      </p:sp>
      <p:pic>
        <p:nvPicPr>
          <p:cNvPr id="1026" name="Picture 2" descr="C:\Users\Qooper\Desktop\android_vec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124813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ooper\Desktop\android_vec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8800"/>
            <a:ext cx="124813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ooper\Desktop\android_vec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18002"/>
            <a:ext cx="124813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1720" y="2513602"/>
            <a:ext cx="1104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Tenant 1</a:t>
            </a:r>
            <a:endParaRPr lang="en-SG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923928" y="2530334"/>
            <a:ext cx="1104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Tenant 2</a:t>
            </a:r>
            <a:endParaRPr lang="en-SG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2513602"/>
            <a:ext cx="1104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Tenant 3</a:t>
            </a:r>
            <a:endParaRPr lang="en-SG" sz="1600" dirty="0"/>
          </a:p>
        </p:txBody>
      </p:sp>
      <p:sp>
        <p:nvSpPr>
          <p:cNvPr id="8" name="Rectangle 7"/>
          <p:cNvSpPr/>
          <p:nvPr/>
        </p:nvSpPr>
        <p:spPr>
          <a:xfrm>
            <a:off x="2051720" y="2996952"/>
            <a:ext cx="51125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2066673" y="3797424"/>
            <a:ext cx="51125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2066673" y="4581128"/>
            <a:ext cx="51125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 &amp; Infrastructure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378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92088"/>
          </a:xfrm>
        </p:spPr>
        <p:txBody>
          <a:bodyPr/>
          <a:lstStyle/>
          <a:p>
            <a:r>
              <a:rPr lang="en-US" dirty="0" smtClean="0"/>
              <a:t>Service Differentiation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7056900" cy="4464496"/>
          </a:xfrm>
        </p:spPr>
        <p:txBody>
          <a:bodyPr/>
          <a:lstStyle/>
          <a:p>
            <a:r>
              <a:rPr lang="en-US" dirty="0" smtClean="0"/>
              <a:t>The application features are packaged and offers to tenants as 3 different Account Type: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Premium</a:t>
            </a:r>
          </a:p>
          <a:p>
            <a:pPr lvl="1"/>
            <a:r>
              <a:rPr lang="en-US" dirty="0" smtClean="0"/>
              <a:t>Platinum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78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92088"/>
          </a:xfrm>
        </p:spPr>
        <p:txBody>
          <a:bodyPr/>
          <a:lstStyle/>
          <a:p>
            <a:r>
              <a:rPr lang="en-US" dirty="0" smtClean="0"/>
              <a:t>Challenges Overcome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7056900" cy="4464496"/>
          </a:xfrm>
        </p:spPr>
        <p:txBody>
          <a:bodyPr/>
          <a:lstStyle/>
          <a:p>
            <a:r>
              <a:rPr lang="en-US" dirty="0" smtClean="0"/>
              <a:t>Redesign Database in </a:t>
            </a:r>
            <a:r>
              <a:rPr lang="en-US" dirty="0" err="1" smtClean="0"/>
              <a:t>Datastore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 and </a:t>
            </a:r>
            <a:r>
              <a:rPr lang="en-US" dirty="0" smtClean="0"/>
              <a:t>modify </a:t>
            </a:r>
            <a:r>
              <a:rPr lang="en-US" dirty="0" smtClean="0"/>
              <a:t>application feature provided for different account types</a:t>
            </a:r>
          </a:p>
          <a:p>
            <a:endParaRPr lang="en-US" dirty="0" smtClean="0"/>
          </a:p>
          <a:p>
            <a:r>
              <a:rPr lang="en-US" smtClean="0"/>
              <a:t>Project Management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378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194</TotalTime>
  <Words>101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eLeave System on GAE</vt:lpstr>
      <vt:lpstr>Application Architecture </vt:lpstr>
      <vt:lpstr>Multi-tenancy Model</vt:lpstr>
      <vt:lpstr>Service Differentiation</vt:lpstr>
      <vt:lpstr>Challenges Overcome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eLeave System to Saas</dc:title>
  <dc:creator>Xuyu</dc:creator>
  <cp:lastModifiedBy>Xuyu</cp:lastModifiedBy>
  <cp:revision>11</cp:revision>
  <dcterms:created xsi:type="dcterms:W3CDTF">2013-07-04T15:29:52Z</dcterms:created>
  <dcterms:modified xsi:type="dcterms:W3CDTF">2013-07-05T14:54:25Z</dcterms:modified>
</cp:coreProperties>
</file>