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F07B-FB74-4645-8461-F40F9DF0C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02CAF-66E1-41CD-A128-AC7748F0A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545AD-F9DC-444A-B4D0-2270B2FF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D2A0-5BBD-4C47-BA63-4D5E76D6BDC2}" type="datetimeFigureOut">
              <a:rPr lang="en-NZ" smtClean="0"/>
              <a:t>19/08/2022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A9D50-06E6-46E1-A1B9-15FFD146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A4F76-F438-4200-9341-7C1AB09F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EFCF-EA5A-4964-B5FE-9117683DA6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4021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08BC-79CF-4A90-A774-3DAE329C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F7465-EBBE-4FA5-A7BA-3B7DC2472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A68B6-2C33-4424-B506-DE4EDDE4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D2A0-5BBD-4C47-BA63-4D5E76D6BDC2}" type="datetimeFigureOut">
              <a:rPr lang="en-NZ" smtClean="0"/>
              <a:t>19/08/2022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DB4AC-2E0A-40F1-977D-F171764DE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B36DC-8979-43E0-A003-5214B8A0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EFCF-EA5A-4964-B5FE-9117683DA6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6357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CA348-7B46-44C7-AC59-192508BBE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76926-D41C-431F-A47D-1B81CBED4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A4F2D-3C3A-47DC-8953-4122520A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D2A0-5BBD-4C47-BA63-4D5E76D6BDC2}" type="datetimeFigureOut">
              <a:rPr lang="en-NZ" smtClean="0"/>
              <a:t>19/08/2022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18388-6991-4394-9E7A-DAF607D8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B4000-5CD2-4B41-A9B6-B5AC6E3C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EFCF-EA5A-4964-B5FE-9117683DA6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054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27F36-749C-42DD-81D6-7DDF234C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6B6C-3EDB-4C27-872E-6ABDC5E1C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B26DC-A5D0-4DED-B0CE-43E594CBC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D2A0-5BBD-4C47-BA63-4D5E76D6BDC2}" type="datetimeFigureOut">
              <a:rPr lang="en-NZ" smtClean="0"/>
              <a:t>19/08/2022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234FB-14E5-447D-8E2B-0EC976F1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206A9-3B44-430E-8883-E7B07D24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EFCF-EA5A-4964-B5FE-9117683DA6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007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9AC5-1C99-4F29-8B8B-2DFB4148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132A9-E47B-4CFA-83D7-8D850D0E0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08C15-8C67-43D4-8A1B-38216694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D2A0-5BBD-4C47-BA63-4D5E76D6BDC2}" type="datetimeFigureOut">
              <a:rPr lang="en-NZ" smtClean="0"/>
              <a:t>19/08/2022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8B697-2ED7-41A8-9DF3-7B0B7F9A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2BFEA-5AF5-4FC7-8258-A878E69D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EFCF-EA5A-4964-B5FE-9117683DA6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392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1A212-68E1-49CD-8C10-DEF852E3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B03B0-A808-4739-8B38-B838C642B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06C6D-EAD3-4B19-8797-CD284830F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57F40-AD2A-42EF-BDB7-0C8FF6F85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D2A0-5BBD-4C47-BA63-4D5E76D6BDC2}" type="datetimeFigureOut">
              <a:rPr lang="en-NZ" smtClean="0"/>
              <a:t>19/08/2022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841A6-B34F-4D11-9B0C-D240CFBF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48FBC-0EDB-4409-BD03-CB8F2A6B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EFCF-EA5A-4964-B5FE-9117683DA6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352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F3F1-8CF3-462B-BF9A-7088F7C0A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03C78-1428-437A-8150-3B9828BF6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31B1F-8790-4F29-9D2D-CB4DF6408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5653A-0E5B-4239-9810-04A42347C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56D4CC-0675-4BBA-B08F-5B1AAA4C3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32914A-8E39-45C4-976A-387238F9A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D2A0-5BBD-4C47-BA63-4D5E76D6BDC2}" type="datetimeFigureOut">
              <a:rPr lang="en-NZ" smtClean="0"/>
              <a:t>19/08/2022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CC41B-B2ED-433F-8CB0-3FF2C2A2F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A2BEA-EEA7-42D5-A28A-69C87984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EFCF-EA5A-4964-B5FE-9117683DA6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048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A868-5FE1-4218-B2CE-E455F4D4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476C8-C13D-45EE-8BBE-D19047CB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D2A0-5BBD-4C47-BA63-4D5E76D6BDC2}" type="datetimeFigureOut">
              <a:rPr lang="en-NZ" smtClean="0"/>
              <a:t>19/08/2022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81AF4-1A5E-4A09-8F58-ADDDF783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8EB6D-1B0F-479E-B127-E70454EA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EFCF-EA5A-4964-B5FE-9117683DA6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048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D5CD8-EEBA-4D01-8E59-61B798CD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D2A0-5BBD-4C47-BA63-4D5E76D6BDC2}" type="datetimeFigureOut">
              <a:rPr lang="en-NZ" smtClean="0"/>
              <a:t>19/08/2022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4FDDB-AFEF-48F7-9329-F09718B0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97BDC-5DD4-4D27-B198-EFFFB56D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EFCF-EA5A-4964-B5FE-9117683DA6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994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9D03-89C1-4864-B16D-9FA63A50C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2E4AC-DFEA-42DD-AFED-335F22128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25FEA-65D0-490F-AF97-2797D519D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B2C93-BB89-4114-A6D0-94164DAD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D2A0-5BBD-4C47-BA63-4D5E76D6BDC2}" type="datetimeFigureOut">
              <a:rPr lang="en-NZ" smtClean="0"/>
              <a:t>19/08/2022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569DD-5468-4B0D-A41E-190B2E46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63F5-7335-42FB-94E0-AF97AE1F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EFCF-EA5A-4964-B5FE-9117683DA6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252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DD0B-EEC8-4D2A-9635-28E9A4677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6E8BE1-0D8E-44F4-A1AD-7A341DB3C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8BF0B-C0A2-4DDC-B5D3-B0404D1AF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CF90A-927E-4933-B0DF-A4A46024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D2A0-5BBD-4C47-BA63-4D5E76D6BDC2}" type="datetimeFigureOut">
              <a:rPr lang="en-NZ" smtClean="0"/>
              <a:t>19/08/2022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93C73-3671-4802-8D4C-D348C80C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EDDFE-D782-42EA-BAE1-E8B81652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EFCF-EA5A-4964-B5FE-9117683DA6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740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1B39C-7FF6-4643-8696-17588EF07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E033B-8302-4A1A-A3F5-886C1CBFA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4CED7-14D4-48AA-8306-61AD9DF09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5D2A0-5BBD-4C47-BA63-4D5E76D6BDC2}" type="datetimeFigureOut">
              <a:rPr lang="en-NZ" smtClean="0"/>
              <a:t>19/08/2022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6C270-C50E-48BD-8667-FCF29C91F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C13DD-DF84-4E9E-B6FD-A54530D2C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8EFCF-EA5A-4964-B5FE-9117683DA6D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3233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C86626-7132-452C-9C25-36DDDE498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21" y="1201781"/>
            <a:ext cx="5573817" cy="45807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9617CE-7D05-4AC6-B298-579D2B2D7D3D}"/>
              </a:ext>
            </a:extLst>
          </p:cNvPr>
          <p:cNvSpPr txBox="1"/>
          <p:nvPr/>
        </p:nvSpPr>
        <p:spPr>
          <a:xfrm>
            <a:off x="2235076" y="706178"/>
            <a:ext cx="157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Return Profiles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1F2E6B-EEB1-4781-8E8D-A46BE6C65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290" y="1201781"/>
            <a:ext cx="5019879" cy="4580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2524CA-54C3-4A3D-90AC-983A0FD6C89A}"/>
              </a:ext>
            </a:extLst>
          </p:cNvPr>
          <p:cNvSpPr txBox="1"/>
          <p:nvPr/>
        </p:nvSpPr>
        <p:spPr>
          <a:xfrm>
            <a:off x="8138159" y="587045"/>
            <a:ext cx="219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/>
              <a:t>Algo</a:t>
            </a:r>
            <a:r>
              <a:rPr lang="en-NZ" dirty="0"/>
              <a:t>-Threshold Stress</a:t>
            </a:r>
          </a:p>
        </p:txBody>
      </p:sp>
    </p:spTree>
    <p:extLst>
      <p:ext uri="{BB962C8B-B14F-4D97-AF65-F5344CB8AC3E}">
        <p14:creationId xmlns:p14="http://schemas.microsoft.com/office/powerpoint/2010/main" val="126699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9617CE-7D05-4AC6-B298-579D2B2D7D3D}"/>
              </a:ext>
            </a:extLst>
          </p:cNvPr>
          <p:cNvSpPr txBox="1"/>
          <p:nvPr/>
        </p:nvSpPr>
        <p:spPr>
          <a:xfrm>
            <a:off x="6492426" y="212577"/>
            <a:ext cx="412888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/>
              <a:t>Rolling validation – Train 9mths and Test 3 </a:t>
            </a:r>
            <a:r>
              <a:rPr lang="en-NZ" sz="1600" dirty="0" err="1"/>
              <a:t>mths</a:t>
            </a:r>
            <a:endParaRPr lang="en-NZ" sz="1600" dirty="0"/>
          </a:p>
          <a:p>
            <a:r>
              <a:rPr lang="en-NZ" sz="1600" dirty="0"/>
              <a:t>Period:  2021-05-01 to 2022-05-01</a:t>
            </a:r>
          </a:p>
          <a:p>
            <a:r>
              <a:rPr lang="en-NZ" sz="1600" dirty="0"/>
              <a:t>Lag: [60,180]</a:t>
            </a:r>
          </a:p>
          <a:p>
            <a:r>
              <a:rPr lang="en-NZ" sz="1600" dirty="0"/>
              <a:t>Depth: 6</a:t>
            </a:r>
          </a:p>
          <a:p>
            <a:r>
              <a:rPr lang="en-NZ" sz="1600" dirty="0"/>
              <a:t>Estimators: 10</a:t>
            </a:r>
          </a:p>
          <a:p>
            <a:r>
              <a:rPr lang="en-NZ" sz="1600" dirty="0"/>
              <a:t>Lookback: 50</a:t>
            </a:r>
          </a:p>
          <a:p>
            <a:r>
              <a:rPr lang="en-NZ" sz="1600" dirty="0" err="1"/>
              <a:t>Algo</a:t>
            </a:r>
            <a:r>
              <a:rPr lang="en-NZ" sz="1600" dirty="0"/>
              <a:t>-Threshold: 2.5</a:t>
            </a:r>
          </a:p>
          <a:p>
            <a:r>
              <a:rPr lang="en-NZ" sz="1600" dirty="0"/>
              <a:t>Return threshold: 0.002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524CA-54C3-4A3D-90AC-983A0FD6C89A}"/>
              </a:ext>
            </a:extLst>
          </p:cNvPr>
          <p:cNvSpPr txBox="1"/>
          <p:nvPr/>
        </p:nvSpPr>
        <p:spPr>
          <a:xfrm>
            <a:off x="500743" y="212577"/>
            <a:ext cx="3286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Threshold Stress</a:t>
            </a:r>
          </a:p>
          <a:p>
            <a:r>
              <a:rPr lang="en-NZ" dirty="0"/>
              <a:t>Same param as Rolling Validation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148AE8-12ED-4030-8271-6E43469DD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327" y="2274680"/>
            <a:ext cx="5374417" cy="430560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0D03C62-9ABB-42BC-BE2D-134D6A976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19" y="975130"/>
            <a:ext cx="5189348" cy="27272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0CE0B1-C373-4681-A406-008AF0A1B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66" y="3633638"/>
            <a:ext cx="5297001" cy="275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1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Bostock</dc:creator>
  <cp:lastModifiedBy>Paul Bostock</cp:lastModifiedBy>
  <cp:revision>2</cp:revision>
  <dcterms:created xsi:type="dcterms:W3CDTF">2022-08-19T02:13:34Z</dcterms:created>
  <dcterms:modified xsi:type="dcterms:W3CDTF">2022-08-19T04:06:15Z</dcterms:modified>
</cp:coreProperties>
</file>