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6" r:id="rId5"/>
    <p:sldId id="257" r:id="rId6"/>
    <p:sldId id="258" r:id="rId7"/>
    <p:sldId id="260" r:id="rId8"/>
    <p:sldId id="259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FC8A62-F49C-A8F3-89F0-61C4D3FBEA56}" v="537" dt="2024-04-24T20:17:35.65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42" autoAdjust="0"/>
    <p:restoredTop sz="95376" autoAdjust="0"/>
  </p:normalViewPr>
  <p:slideViewPr>
    <p:cSldViewPr snapToGrid="0" showGuides="1">
      <p:cViewPr varScale="1">
        <p:scale>
          <a:sx n="155" d="100"/>
          <a:sy n="155" d="100"/>
        </p:scale>
        <p:origin x="208" y="2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2" d="100"/>
          <a:sy n="92" d="100"/>
        </p:scale>
        <p:origin x="3732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8730F9-5F7E-41D4-B395-136FD3802B72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0DAE3240-E068-4E7C-B56B-08C8516F9B80}">
      <dgm:prSet/>
      <dgm:spPr/>
      <dgm:t>
        <a:bodyPr/>
        <a:lstStyle/>
        <a:p>
          <a:r>
            <a:rPr lang="en-US"/>
            <a:t>Use Augmented Reality (AR) to display paintings and images onto real surfaces</a:t>
          </a:r>
        </a:p>
      </dgm:t>
    </dgm:pt>
    <dgm:pt modelId="{A09A85FF-450B-4EB4-9954-D3C7D955579D}" type="parTrans" cxnId="{70E7F008-2B09-460A-8081-3E6D4F8DA9F3}">
      <dgm:prSet/>
      <dgm:spPr/>
      <dgm:t>
        <a:bodyPr/>
        <a:lstStyle/>
        <a:p>
          <a:endParaRPr lang="en-US"/>
        </a:p>
      </dgm:t>
    </dgm:pt>
    <dgm:pt modelId="{D81B4179-A1D0-4803-B0DF-F40BCA9AAEAA}" type="sibTrans" cxnId="{70E7F008-2B09-460A-8081-3E6D4F8DA9F3}">
      <dgm:prSet/>
      <dgm:spPr/>
      <dgm:t>
        <a:bodyPr/>
        <a:lstStyle/>
        <a:p>
          <a:endParaRPr lang="en-US"/>
        </a:p>
      </dgm:t>
    </dgm:pt>
    <dgm:pt modelId="{78510503-9C8E-4975-BD92-48CF089FD431}">
      <dgm:prSet/>
      <dgm:spPr/>
      <dgm:t>
        <a:bodyPr/>
        <a:lstStyle/>
        <a:p>
          <a:r>
            <a:rPr lang="en-US"/>
            <a:t>Implement Marker-Based detection using ArUco markers</a:t>
          </a:r>
        </a:p>
      </dgm:t>
    </dgm:pt>
    <dgm:pt modelId="{97C0A5BD-E5D6-413C-A818-564B38119517}" type="parTrans" cxnId="{650A3A85-BE77-4C9A-97F8-E7381C249AD5}">
      <dgm:prSet/>
      <dgm:spPr/>
      <dgm:t>
        <a:bodyPr/>
        <a:lstStyle/>
        <a:p>
          <a:endParaRPr lang="en-US"/>
        </a:p>
      </dgm:t>
    </dgm:pt>
    <dgm:pt modelId="{F17A497D-73C8-4C78-8CE5-4ECBF0706C2C}" type="sibTrans" cxnId="{650A3A85-BE77-4C9A-97F8-E7381C249AD5}">
      <dgm:prSet/>
      <dgm:spPr/>
      <dgm:t>
        <a:bodyPr/>
        <a:lstStyle/>
        <a:p>
          <a:endParaRPr lang="en-US"/>
        </a:p>
      </dgm:t>
    </dgm:pt>
    <dgm:pt modelId="{C9A80937-FE52-45EC-8CF8-E64162A9BE07}">
      <dgm:prSet/>
      <dgm:spPr/>
      <dgm:t>
        <a:bodyPr/>
        <a:lstStyle/>
        <a:p>
          <a:r>
            <a:rPr lang="en-US"/>
            <a:t>Allow users to display their favorite images in "life-size" on a live video feed</a:t>
          </a:r>
        </a:p>
      </dgm:t>
    </dgm:pt>
    <dgm:pt modelId="{6F23482F-86E0-4CEA-A3C1-C4D9C09BB530}" type="parTrans" cxnId="{45D6F38F-C9B7-489E-B831-A24D58C06978}">
      <dgm:prSet/>
      <dgm:spPr/>
      <dgm:t>
        <a:bodyPr/>
        <a:lstStyle/>
        <a:p>
          <a:endParaRPr lang="en-US"/>
        </a:p>
      </dgm:t>
    </dgm:pt>
    <dgm:pt modelId="{82E04E2C-02E1-4519-B793-12DE7D06DF86}" type="sibTrans" cxnId="{45D6F38F-C9B7-489E-B831-A24D58C06978}">
      <dgm:prSet/>
      <dgm:spPr/>
      <dgm:t>
        <a:bodyPr/>
        <a:lstStyle/>
        <a:p>
          <a:endParaRPr lang="en-US"/>
        </a:p>
      </dgm:t>
    </dgm:pt>
    <dgm:pt modelId="{D769A746-0B0B-4F3E-9A46-954709CA6C01}" type="pres">
      <dgm:prSet presAssocID="{418730F9-5F7E-41D4-B395-136FD3802B72}" presName="root" presStyleCnt="0">
        <dgm:presLayoutVars>
          <dgm:dir/>
          <dgm:resizeHandles val="exact"/>
        </dgm:presLayoutVars>
      </dgm:prSet>
      <dgm:spPr/>
    </dgm:pt>
    <dgm:pt modelId="{F61044D6-7132-470E-BFC8-BA52C6350D94}" type="pres">
      <dgm:prSet presAssocID="{0DAE3240-E068-4E7C-B56B-08C8516F9B80}" presName="compNode" presStyleCnt="0"/>
      <dgm:spPr/>
    </dgm:pt>
    <dgm:pt modelId="{F17DEBEF-CF26-4B4E-9498-0B3BEEA092AC}" type="pres">
      <dgm:prSet presAssocID="{0DAE3240-E068-4E7C-B56B-08C8516F9B80}" presName="bgRect" presStyleLbl="bgShp" presStyleIdx="0" presStyleCnt="3"/>
      <dgm:spPr/>
    </dgm:pt>
    <dgm:pt modelId="{3CE4143D-5571-4E48-B47E-C5010EEEE763}" type="pres">
      <dgm:prSet presAssocID="{0DAE3240-E068-4E7C-B56B-08C8516F9B8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irtual RealityHeadset"/>
        </a:ext>
      </dgm:extLst>
    </dgm:pt>
    <dgm:pt modelId="{D278B0E1-17AF-4B4D-A313-13203806DB6D}" type="pres">
      <dgm:prSet presAssocID="{0DAE3240-E068-4E7C-B56B-08C8516F9B80}" presName="spaceRect" presStyleCnt="0"/>
      <dgm:spPr/>
    </dgm:pt>
    <dgm:pt modelId="{4AB47810-7DFA-42EA-82FB-212DAD24252F}" type="pres">
      <dgm:prSet presAssocID="{0DAE3240-E068-4E7C-B56B-08C8516F9B80}" presName="parTx" presStyleLbl="revTx" presStyleIdx="0" presStyleCnt="3">
        <dgm:presLayoutVars>
          <dgm:chMax val="0"/>
          <dgm:chPref val="0"/>
        </dgm:presLayoutVars>
      </dgm:prSet>
      <dgm:spPr/>
    </dgm:pt>
    <dgm:pt modelId="{695BBB4A-E3CA-4A8A-8E3F-8BE8261C5E81}" type="pres">
      <dgm:prSet presAssocID="{D81B4179-A1D0-4803-B0DF-F40BCA9AAEAA}" presName="sibTrans" presStyleCnt="0"/>
      <dgm:spPr/>
    </dgm:pt>
    <dgm:pt modelId="{DE4ACC05-27A6-406B-8056-810E0DEC9F40}" type="pres">
      <dgm:prSet presAssocID="{78510503-9C8E-4975-BD92-48CF089FD431}" presName="compNode" presStyleCnt="0"/>
      <dgm:spPr/>
    </dgm:pt>
    <dgm:pt modelId="{2162AF60-49A0-4E7E-90D5-620F214E1355}" type="pres">
      <dgm:prSet presAssocID="{78510503-9C8E-4975-BD92-48CF089FD431}" presName="bgRect" presStyleLbl="bgShp" presStyleIdx="1" presStyleCnt="3"/>
      <dgm:spPr/>
    </dgm:pt>
    <dgm:pt modelId="{8A9F8AAB-4AFC-460B-A97E-DF00AA1CAECD}" type="pres">
      <dgm:prSet presAssocID="{78510503-9C8E-4975-BD92-48CF089FD43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A8BF42E2-815C-4E4E-BB9C-7C128CE69169}" type="pres">
      <dgm:prSet presAssocID="{78510503-9C8E-4975-BD92-48CF089FD431}" presName="spaceRect" presStyleCnt="0"/>
      <dgm:spPr/>
    </dgm:pt>
    <dgm:pt modelId="{A4A620CC-93B0-4B09-87D3-D12611A34A41}" type="pres">
      <dgm:prSet presAssocID="{78510503-9C8E-4975-BD92-48CF089FD431}" presName="parTx" presStyleLbl="revTx" presStyleIdx="1" presStyleCnt="3">
        <dgm:presLayoutVars>
          <dgm:chMax val="0"/>
          <dgm:chPref val="0"/>
        </dgm:presLayoutVars>
      </dgm:prSet>
      <dgm:spPr/>
    </dgm:pt>
    <dgm:pt modelId="{23A0C617-36EC-4F7A-BA0A-1335AB74F83F}" type="pres">
      <dgm:prSet presAssocID="{F17A497D-73C8-4C78-8CE5-4ECBF0706C2C}" presName="sibTrans" presStyleCnt="0"/>
      <dgm:spPr/>
    </dgm:pt>
    <dgm:pt modelId="{F4AA01FE-5DC5-4EAC-9E96-273354AA1DF1}" type="pres">
      <dgm:prSet presAssocID="{C9A80937-FE52-45EC-8CF8-E64162A9BE07}" presName="compNode" presStyleCnt="0"/>
      <dgm:spPr/>
    </dgm:pt>
    <dgm:pt modelId="{EAF905CD-62FF-4484-91E0-C2A9EA66DDB4}" type="pres">
      <dgm:prSet presAssocID="{C9A80937-FE52-45EC-8CF8-E64162A9BE07}" presName="bgRect" presStyleLbl="bgShp" presStyleIdx="2" presStyleCnt="3"/>
      <dgm:spPr/>
    </dgm:pt>
    <dgm:pt modelId="{D44E474D-EE1D-487E-8D46-0F22DA0BB817}" type="pres">
      <dgm:prSet presAssocID="{C9A80937-FE52-45EC-8CF8-E64162A9BE0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jector screen"/>
        </a:ext>
      </dgm:extLst>
    </dgm:pt>
    <dgm:pt modelId="{4B0C790D-B8C5-4149-BE15-844AA6213631}" type="pres">
      <dgm:prSet presAssocID="{C9A80937-FE52-45EC-8CF8-E64162A9BE07}" presName="spaceRect" presStyleCnt="0"/>
      <dgm:spPr/>
    </dgm:pt>
    <dgm:pt modelId="{3A772F85-29FC-4532-B9BA-32E60E902E71}" type="pres">
      <dgm:prSet presAssocID="{C9A80937-FE52-45EC-8CF8-E64162A9BE07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03E0A201-9184-4D94-BDD5-D41E3B0E2230}" type="presOf" srcId="{78510503-9C8E-4975-BD92-48CF089FD431}" destId="{A4A620CC-93B0-4B09-87D3-D12611A34A41}" srcOrd="0" destOrd="0" presId="urn:microsoft.com/office/officeart/2018/2/layout/IconVerticalSolidList"/>
    <dgm:cxn modelId="{14121408-5852-4AF6-AEFF-86D54636DF9F}" type="presOf" srcId="{C9A80937-FE52-45EC-8CF8-E64162A9BE07}" destId="{3A772F85-29FC-4532-B9BA-32E60E902E71}" srcOrd="0" destOrd="0" presId="urn:microsoft.com/office/officeart/2018/2/layout/IconVerticalSolidList"/>
    <dgm:cxn modelId="{70E7F008-2B09-460A-8081-3E6D4F8DA9F3}" srcId="{418730F9-5F7E-41D4-B395-136FD3802B72}" destId="{0DAE3240-E068-4E7C-B56B-08C8516F9B80}" srcOrd="0" destOrd="0" parTransId="{A09A85FF-450B-4EB4-9954-D3C7D955579D}" sibTransId="{D81B4179-A1D0-4803-B0DF-F40BCA9AAEAA}"/>
    <dgm:cxn modelId="{31B95D11-D89C-4FE0-AEA7-0219FF46D7B6}" type="presOf" srcId="{418730F9-5F7E-41D4-B395-136FD3802B72}" destId="{D769A746-0B0B-4F3E-9A46-954709CA6C01}" srcOrd="0" destOrd="0" presId="urn:microsoft.com/office/officeart/2018/2/layout/IconVerticalSolidList"/>
    <dgm:cxn modelId="{BAC1C96D-1E82-46B0-9397-8E923B502B33}" type="presOf" srcId="{0DAE3240-E068-4E7C-B56B-08C8516F9B80}" destId="{4AB47810-7DFA-42EA-82FB-212DAD24252F}" srcOrd="0" destOrd="0" presId="urn:microsoft.com/office/officeart/2018/2/layout/IconVerticalSolidList"/>
    <dgm:cxn modelId="{650A3A85-BE77-4C9A-97F8-E7381C249AD5}" srcId="{418730F9-5F7E-41D4-B395-136FD3802B72}" destId="{78510503-9C8E-4975-BD92-48CF089FD431}" srcOrd="1" destOrd="0" parTransId="{97C0A5BD-E5D6-413C-A818-564B38119517}" sibTransId="{F17A497D-73C8-4C78-8CE5-4ECBF0706C2C}"/>
    <dgm:cxn modelId="{45D6F38F-C9B7-489E-B831-A24D58C06978}" srcId="{418730F9-5F7E-41D4-B395-136FD3802B72}" destId="{C9A80937-FE52-45EC-8CF8-E64162A9BE07}" srcOrd="2" destOrd="0" parTransId="{6F23482F-86E0-4CEA-A3C1-C4D9C09BB530}" sibTransId="{82E04E2C-02E1-4519-B793-12DE7D06DF86}"/>
    <dgm:cxn modelId="{E08B1561-56F7-4105-9E76-AB35F0C58C38}" type="presParOf" srcId="{D769A746-0B0B-4F3E-9A46-954709CA6C01}" destId="{F61044D6-7132-470E-BFC8-BA52C6350D94}" srcOrd="0" destOrd="0" presId="urn:microsoft.com/office/officeart/2018/2/layout/IconVerticalSolidList"/>
    <dgm:cxn modelId="{1D224013-C8F3-4ABD-8C18-2499B28525B9}" type="presParOf" srcId="{F61044D6-7132-470E-BFC8-BA52C6350D94}" destId="{F17DEBEF-CF26-4B4E-9498-0B3BEEA092AC}" srcOrd="0" destOrd="0" presId="urn:microsoft.com/office/officeart/2018/2/layout/IconVerticalSolidList"/>
    <dgm:cxn modelId="{61AA5FE7-E237-487A-99B3-E6A42F980BDC}" type="presParOf" srcId="{F61044D6-7132-470E-BFC8-BA52C6350D94}" destId="{3CE4143D-5571-4E48-B47E-C5010EEEE763}" srcOrd="1" destOrd="0" presId="urn:microsoft.com/office/officeart/2018/2/layout/IconVerticalSolidList"/>
    <dgm:cxn modelId="{D55918A6-2C71-47FC-9A25-A1DD87ABB1D9}" type="presParOf" srcId="{F61044D6-7132-470E-BFC8-BA52C6350D94}" destId="{D278B0E1-17AF-4B4D-A313-13203806DB6D}" srcOrd="2" destOrd="0" presId="urn:microsoft.com/office/officeart/2018/2/layout/IconVerticalSolidList"/>
    <dgm:cxn modelId="{EFEF159D-558B-4F95-A043-99B5573F6D5B}" type="presParOf" srcId="{F61044D6-7132-470E-BFC8-BA52C6350D94}" destId="{4AB47810-7DFA-42EA-82FB-212DAD24252F}" srcOrd="3" destOrd="0" presId="urn:microsoft.com/office/officeart/2018/2/layout/IconVerticalSolidList"/>
    <dgm:cxn modelId="{936ABBCE-C5AC-4E77-91AA-AA02E1AD38DE}" type="presParOf" srcId="{D769A746-0B0B-4F3E-9A46-954709CA6C01}" destId="{695BBB4A-E3CA-4A8A-8E3F-8BE8261C5E81}" srcOrd="1" destOrd="0" presId="urn:microsoft.com/office/officeart/2018/2/layout/IconVerticalSolidList"/>
    <dgm:cxn modelId="{CA6D55A8-754F-47F5-942E-3A1858535856}" type="presParOf" srcId="{D769A746-0B0B-4F3E-9A46-954709CA6C01}" destId="{DE4ACC05-27A6-406B-8056-810E0DEC9F40}" srcOrd="2" destOrd="0" presId="urn:microsoft.com/office/officeart/2018/2/layout/IconVerticalSolidList"/>
    <dgm:cxn modelId="{4605F1F0-CFF9-4C96-9546-FFDEFD36A0A1}" type="presParOf" srcId="{DE4ACC05-27A6-406B-8056-810E0DEC9F40}" destId="{2162AF60-49A0-4E7E-90D5-620F214E1355}" srcOrd="0" destOrd="0" presId="urn:microsoft.com/office/officeart/2018/2/layout/IconVerticalSolidList"/>
    <dgm:cxn modelId="{D8A1C8D0-A338-48B2-9DD7-4D2F841453F0}" type="presParOf" srcId="{DE4ACC05-27A6-406B-8056-810E0DEC9F40}" destId="{8A9F8AAB-4AFC-460B-A97E-DF00AA1CAECD}" srcOrd="1" destOrd="0" presId="urn:microsoft.com/office/officeart/2018/2/layout/IconVerticalSolidList"/>
    <dgm:cxn modelId="{F6D7A7F8-B600-44A8-8E5D-8510D7A7CEC5}" type="presParOf" srcId="{DE4ACC05-27A6-406B-8056-810E0DEC9F40}" destId="{A8BF42E2-815C-4E4E-BB9C-7C128CE69169}" srcOrd="2" destOrd="0" presId="urn:microsoft.com/office/officeart/2018/2/layout/IconVerticalSolidList"/>
    <dgm:cxn modelId="{44B8A700-297F-40E3-A7DA-5676807B61B6}" type="presParOf" srcId="{DE4ACC05-27A6-406B-8056-810E0DEC9F40}" destId="{A4A620CC-93B0-4B09-87D3-D12611A34A41}" srcOrd="3" destOrd="0" presId="urn:microsoft.com/office/officeart/2018/2/layout/IconVerticalSolidList"/>
    <dgm:cxn modelId="{71804580-7659-440E-B8D0-A859F9CF558F}" type="presParOf" srcId="{D769A746-0B0B-4F3E-9A46-954709CA6C01}" destId="{23A0C617-36EC-4F7A-BA0A-1335AB74F83F}" srcOrd="3" destOrd="0" presId="urn:microsoft.com/office/officeart/2018/2/layout/IconVerticalSolidList"/>
    <dgm:cxn modelId="{1097E12B-67B4-414F-9FC7-D29D5494B0F2}" type="presParOf" srcId="{D769A746-0B0B-4F3E-9A46-954709CA6C01}" destId="{F4AA01FE-5DC5-4EAC-9E96-273354AA1DF1}" srcOrd="4" destOrd="0" presId="urn:microsoft.com/office/officeart/2018/2/layout/IconVerticalSolidList"/>
    <dgm:cxn modelId="{9003A67B-2128-48EF-81FE-42214436BFCC}" type="presParOf" srcId="{F4AA01FE-5DC5-4EAC-9E96-273354AA1DF1}" destId="{EAF905CD-62FF-4484-91E0-C2A9EA66DDB4}" srcOrd="0" destOrd="0" presId="urn:microsoft.com/office/officeart/2018/2/layout/IconVerticalSolidList"/>
    <dgm:cxn modelId="{32733541-430A-4B14-82FE-E6C092B164A2}" type="presParOf" srcId="{F4AA01FE-5DC5-4EAC-9E96-273354AA1DF1}" destId="{D44E474D-EE1D-487E-8D46-0F22DA0BB817}" srcOrd="1" destOrd="0" presId="urn:microsoft.com/office/officeart/2018/2/layout/IconVerticalSolidList"/>
    <dgm:cxn modelId="{A63BC3B4-500D-401F-A011-D4DA6A840579}" type="presParOf" srcId="{F4AA01FE-5DC5-4EAC-9E96-273354AA1DF1}" destId="{4B0C790D-B8C5-4149-BE15-844AA6213631}" srcOrd="2" destOrd="0" presId="urn:microsoft.com/office/officeart/2018/2/layout/IconVerticalSolidList"/>
    <dgm:cxn modelId="{9B69CB15-A1E4-4501-9325-84090065E5E2}" type="presParOf" srcId="{F4AA01FE-5DC5-4EAC-9E96-273354AA1DF1}" destId="{3A772F85-29FC-4532-B9BA-32E60E902E7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5FA75B8-7745-4003-8657-04AC2BBD2EC7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3AA62954-19D3-4109-AE31-B9542E86E860}">
      <dgm:prSet/>
      <dgm:spPr/>
      <dgm:t>
        <a:bodyPr/>
        <a:lstStyle/>
        <a:p>
          <a:pPr>
            <a:defRPr b="1"/>
          </a:pPr>
          <a:r>
            <a:rPr lang="en-US"/>
            <a:t>The Use of Marker-Based Augmented Reality in Space Measurement</a:t>
          </a:r>
        </a:p>
      </dgm:t>
    </dgm:pt>
    <dgm:pt modelId="{AD75BDCA-9C6E-4AE9-837F-68A56FEDBE9A}" type="parTrans" cxnId="{55BFB5BA-0E23-42CB-A392-6AF9F7515DF9}">
      <dgm:prSet/>
      <dgm:spPr/>
      <dgm:t>
        <a:bodyPr/>
        <a:lstStyle/>
        <a:p>
          <a:endParaRPr lang="en-US"/>
        </a:p>
      </dgm:t>
    </dgm:pt>
    <dgm:pt modelId="{08F312DD-A063-4D71-BCB5-3F0FC12884B3}" type="sibTrans" cxnId="{55BFB5BA-0E23-42CB-A392-6AF9F7515DF9}">
      <dgm:prSet/>
      <dgm:spPr/>
      <dgm:t>
        <a:bodyPr/>
        <a:lstStyle/>
        <a:p>
          <a:endParaRPr lang="en-US"/>
        </a:p>
      </dgm:t>
    </dgm:pt>
    <dgm:pt modelId="{160B325D-F84D-4256-B12C-F0E22A5544B0}">
      <dgm:prSet/>
      <dgm:spPr/>
      <dgm:t>
        <a:bodyPr/>
        <a:lstStyle/>
        <a:p>
          <a:r>
            <a:rPr lang="en-US"/>
            <a:t>Used physical ArUco markers arranged in a room to measure the overall size of the space.</a:t>
          </a:r>
        </a:p>
      </dgm:t>
    </dgm:pt>
    <dgm:pt modelId="{028A5C72-9B32-4212-8A7C-2FF2679F12A2}" type="parTrans" cxnId="{112A0842-7176-4B74-9524-174F75BD8255}">
      <dgm:prSet/>
      <dgm:spPr/>
      <dgm:t>
        <a:bodyPr/>
        <a:lstStyle/>
        <a:p>
          <a:endParaRPr lang="en-US"/>
        </a:p>
      </dgm:t>
    </dgm:pt>
    <dgm:pt modelId="{9FBE3193-2A26-4782-80D3-FE01849F4705}" type="sibTrans" cxnId="{112A0842-7176-4B74-9524-174F75BD8255}">
      <dgm:prSet/>
      <dgm:spPr/>
      <dgm:t>
        <a:bodyPr/>
        <a:lstStyle/>
        <a:p>
          <a:endParaRPr lang="en-US"/>
        </a:p>
      </dgm:t>
    </dgm:pt>
    <dgm:pt modelId="{408B83CA-DBAF-4101-8B69-8BE6B461F72D}">
      <dgm:prSet/>
      <dgm:spPr/>
      <dgm:t>
        <a:bodyPr/>
        <a:lstStyle/>
        <a:p>
          <a:pPr>
            <a:defRPr b="1"/>
          </a:pPr>
          <a:r>
            <a:rPr lang="en-US"/>
            <a:t>Mobile Augmented Reality (AR) Marker-based for Indoor Library Navigation</a:t>
          </a:r>
        </a:p>
      </dgm:t>
    </dgm:pt>
    <dgm:pt modelId="{11589284-CCEB-4FB7-8188-8A713D929CD5}" type="parTrans" cxnId="{56C21B5B-F59C-4497-B824-244FB09D3CF4}">
      <dgm:prSet/>
      <dgm:spPr/>
      <dgm:t>
        <a:bodyPr/>
        <a:lstStyle/>
        <a:p>
          <a:endParaRPr lang="en-US"/>
        </a:p>
      </dgm:t>
    </dgm:pt>
    <dgm:pt modelId="{047F47CD-2932-40A3-B89E-C45BF10A7CAA}" type="sibTrans" cxnId="{56C21B5B-F59C-4497-B824-244FB09D3CF4}">
      <dgm:prSet/>
      <dgm:spPr/>
      <dgm:t>
        <a:bodyPr/>
        <a:lstStyle/>
        <a:p>
          <a:endParaRPr lang="en-US"/>
        </a:p>
      </dgm:t>
    </dgm:pt>
    <dgm:pt modelId="{2C302DC3-8829-48CD-9246-1714E6CE597E}">
      <dgm:prSet/>
      <dgm:spPr/>
      <dgm:t>
        <a:bodyPr/>
        <a:lstStyle/>
        <a:p>
          <a:r>
            <a:rPr lang="en-US"/>
            <a:t>Used virtual markers recognized by their program to display navigational instructions in real time.</a:t>
          </a:r>
        </a:p>
      </dgm:t>
    </dgm:pt>
    <dgm:pt modelId="{CFE4A72C-26F6-43CB-A42C-9A7D481C49CC}" type="parTrans" cxnId="{CF5EB74D-6E8D-4607-95A6-B15F3CA69936}">
      <dgm:prSet/>
      <dgm:spPr/>
      <dgm:t>
        <a:bodyPr/>
        <a:lstStyle/>
        <a:p>
          <a:endParaRPr lang="en-US"/>
        </a:p>
      </dgm:t>
    </dgm:pt>
    <dgm:pt modelId="{0207EB31-1B8A-4025-B94C-D0C6814308D1}" type="sibTrans" cxnId="{CF5EB74D-6E8D-4607-95A6-B15F3CA69936}">
      <dgm:prSet/>
      <dgm:spPr/>
      <dgm:t>
        <a:bodyPr/>
        <a:lstStyle/>
        <a:p>
          <a:endParaRPr lang="en-US"/>
        </a:p>
      </dgm:t>
    </dgm:pt>
    <dgm:pt modelId="{6F629068-6437-4BE4-8439-93DB67B1E6C8}">
      <dgm:prSet/>
      <dgm:spPr/>
      <dgm:t>
        <a:bodyPr/>
        <a:lstStyle/>
        <a:p>
          <a:pPr>
            <a:defRPr b="1"/>
          </a:pPr>
          <a:r>
            <a:rPr lang="en-US"/>
            <a:t>ArUco marker-based displacement measurement technique: uncertainty analysis</a:t>
          </a:r>
        </a:p>
      </dgm:t>
    </dgm:pt>
    <dgm:pt modelId="{1090B6AF-F279-4D81-88B0-79136E64356E}" type="parTrans" cxnId="{5D258A2B-2B45-4B01-B743-B057D48F56CE}">
      <dgm:prSet/>
      <dgm:spPr/>
      <dgm:t>
        <a:bodyPr/>
        <a:lstStyle/>
        <a:p>
          <a:endParaRPr lang="en-US"/>
        </a:p>
      </dgm:t>
    </dgm:pt>
    <dgm:pt modelId="{815BBF26-04AF-4A53-9171-E0028329F6B9}" type="sibTrans" cxnId="{5D258A2B-2B45-4B01-B743-B057D48F56CE}">
      <dgm:prSet/>
      <dgm:spPr/>
      <dgm:t>
        <a:bodyPr/>
        <a:lstStyle/>
        <a:p>
          <a:endParaRPr lang="en-US"/>
        </a:p>
      </dgm:t>
    </dgm:pt>
    <dgm:pt modelId="{A209EF06-D5F5-446F-8196-5679A820C490}">
      <dgm:prSet/>
      <dgm:spPr/>
      <dgm:t>
        <a:bodyPr/>
        <a:lstStyle/>
        <a:p>
          <a:r>
            <a:rPr lang="en-US"/>
            <a:t>Used physical markers to measure the displacement of a vibrating structure.</a:t>
          </a:r>
        </a:p>
      </dgm:t>
    </dgm:pt>
    <dgm:pt modelId="{BFD7286D-1E2E-4F89-B901-BA2DF8BC7C47}" type="parTrans" cxnId="{A18C8D96-7C90-4609-97B6-F1B0E4C8CEF3}">
      <dgm:prSet/>
      <dgm:spPr/>
      <dgm:t>
        <a:bodyPr/>
        <a:lstStyle/>
        <a:p>
          <a:endParaRPr lang="en-US"/>
        </a:p>
      </dgm:t>
    </dgm:pt>
    <dgm:pt modelId="{9CE27DEA-25B6-4FEA-A491-B24027945375}" type="sibTrans" cxnId="{A18C8D96-7C90-4609-97B6-F1B0E4C8CEF3}">
      <dgm:prSet/>
      <dgm:spPr/>
      <dgm:t>
        <a:bodyPr/>
        <a:lstStyle/>
        <a:p>
          <a:endParaRPr lang="en-US"/>
        </a:p>
      </dgm:t>
    </dgm:pt>
    <dgm:pt modelId="{B280810A-088D-48EA-BE96-FFBFED6040DE}" type="pres">
      <dgm:prSet presAssocID="{15FA75B8-7745-4003-8657-04AC2BBD2EC7}" presName="root" presStyleCnt="0">
        <dgm:presLayoutVars>
          <dgm:dir/>
          <dgm:resizeHandles val="exact"/>
        </dgm:presLayoutVars>
      </dgm:prSet>
      <dgm:spPr/>
    </dgm:pt>
    <dgm:pt modelId="{E6F12318-757E-453D-8285-DC72C683C15E}" type="pres">
      <dgm:prSet presAssocID="{3AA62954-19D3-4109-AE31-B9542E86E860}" presName="compNode" presStyleCnt="0"/>
      <dgm:spPr/>
    </dgm:pt>
    <dgm:pt modelId="{2C51E85A-DD54-4070-9855-FFC6F3970669}" type="pres">
      <dgm:prSet presAssocID="{3AA62954-19D3-4109-AE31-B9542E86E86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ler"/>
        </a:ext>
      </dgm:extLst>
    </dgm:pt>
    <dgm:pt modelId="{DEC1F8F2-5907-47C8-BBD4-2664ABC99128}" type="pres">
      <dgm:prSet presAssocID="{3AA62954-19D3-4109-AE31-B9542E86E860}" presName="iconSpace" presStyleCnt="0"/>
      <dgm:spPr/>
    </dgm:pt>
    <dgm:pt modelId="{673CEA69-C01B-47A4-B918-4B94BC471F8E}" type="pres">
      <dgm:prSet presAssocID="{3AA62954-19D3-4109-AE31-B9542E86E860}" presName="parTx" presStyleLbl="revTx" presStyleIdx="0" presStyleCnt="6">
        <dgm:presLayoutVars>
          <dgm:chMax val="0"/>
          <dgm:chPref val="0"/>
        </dgm:presLayoutVars>
      </dgm:prSet>
      <dgm:spPr/>
    </dgm:pt>
    <dgm:pt modelId="{F440D889-0A05-4C4D-A70E-E6DC4F78CCAF}" type="pres">
      <dgm:prSet presAssocID="{3AA62954-19D3-4109-AE31-B9542E86E860}" presName="txSpace" presStyleCnt="0"/>
      <dgm:spPr/>
    </dgm:pt>
    <dgm:pt modelId="{F8B472B7-2682-49FB-B4A3-1960B92597E9}" type="pres">
      <dgm:prSet presAssocID="{3AA62954-19D3-4109-AE31-B9542E86E860}" presName="desTx" presStyleLbl="revTx" presStyleIdx="1" presStyleCnt="6">
        <dgm:presLayoutVars/>
      </dgm:prSet>
      <dgm:spPr/>
    </dgm:pt>
    <dgm:pt modelId="{11052EDE-423F-4EF0-A0EA-D23D76EDBBFD}" type="pres">
      <dgm:prSet presAssocID="{08F312DD-A063-4D71-BCB5-3F0FC12884B3}" presName="sibTrans" presStyleCnt="0"/>
      <dgm:spPr/>
    </dgm:pt>
    <dgm:pt modelId="{EBFD63ED-87C2-4005-96D5-B1EB5FE7DFD0}" type="pres">
      <dgm:prSet presAssocID="{408B83CA-DBAF-4101-8B69-8BE6B461F72D}" presName="compNode" presStyleCnt="0"/>
      <dgm:spPr/>
    </dgm:pt>
    <dgm:pt modelId="{15C22010-D05E-40C8-9BA0-422771AD8E33}" type="pres">
      <dgm:prSet presAssocID="{408B83CA-DBAF-4101-8B69-8BE6B461F72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p with pin"/>
        </a:ext>
      </dgm:extLst>
    </dgm:pt>
    <dgm:pt modelId="{FA2EFB60-30EB-4E0F-972C-674E07B78704}" type="pres">
      <dgm:prSet presAssocID="{408B83CA-DBAF-4101-8B69-8BE6B461F72D}" presName="iconSpace" presStyleCnt="0"/>
      <dgm:spPr/>
    </dgm:pt>
    <dgm:pt modelId="{3B48A659-900B-411D-A424-716E1FF3E62F}" type="pres">
      <dgm:prSet presAssocID="{408B83CA-DBAF-4101-8B69-8BE6B461F72D}" presName="parTx" presStyleLbl="revTx" presStyleIdx="2" presStyleCnt="6">
        <dgm:presLayoutVars>
          <dgm:chMax val="0"/>
          <dgm:chPref val="0"/>
        </dgm:presLayoutVars>
      </dgm:prSet>
      <dgm:spPr/>
    </dgm:pt>
    <dgm:pt modelId="{FB9FFF86-7EE9-4EE0-B139-8EF6F30D10E5}" type="pres">
      <dgm:prSet presAssocID="{408B83CA-DBAF-4101-8B69-8BE6B461F72D}" presName="txSpace" presStyleCnt="0"/>
      <dgm:spPr/>
    </dgm:pt>
    <dgm:pt modelId="{6A1D42B2-6DC8-4B55-B3F4-3A4EE88A0C39}" type="pres">
      <dgm:prSet presAssocID="{408B83CA-DBAF-4101-8B69-8BE6B461F72D}" presName="desTx" presStyleLbl="revTx" presStyleIdx="3" presStyleCnt="6">
        <dgm:presLayoutVars/>
      </dgm:prSet>
      <dgm:spPr/>
    </dgm:pt>
    <dgm:pt modelId="{9685C327-1A16-4AF1-BB9A-224D6CDD27A4}" type="pres">
      <dgm:prSet presAssocID="{047F47CD-2932-40A3-B89E-C45BF10A7CAA}" presName="sibTrans" presStyleCnt="0"/>
      <dgm:spPr/>
    </dgm:pt>
    <dgm:pt modelId="{BE6E9783-73C0-4888-9810-575364D57368}" type="pres">
      <dgm:prSet presAssocID="{6F629068-6437-4BE4-8439-93DB67B1E6C8}" presName="compNode" presStyleCnt="0"/>
      <dgm:spPr/>
    </dgm:pt>
    <dgm:pt modelId="{D1DEF724-63A6-486E-8F75-A739793930BC}" type="pres">
      <dgm:prSet presAssocID="{6F629068-6437-4BE4-8439-93DB67B1E6C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oice"/>
        </a:ext>
      </dgm:extLst>
    </dgm:pt>
    <dgm:pt modelId="{118EA96F-B0D3-438F-841A-0A248FEFC49D}" type="pres">
      <dgm:prSet presAssocID="{6F629068-6437-4BE4-8439-93DB67B1E6C8}" presName="iconSpace" presStyleCnt="0"/>
      <dgm:spPr/>
    </dgm:pt>
    <dgm:pt modelId="{D19B058D-B13D-42A2-97BA-61C48524FB1B}" type="pres">
      <dgm:prSet presAssocID="{6F629068-6437-4BE4-8439-93DB67B1E6C8}" presName="parTx" presStyleLbl="revTx" presStyleIdx="4" presStyleCnt="6">
        <dgm:presLayoutVars>
          <dgm:chMax val="0"/>
          <dgm:chPref val="0"/>
        </dgm:presLayoutVars>
      </dgm:prSet>
      <dgm:spPr/>
    </dgm:pt>
    <dgm:pt modelId="{47CA0FDE-8B8C-46D2-A81C-6DF1FF3A1B78}" type="pres">
      <dgm:prSet presAssocID="{6F629068-6437-4BE4-8439-93DB67B1E6C8}" presName="txSpace" presStyleCnt="0"/>
      <dgm:spPr/>
    </dgm:pt>
    <dgm:pt modelId="{762B4817-C743-4D62-8342-16022F97E20C}" type="pres">
      <dgm:prSet presAssocID="{6F629068-6437-4BE4-8439-93DB67B1E6C8}" presName="desTx" presStyleLbl="revTx" presStyleIdx="5" presStyleCnt="6">
        <dgm:presLayoutVars/>
      </dgm:prSet>
      <dgm:spPr/>
    </dgm:pt>
  </dgm:ptLst>
  <dgm:cxnLst>
    <dgm:cxn modelId="{5D258A2B-2B45-4B01-B743-B057D48F56CE}" srcId="{15FA75B8-7745-4003-8657-04AC2BBD2EC7}" destId="{6F629068-6437-4BE4-8439-93DB67B1E6C8}" srcOrd="2" destOrd="0" parTransId="{1090B6AF-F279-4D81-88B0-79136E64356E}" sibTransId="{815BBF26-04AF-4A53-9171-E0028329F6B9}"/>
    <dgm:cxn modelId="{A1A1C13F-A9E9-4D8B-896C-01990692B3E4}" type="presOf" srcId="{160B325D-F84D-4256-B12C-F0E22A5544B0}" destId="{F8B472B7-2682-49FB-B4A3-1960B92597E9}" srcOrd="0" destOrd="0" presId="urn:microsoft.com/office/officeart/2018/2/layout/IconLabelDescriptionList"/>
    <dgm:cxn modelId="{112A0842-7176-4B74-9524-174F75BD8255}" srcId="{3AA62954-19D3-4109-AE31-B9542E86E860}" destId="{160B325D-F84D-4256-B12C-F0E22A5544B0}" srcOrd="0" destOrd="0" parTransId="{028A5C72-9B32-4212-8A7C-2FF2679F12A2}" sibTransId="{9FBE3193-2A26-4782-80D3-FE01849F4705}"/>
    <dgm:cxn modelId="{CF5EB74D-6E8D-4607-95A6-B15F3CA69936}" srcId="{408B83CA-DBAF-4101-8B69-8BE6B461F72D}" destId="{2C302DC3-8829-48CD-9246-1714E6CE597E}" srcOrd="0" destOrd="0" parTransId="{CFE4A72C-26F6-43CB-A42C-9A7D481C49CC}" sibTransId="{0207EB31-1B8A-4025-B94C-D0C6814308D1}"/>
    <dgm:cxn modelId="{56C21B5B-F59C-4497-B824-244FB09D3CF4}" srcId="{15FA75B8-7745-4003-8657-04AC2BBD2EC7}" destId="{408B83CA-DBAF-4101-8B69-8BE6B461F72D}" srcOrd="1" destOrd="0" parTransId="{11589284-CCEB-4FB7-8188-8A713D929CD5}" sibTransId="{047F47CD-2932-40A3-B89E-C45BF10A7CAA}"/>
    <dgm:cxn modelId="{5178D35C-8ACF-42D3-B90F-1C5C073B8BE3}" type="presOf" srcId="{A209EF06-D5F5-446F-8196-5679A820C490}" destId="{762B4817-C743-4D62-8342-16022F97E20C}" srcOrd="0" destOrd="0" presId="urn:microsoft.com/office/officeart/2018/2/layout/IconLabelDescriptionList"/>
    <dgm:cxn modelId="{9F32805F-E0FF-472A-ACE6-EFEF43562593}" type="presOf" srcId="{408B83CA-DBAF-4101-8B69-8BE6B461F72D}" destId="{3B48A659-900B-411D-A424-716E1FF3E62F}" srcOrd="0" destOrd="0" presId="urn:microsoft.com/office/officeart/2018/2/layout/IconLabelDescriptionList"/>
    <dgm:cxn modelId="{A18C8D96-7C90-4609-97B6-F1B0E4C8CEF3}" srcId="{6F629068-6437-4BE4-8439-93DB67B1E6C8}" destId="{A209EF06-D5F5-446F-8196-5679A820C490}" srcOrd="0" destOrd="0" parTransId="{BFD7286D-1E2E-4F89-B901-BA2DF8BC7C47}" sibTransId="{9CE27DEA-25B6-4FEA-A491-B24027945375}"/>
    <dgm:cxn modelId="{CEE82197-E866-4CA8-BD3D-CABF10E149B3}" type="presOf" srcId="{15FA75B8-7745-4003-8657-04AC2BBD2EC7}" destId="{B280810A-088D-48EA-BE96-FFBFED6040DE}" srcOrd="0" destOrd="0" presId="urn:microsoft.com/office/officeart/2018/2/layout/IconLabelDescriptionList"/>
    <dgm:cxn modelId="{263BB99E-1AD8-4D33-B95C-F0EB8A463FAA}" type="presOf" srcId="{3AA62954-19D3-4109-AE31-B9542E86E860}" destId="{673CEA69-C01B-47A4-B918-4B94BC471F8E}" srcOrd="0" destOrd="0" presId="urn:microsoft.com/office/officeart/2018/2/layout/IconLabelDescriptionList"/>
    <dgm:cxn modelId="{51FFCFA0-559E-4222-8007-3C13144FA03D}" type="presOf" srcId="{2C302DC3-8829-48CD-9246-1714E6CE597E}" destId="{6A1D42B2-6DC8-4B55-B3F4-3A4EE88A0C39}" srcOrd="0" destOrd="0" presId="urn:microsoft.com/office/officeart/2018/2/layout/IconLabelDescriptionList"/>
    <dgm:cxn modelId="{F246E8B8-15D9-4557-8D00-8D88BE3298B9}" type="presOf" srcId="{6F629068-6437-4BE4-8439-93DB67B1E6C8}" destId="{D19B058D-B13D-42A2-97BA-61C48524FB1B}" srcOrd="0" destOrd="0" presId="urn:microsoft.com/office/officeart/2018/2/layout/IconLabelDescriptionList"/>
    <dgm:cxn modelId="{55BFB5BA-0E23-42CB-A392-6AF9F7515DF9}" srcId="{15FA75B8-7745-4003-8657-04AC2BBD2EC7}" destId="{3AA62954-19D3-4109-AE31-B9542E86E860}" srcOrd="0" destOrd="0" parTransId="{AD75BDCA-9C6E-4AE9-837F-68A56FEDBE9A}" sibTransId="{08F312DD-A063-4D71-BCB5-3F0FC12884B3}"/>
    <dgm:cxn modelId="{36B5ACE0-A83B-4E21-9E56-7F3F7083FAF9}" type="presParOf" srcId="{B280810A-088D-48EA-BE96-FFBFED6040DE}" destId="{E6F12318-757E-453D-8285-DC72C683C15E}" srcOrd="0" destOrd="0" presId="urn:microsoft.com/office/officeart/2018/2/layout/IconLabelDescriptionList"/>
    <dgm:cxn modelId="{F12187C7-009E-42FE-A889-D5C525FE5E0B}" type="presParOf" srcId="{E6F12318-757E-453D-8285-DC72C683C15E}" destId="{2C51E85A-DD54-4070-9855-FFC6F3970669}" srcOrd="0" destOrd="0" presId="urn:microsoft.com/office/officeart/2018/2/layout/IconLabelDescriptionList"/>
    <dgm:cxn modelId="{39AF9229-D4CB-4A82-96BA-F0AA2EA227DB}" type="presParOf" srcId="{E6F12318-757E-453D-8285-DC72C683C15E}" destId="{DEC1F8F2-5907-47C8-BBD4-2664ABC99128}" srcOrd="1" destOrd="0" presId="urn:microsoft.com/office/officeart/2018/2/layout/IconLabelDescriptionList"/>
    <dgm:cxn modelId="{6BE7EDDE-BDF2-49CC-8133-EE31A8F14750}" type="presParOf" srcId="{E6F12318-757E-453D-8285-DC72C683C15E}" destId="{673CEA69-C01B-47A4-B918-4B94BC471F8E}" srcOrd="2" destOrd="0" presId="urn:microsoft.com/office/officeart/2018/2/layout/IconLabelDescriptionList"/>
    <dgm:cxn modelId="{3AB51174-5132-4D77-A855-4C5A06FB4A91}" type="presParOf" srcId="{E6F12318-757E-453D-8285-DC72C683C15E}" destId="{F440D889-0A05-4C4D-A70E-E6DC4F78CCAF}" srcOrd="3" destOrd="0" presId="urn:microsoft.com/office/officeart/2018/2/layout/IconLabelDescriptionList"/>
    <dgm:cxn modelId="{5DF4694A-D259-43E3-AF71-C9D43A24DD1F}" type="presParOf" srcId="{E6F12318-757E-453D-8285-DC72C683C15E}" destId="{F8B472B7-2682-49FB-B4A3-1960B92597E9}" srcOrd="4" destOrd="0" presId="urn:microsoft.com/office/officeart/2018/2/layout/IconLabelDescriptionList"/>
    <dgm:cxn modelId="{A685EBB5-0517-4FF0-8AAE-FD766AC05D48}" type="presParOf" srcId="{B280810A-088D-48EA-BE96-FFBFED6040DE}" destId="{11052EDE-423F-4EF0-A0EA-D23D76EDBBFD}" srcOrd="1" destOrd="0" presId="urn:microsoft.com/office/officeart/2018/2/layout/IconLabelDescriptionList"/>
    <dgm:cxn modelId="{CE2DC67F-A038-4E87-8349-BACD72A6515B}" type="presParOf" srcId="{B280810A-088D-48EA-BE96-FFBFED6040DE}" destId="{EBFD63ED-87C2-4005-96D5-B1EB5FE7DFD0}" srcOrd="2" destOrd="0" presId="urn:microsoft.com/office/officeart/2018/2/layout/IconLabelDescriptionList"/>
    <dgm:cxn modelId="{8326D796-2535-4523-84A6-CD7C18C2AB09}" type="presParOf" srcId="{EBFD63ED-87C2-4005-96D5-B1EB5FE7DFD0}" destId="{15C22010-D05E-40C8-9BA0-422771AD8E33}" srcOrd="0" destOrd="0" presId="urn:microsoft.com/office/officeart/2018/2/layout/IconLabelDescriptionList"/>
    <dgm:cxn modelId="{563596D0-033E-485B-8363-032630E50B71}" type="presParOf" srcId="{EBFD63ED-87C2-4005-96D5-B1EB5FE7DFD0}" destId="{FA2EFB60-30EB-4E0F-972C-674E07B78704}" srcOrd="1" destOrd="0" presId="urn:microsoft.com/office/officeart/2018/2/layout/IconLabelDescriptionList"/>
    <dgm:cxn modelId="{6B6AA7E4-9699-46B1-9EDF-642CC5940428}" type="presParOf" srcId="{EBFD63ED-87C2-4005-96D5-B1EB5FE7DFD0}" destId="{3B48A659-900B-411D-A424-716E1FF3E62F}" srcOrd="2" destOrd="0" presId="urn:microsoft.com/office/officeart/2018/2/layout/IconLabelDescriptionList"/>
    <dgm:cxn modelId="{924ABEAD-13A3-4A45-B0CA-C91113C4DD62}" type="presParOf" srcId="{EBFD63ED-87C2-4005-96D5-B1EB5FE7DFD0}" destId="{FB9FFF86-7EE9-4EE0-B139-8EF6F30D10E5}" srcOrd="3" destOrd="0" presId="urn:microsoft.com/office/officeart/2018/2/layout/IconLabelDescriptionList"/>
    <dgm:cxn modelId="{7A3463CE-FAA9-493E-B68E-883776A031F5}" type="presParOf" srcId="{EBFD63ED-87C2-4005-96D5-B1EB5FE7DFD0}" destId="{6A1D42B2-6DC8-4B55-B3F4-3A4EE88A0C39}" srcOrd="4" destOrd="0" presId="urn:microsoft.com/office/officeart/2018/2/layout/IconLabelDescriptionList"/>
    <dgm:cxn modelId="{AD04260B-7884-497C-BD0F-8397EEAA927C}" type="presParOf" srcId="{B280810A-088D-48EA-BE96-FFBFED6040DE}" destId="{9685C327-1A16-4AF1-BB9A-224D6CDD27A4}" srcOrd="3" destOrd="0" presId="urn:microsoft.com/office/officeart/2018/2/layout/IconLabelDescriptionList"/>
    <dgm:cxn modelId="{FCD800FE-FCD2-4B95-9DB1-86063380CDA8}" type="presParOf" srcId="{B280810A-088D-48EA-BE96-FFBFED6040DE}" destId="{BE6E9783-73C0-4888-9810-575364D57368}" srcOrd="4" destOrd="0" presId="urn:microsoft.com/office/officeart/2018/2/layout/IconLabelDescriptionList"/>
    <dgm:cxn modelId="{E4FA005C-2875-4AE0-B6FC-BBA182A04B60}" type="presParOf" srcId="{BE6E9783-73C0-4888-9810-575364D57368}" destId="{D1DEF724-63A6-486E-8F75-A739793930BC}" srcOrd="0" destOrd="0" presId="urn:microsoft.com/office/officeart/2018/2/layout/IconLabelDescriptionList"/>
    <dgm:cxn modelId="{E7F41770-37E9-44B3-BD97-EC068F61C0C6}" type="presParOf" srcId="{BE6E9783-73C0-4888-9810-575364D57368}" destId="{118EA96F-B0D3-438F-841A-0A248FEFC49D}" srcOrd="1" destOrd="0" presId="urn:microsoft.com/office/officeart/2018/2/layout/IconLabelDescriptionList"/>
    <dgm:cxn modelId="{4BEE295E-9CA8-4845-B7B5-C7B09C166DB1}" type="presParOf" srcId="{BE6E9783-73C0-4888-9810-575364D57368}" destId="{D19B058D-B13D-42A2-97BA-61C48524FB1B}" srcOrd="2" destOrd="0" presId="urn:microsoft.com/office/officeart/2018/2/layout/IconLabelDescriptionList"/>
    <dgm:cxn modelId="{BAF999BE-833E-4453-8F21-9ED9F4CC382B}" type="presParOf" srcId="{BE6E9783-73C0-4888-9810-575364D57368}" destId="{47CA0FDE-8B8C-46D2-A81C-6DF1FF3A1B78}" srcOrd="3" destOrd="0" presId="urn:microsoft.com/office/officeart/2018/2/layout/IconLabelDescriptionList"/>
    <dgm:cxn modelId="{9DA6AAB7-8DD3-4E96-B9CD-F30BF2DF7EAE}" type="presParOf" srcId="{BE6E9783-73C0-4888-9810-575364D57368}" destId="{762B4817-C743-4D62-8342-16022F97E20C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A463630-0250-4F21-889F-C3779FEEEC41}" type="doc">
      <dgm:prSet loTypeId="urn:microsoft.com/office/officeart/2005/8/layout/default" loCatId="list" qsTypeId="urn:microsoft.com/office/officeart/2005/8/quickstyle/simple5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1B437174-9D75-4D76-BD53-8148375DEFA7}">
      <dgm:prSet/>
      <dgm:spPr/>
      <dgm:t>
        <a:bodyPr/>
        <a:lstStyle/>
        <a:p>
          <a:pPr rtl="0"/>
          <a:r>
            <a:rPr lang="en-US" dirty="0">
              <a:latin typeface="Plantagenet Cherokee"/>
            </a:rPr>
            <a:t> Load</a:t>
          </a:r>
          <a:r>
            <a:rPr lang="en-US" dirty="0"/>
            <a:t> the images and resize them to (560, 720)</a:t>
          </a:r>
          <a:r>
            <a:rPr lang="en-US" dirty="0" err="1"/>
            <a:t>px</a:t>
          </a:r>
          <a:r>
            <a:rPr lang="en-US" dirty="0"/>
            <a:t>.</a:t>
          </a:r>
        </a:p>
      </dgm:t>
    </dgm:pt>
    <dgm:pt modelId="{A2806468-51CC-474D-AB35-2EDA88768C43}" type="parTrans" cxnId="{72D5D8C9-3CDE-4314-A460-34E315F74438}">
      <dgm:prSet/>
      <dgm:spPr/>
      <dgm:t>
        <a:bodyPr/>
        <a:lstStyle/>
        <a:p>
          <a:endParaRPr lang="en-US"/>
        </a:p>
      </dgm:t>
    </dgm:pt>
    <dgm:pt modelId="{10D31530-DB4E-4FE8-A88D-EE0FDB59ADBC}" type="sibTrans" cxnId="{72D5D8C9-3CDE-4314-A460-34E315F74438}">
      <dgm:prSet phldrT="1" phldr="0"/>
      <dgm:spPr/>
      <dgm:t>
        <a:bodyPr/>
        <a:lstStyle/>
        <a:p>
          <a:endParaRPr lang="en-US"/>
        </a:p>
      </dgm:t>
    </dgm:pt>
    <dgm:pt modelId="{97EBB352-072C-45E7-9888-139DA55FB21D}">
      <dgm:prSet/>
      <dgm:spPr/>
      <dgm:t>
        <a:bodyPr/>
        <a:lstStyle/>
        <a:p>
          <a:pPr rtl="0"/>
          <a:r>
            <a:rPr lang="en-US" dirty="0">
              <a:latin typeface="Plantagenet Cherokee"/>
            </a:rPr>
            <a:t> </a:t>
          </a:r>
          <a:r>
            <a:rPr lang="en-US" dirty="0"/>
            <a:t>Set the coordinates system for the </a:t>
          </a:r>
          <a:r>
            <a:rPr lang="en-US" dirty="0" err="1"/>
            <a:t>ArUco</a:t>
          </a:r>
          <a:r>
            <a:rPr lang="en-US" dirty="0"/>
            <a:t> marker based on the predefined length of 200px.</a:t>
          </a:r>
        </a:p>
      </dgm:t>
    </dgm:pt>
    <dgm:pt modelId="{BD5B5859-A109-4671-B7DD-A43C623CB1D6}" type="parTrans" cxnId="{17E82E16-09A9-45F9-A99B-01A0488970EF}">
      <dgm:prSet/>
      <dgm:spPr/>
      <dgm:t>
        <a:bodyPr/>
        <a:lstStyle/>
        <a:p>
          <a:endParaRPr lang="en-US"/>
        </a:p>
      </dgm:t>
    </dgm:pt>
    <dgm:pt modelId="{F05E6769-D74D-414B-AEB6-5E94DE4E58F1}" type="sibTrans" cxnId="{17E82E16-09A9-45F9-A99B-01A0488970EF}">
      <dgm:prSet phldrT="2" phldr="0"/>
      <dgm:spPr/>
      <dgm:t>
        <a:bodyPr/>
        <a:lstStyle/>
        <a:p>
          <a:endParaRPr lang="en-US"/>
        </a:p>
      </dgm:t>
    </dgm:pt>
    <dgm:pt modelId="{B474E811-3746-46B6-8C94-82FBC3E15C11}">
      <dgm:prSet/>
      <dgm:spPr/>
      <dgm:t>
        <a:bodyPr/>
        <a:lstStyle/>
        <a:p>
          <a:pPr rtl="0"/>
          <a:r>
            <a:rPr lang="en-US" dirty="0">
              <a:latin typeface="Plantagenet Cherokee"/>
            </a:rPr>
            <a:t> </a:t>
          </a:r>
          <a:r>
            <a:rPr lang="en-US" dirty="0"/>
            <a:t>Detect the </a:t>
          </a:r>
          <a:r>
            <a:rPr lang="en-US" dirty="0" err="1"/>
            <a:t>ArUco</a:t>
          </a:r>
          <a:r>
            <a:rPr lang="en-US" dirty="0"/>
            <a:t> marker within a frame.</a:t>
          </a:r>
        </a:p>
      </dgm:t>
    </dgm:pt>
    <dgm:pt modelId="{72381736-574C-46DD-8330-C1F2C1AC6E26}" type="parTrans" cxnId="{0DA45C9D-3385-4630-95C1-EB813D0C4E5D}">
      <dgm:prSet/>
      <dgm:spPr/>
      <dgm:t>
        <a:bodyPr/>
        <a:lstStyle/>
        <a:p>
          <a:endParaRPr lang="en-US"/>
        </a:p>
      </dgm:t>
    </dgm:pt>
    <dgm:pt modelId="{7D0DBDC1-4A10-42B3-A534-6943373FC281}" type="sibTrans" cxnId="{0DA45C9D-3385-4630-95C1-EB813D0C4E5D}">
      <dgm:prSet phldrT="3" phldr="0"/>
      <dgm:spPr/>
      <dgm:t>
        <a:bodyPr/>
        <a:lstStyle/>
        <a:p>
          <a:endParaRPr lang="en-US"/>
        </a:p>
      </dgm:t>
    </dgm:pt>
    <dgm:pt modelId="{671269F9-A3DB-4B9C-A2D9-5679F6E6801E}">
      <dgm:prSet/>
      <dgm:spPr/>
      <dgm:t>
        <a:bodyPr/>
        <a:lstStyle/>
        <a:p>
          <a:pPr rtl="0"/>
          <a:r>
            <a:rPr lang="en-US" dirty="0">
              <a:latin typeface="Plantagenet Cherokee"/>
            </a:rPr>
            <a:t> </a:t>
          </a:r>
          <a:r>
            <a:rPr lang="en-US" dirty="0"/>
            <a:t>Find the markers pose from 3D to 2D point correspondence.</a:t>
          </a:r>
        </a:p>
      </dgm:t>
    </dgm:pt>
    <dgm:pt modelId="{B133A697-B43A-4CAC-9BBA-6FB067AA37FC}" type="parTrans" cxnId="{5E6702E3-5621-4145-B2A8-3765AD5F52B8}">
      <dgm:prSet/>
      <dgm:spPr/>
      <dgm:t>
        <a:bodyPr/>
        <a:lstStyle/>
        <a:p>
          <a:endParaRPr lang="en-US"/>
        </a:p>
      </dgm:t>
    </dgm:pt>
    <dgm:pt modelId="{7AB5F51C-5B57-49DB-BD3D-481B9D1A871C}" type="sibTrans" cxnId="{5E6702E3-5621-4145-B2A8-3765AD5F52B8}">
      <dgm:prSet phldrT="4" phldr="0"/>
      <dgm:spPr/>
      <dgm:t>
        <a:bodyPr/>
        <a:lstStyle/>
        <a:p>
          <a:endParaRPr lang="en-US"/>
        </a:p>
      </dgm:t>
    </dgm:pt>
    <dgm:pt modelId="{AA91669A-9D07-4149-8D36-0EAF4B6C92C2}">
      <dgm:prSet/>
      <dgm:spPr/>
      <dgm:t>
        <a:bodyPr/>
        <a:lstStyle/>
        <a:p>
          <a:pPr rtl="0"/>
          <a:r>
            <a:rPr lang="en-US" dirty="0">
              <a:latin typeface="Plantagenet Cherokee"/>
            </a:rPr>
            <a:t> </a:t>
          </a:r>
          <a:r>
            <a:rPr lang="en-US" dirty="0"/>
            <a:t>Warp the overlay image using the </a:t>
          </a:r>
          <a:r>
            <a:rPr lang="en-US" dirty="0" err="1"/>
            <a:t>homography</a:t>
          </a:r>
          <a:r>
            <a:rPr lang="en-US" dirty="0"/>
            <a:t> matrix.</a:t>
          </a:r>
        </a:p>
      </dgm:t>
    </dgm:pt>
    <dgm:pt modelId="{937250D0-F421-4636-94A6-A1FBD4975D1E}" type="parTrans" cxnId="{550F7DA6-B80F-4988-9DFD-5158159CF86F}">
      <dgm:prSet/>
      <dgm:spPr/>
      <dgm:t>
        <a:bodyPr/>
        <a:lstStyle/>
        <a:p>
          <a:endParaRPr lang="en-US"/>
        </a:p>
      </dgm:t>
    </dgm:pt>
    <dgm:pt modelId="{4E82C1FA-E3C0-4B91-9155-F9E13D6F6031}" type="sibTrans" cxnId="{550F7DA6-B80F-4988-9DFD-5158159CF86F}">
      <dgm:prSet phldrT="5" phldr="0"/>
      <dgm:spPr/>
      <dgm:t>
        <a:bodyPr/>
        <a:lstStyle/>
        <a:p>
          <a:endParaRPr lang="en-US"/>
        </a:p>
      </dgm:t>
    </dgm:pt>
    <dgm:pt modelId="{61DEAFD6-6CB9-43E8-A47D-5580A4791069}">
      <dgm:prSet/>
      <dgm:spPr/>
      <dgm:t>
        <a:bodyPr/>
        <a:lstStyle/>
        <a:p>
          <a:pPr rtl="0"/>
          <a:r>
            <a:rPr lang="en-US">
              <a:latin typeface="Plantagenet Cherokee"/>
            </a:rPr>
            <a:t> </a:t>
          </a:r>
          <a:r>
            <a:rPr lang="en-US"/>
            <a:t>Compute the homography from the overlay image to the projected points. </a:t>
          </a:r>
          <a:endParaRPr lang="en-US" dirty="0"/>
        </a:p>
      </dgm:t>
    </dgm:pt>
    <dgm:pt modelId="{5A051519-1F82-4647-81CC-539810D02CA0}" type="parTrans" cxnId="{A0D5E8B1-E0BC-45D7-B433-4112A3688180}">
      <dgm:prSet/>
      <dgm:spPr/>
      <dgm:t>
        <a:bodyPr/>
        <a:lstStyle/>
        <a:p>
          <a:endParaRPr lang="en-US"/>
        </a:p>
      </dgm:t>
    </dgm:pt>
    <dgm:pt modelId="{03A113E4-2F77-443D-923D-122EC1E9C731}" type="sibTrans" cxnId="{A0D5E8B1-E0BC-45D7-B433-4112A3688180}">
      <dgm:prSet phldrT="6" phldr="0"/>
      <dgm:spPr/>
      <dgm:t>
        <a:bodyPr/>
        <a:lstStyle/>
        <a:p>
          <a:endParaRPr lang="en-US"/>
        </a:p>
      </dgm:t>
    </dgm:pt>
    <dgm:pt modelId="{50D3EF15-102D-4EDB-ADCB-345E2AB86D02}">
      <dgm:prSet/>
      <dgm:spPr/>
      <dgm:t>
        <a:bodyPr/>
        <a:lstStyle/>
        <a:p>
          <a:pPr rtl="0"/>
          <a:r>
            <a:rPr lang="en-US">
              <a:latin typeface="Plantagenet Cherokee"/>
            </a:rPr>
            <a:t> </a:t>
          </a:r>
          <a:r>
            <a:rPr lang="en-US"/>
            <a:t>Project </a:t>
          </a:r>
          <a:r>
            <a:rPr lang="en-US" dirty="0"/>
            <a:t>those 3D points onto a 2D plane using the camera matrix and distortion coefficients.</a:t>
          </a:r>
        </a:p>
      </dgm:t>
    </dgm:pt>
    <dgm:pt modelId="{DD6F4550-90FA-49AA-A2DB-E3402D4D398A}" type="parTrans" cxnId="{A1E70CB2-A109-461D-926B-4EB5D5F23278}">
      <dgm:prSet/>
      <dgm:spPr/>
      <dgm:t>
        <a:bodyPr/>
        <a:lstStyle/>
        <a:p>
          <a:endParaRPr lang="en-US"/>
        </a:p>
      </dgm:t>
    </dgm:pt>
    <dgm:pt modelId="{35863273-B8B4-4D8B-8876-F4930DF5A8F7}" type="sibTrans" cxnId="{A1E70CB2-A109-461D-926B-4EB5D5F23278}">
      <dgm:prSet phldrT="7" phldr="0"/>
      <dgm:spPr/>
      <dgm:t>
        <a:bodyPr/>
        <a:lstStyle/>
        <a:p>
          <a:endParaRPr lang="en-US"/>
        </a:p>
      </dgm:t>
    </dgm:pt>
    <dgm:pt modelId="{6EAF8588-3B6E-4080-B4A8-6F7C15FE2848}">
      <dgm:prSet/>
      <dgm:spPr/>
      <dgm:t>
        <a:bodyPr/>
        <a:lstStyle/>
        <a:p>
          <a:pPr rtl="0"/>
          <a:r>
            <a:rPr lang="en-US" dirty="0">
              <a:latin typeface="Plantagenet Cherokee"/>
            </a:rPr>
            <a:t> </a:t>
          </a:r>
          <a:r>
            <a:rPr lang="en-US" dirty="0"/>
            <a:t>Calculate the proposed 3D corners for the newly resized overlay image.</a:t>
          </a:r>
        </a:p>
      </dgm:t>
    </dgm:pt>
    <dgm:pt modelId="{0B5C8410-0E10-4D4E-8455-2E9176122341}" type="parTrans" cxnId="{5ADF4958-9710-4DCB-BD06-41BD1A1F7A8E}">
      <dgm:prSet/>
      <dgm:spPr/>
      <dgm:t>
        <a:bodyPr/>
        <a:lstStyle/>
        <a:p>
          <a:endParaRPr lang="en-US"/>
        </a:p>
      </dgm:t>
    </dgm:pt>
    <dgm:pt modelId="{6AD4263F-555C-4BB5-AF05-8206342FD340}" type="sibTrans" cxnId="{5ADF4958-9710-4DCB-BD06-41BD1A1F7A8E}">
      <dgm:prSet phldrT="8" phldr="0"/>
      <dgm:spPr/>
      <dgm:t>
        <a:bodyPr/>
        <a:lstStyle/>
        <a:p>
          <a:endParaRPr lang="en-US"/>
        </a:p>
      </dgm:t>
    </dgm:pt>
    <dgm:pt modelId="{A8D3480E-5D84-4747-8909-CC0D6A811876}">
      <dgm:prSet/>
      <dgm:spPr/>
      <dgm:t>
        <a:bodyPr/>
        <a:lstStyle/>
        <a:p>
          <a:pPr rtl="0"/>
          <a:r>
            <a:rPr lang="en-US" dirty="0">
              <a:latin typeface="Plantagenet Cherokee"/>
            </a:rPr>
            <a:t> </a:t>
          </a:r>
          <a:r>
            <a:rPr lang="en-US" dirty="0"/>
            <a:t>Create a mask where the overlay image is positioned.</a:t>
          </a:r>
        </a:p>
      </dgm:t>
    </dgm:pt>
    <dgm:pt modelId="{70F950C7-97D8-422E-A4A5-A1C64849A203}" type="parTrans" cxnId="{DD61C0AA-1907-4879-AC18-007E1F79E61E}">
      <dgm:prSet/>
      <dgm:spPr/>
      <dgm:t>
        <a:bodyPr/>
        <a:lstStyle/>
        <a:p>
          <a:endParaRPr lang="en-US"/>
        </a:p>
      </dgm:t>
    </dgm:pt>
    <dgm:pt modelId="{919598F7-54FE-4100-8903-A282AB95A92E}" type="sibTrans" cxnId="{DD61C0AA-1907-4879-AC18-007E1F79E61E}">
      <dgm:prSet phldrT="9" phldr="0"/>
      <dgm:spPr/>
      <dgm:t>
        <a:bodyPr/>
        <a:lstStyle/>
        <a:p>
          <a:endParaRPr lang="en-US"/>
        </a:p>
      </dgm:t>
    </dgm:pt>
    <dgm:pt modelId="{8AF7E45B-1873-4900-98B4-6F28F5DC85FF}">
      <dgm:prSet/>
      <dgm:spPr/>
      <dgm:t>
        <a:bodyPr/>
        <a:lstStyle/>
        <a:p>
          <a:pPr rtl="0"/>
          <a:r>
            <a:rPr lang="en-US" dirty="0">
              <a:latin typeface="Plantagenet Cherokee"/>
            </a:rPr>
            <a:t> </a:t>
          </a:r>
          <a:r>
            <a:rPr lang="en-US"/>
            <a:t>Create the inverse of that mask for the background.</a:t>
          </a:r>
        </a:p>
      </dgm:t>
    </dgm:pt>
    <dgm:pt modelId="{15CA7FC1-2993-413A-9AB5-55882459800E}" type="parTrans" cxnId="{CF560BCA-5C3F-418B-BEB2-1D4D84CD6A43}">
      <dgm:prSet/>
      <dgm:spPr/>
      <dgm:t>
        <a:bodyPr/>
        <a:lstStyle/>
        <a:p>
          <a:endParaRPr lang="en-US"/>
        </a:p>
      </dgm:t>
    </dgm:pt>
    <dgm:pt modelId="{B7992E1D-DDF2-4075-AC41-24E0BDC545D4}" type="sibTrans" cxnId="{CF560BCA-5C3F-418B-BEB2-1D4D84CD6A43}">
      <dgm:prSet phldrT="10" phldr="0"/>
      <dgm:spPr/>
      <dgm:t>
        <a:bodyPr/>
        <a:lstStyle/>
        <a:p>
          <a:endParaRPr lang="en-US"/>
        </a:p>
      </dgm:t>
    </dgm:pt>
    <dgm:pt modelId="{FA4710C1-96CB-456A-AD74-EE972C4CD8A0}">
      <dgm:prSet/>
      <dgm:spPr/>
      <dgm:t>
        <a:bodyPr/>
        <a:lstStyle/>
        <a:p>
          <a:pPr rtl="0"/>
          <a:r>
            <a:rPr lang="en-US" dirty="0">
              <a:latin typeface="Plantagenet Cherokee"/>
            </a:rPr>
            <a:t> </a:t>
          </a:r>
          <a:r>
            <a:rPr lang="en-US" dirty="0"/>
            <a:t>Prepare background image by masking out overlay area.</a:t>
          </a:r>
        </a:p>
      </dgm:t>
    </dgm:pt>
    <dgm:pt modelId="{CE517459-B686-4C27-A2EC-85C9C988FBF5}" type="parTrans" cxnId="{ADBDEB26-171C-43C1-AF5C-594663630A88}">
      <dgm:prSet/>
      <dgm:spPr/>
      <dgm:t>
        <a:bodyPr/>
        <a:lstStyle/>
        <a:p>
          <a:endParaRPr lang="en-US"/>
        </a:p>
      </dgm:t>
    </dgm:pt>
    <dgm:pt modelId="{91460BF3-E5BB-4B8C-B96B-5D19CD06F96C}" type="sibTrans" cxnId="{ADBDEB26-171C-43C1-AF5C-594663630A88}">
      <dgm:prSet phldrT="11" phldr="0"/>
      <dgm:spPr/>
      <dgm:t>
        <a:bodyPr/>
        <a:lstStyle/>
        <a:p>
          <a:endParaRPr lang="en-US"/>
        </a:p>
      </dgm:t>
    </dgm:pt>
    <dgm:pt modelId="{AEE4D504-FFF5-462D-93D7-473700B25BD4}">
      <dgm:prSet/>
      <dgm:spPr/>
      <dgm:t>
        <a:bodyPr/>
        <a:lstStyle/>
        <a:p>
          <a:pPr rtl="0"/>
          <a:r>
            <a:rPr lang="en-US">
              <a:latin typeface="Plantagenet Cherokee"/>
            </a:rPr>
            <a:t> </a:t>
          </a:r>
          <a:r>
            <a:rPr lang="en-US"/>
            <a:t>Combine the background and warped overlay.</a:t>
          </a:r>
        </a:p>
      </dgm:t>
    </dgm:pt>
    <dgm:pt modelId="{BB2096C3-1902-4395-9F63-E7C9F57A4908}" type="parTrans" cxnId="{BBF9352C-3DD3-4F95-AB0E-39278BCD5F8E}">
      <dgm:prSet/>
      <dgm:spPr/>
      <dgm:t>
        <a:bodyPr/>
        <a:lstStyle/>
        <a:p>
          <a:endParaRPr lang="en-US"/>
        </a:p>
      </dgm:t>
    </dgm:pt>
    <dgm:pt modelId="{1F8C4940-B619-4660-A340-B83BA0BD57FF}" type="sibTrans" cxnId="{BBF9352C-3DD3-4F95-AB0E-39278BCD5F8E}">
      <dgm:prSet phldrT="12" phldr="0"/>
      <dgm:spPr/>
      <dgm:t>
        <a:bodyPr/>
        <a:lstStyle/>
        <a:p>
          <a:endParaRPr lang="en-US"/>
        </a:p>
      </dgm:t>
    </dgm:pt>
    <dgm:pt modelId="{90BCBE18-4CFE-4BD8-B4CA-D48A86265393}" type="pres">
      <dgm:prSet presAssocID="{FA463630-0250-4F21-889F-C3779FEEEC41}" presName="diagram" presStyleCnt="0">
        <dgm:presLayoutVars>
          <dgm:dir/>
          <dgm:resizeHandles val="exact"/>
        </dgm:presLayoutVars>
      </dgm:prSet>
      <dgm:spPr/>
    </dgm:pt>
    <dgm:pt modelId="{9AE9912C-64AF-40B0-BF1C-26B5FCCB3B86}" type="pres">
      <dgm:prSet presAssocID="{1B437174-9D75-4D76-BD53-8148375DEFA7}" presName="node" presStyleLbl="node1" presStyleIdx="0" presStyleCnt="12">
        <dgm:presLayoutVars>
          <dgm:bulletEnabled val="1"/>
        </dgm:presLayoutVars>
      </dgm:prSet>
      <dgm:spPr/>
    </dgm:pt>
    <dgm:pt modelId="{B2FADED5-543D-4973-8CB3-DFC0DDA0A9A2}" type="pres">
      <dgm:prSet presAssocID="{10D31530-DB4E-4FE8-A88D-EE0FDB59ADBC}" presName="sibTrans" presStyleCnt="0"/>
      <dgm:spPr/>
    </dgm:pt>
    <dgm:pt modelId="{FECEEA43-2FB6-4228-8C13-3E164A965815}" type="pres">
      <dgm:prSet presAssocID="{97EBB352-072C-45E7-9888-139DA55FB21D}" presName="node" presStyleLbl="node1" presStyleIdx="1" presStyleCnt="12">
        <dgm:presLayoutVars>
          <dgm:bulletEnabled val="1"/>
        </dgm:presLayoutVars>
      </dgm:prSet>
      <dgm:spPr/>
    </dgm:pt>
    <dgm:pt modelId="{DBFBA3E5-68AF-407C-9A73-D1D967CD7EC3}" type="pres">
      <dgm:prSet presAssocID="{F05E6769-D74D-414B-AEB6-5E94DE4E58F1}" presName="sibTrans" presStyleCnt="0"/>
      <dgm:spPr/>
    </dgm:pt>
    <dgm:pt modelId="{DF5D3F8A-3DA7-450B-AF52-651EE4EA68D6}" type="pres">
      <dgm:prSet presAssocID="{B474E811-3746-46B6-8C94-82FBC3E15C11}" presName="node" presStyleLbl="node1" presStyleIdx="2" presStyleCnt="12">
        <dgm:presLayoutVars>
          <dgm:bulletEnabled val="1"/>
        </dgm:presLayoutVars>
      </dgm:prSet>
      <dgm:spPr/>
    </dgm:pt>
    <dgm:pt modelId="{89EE1158-81C9-4046-B905-69ABAD8953F5}" type="pres">
      <dgm:prSet presAssocID="{7D0DBDC1-4A10-42B3-A534-6943373FC281}" presName="sibTrans" presStyleCnt="0"/>
      <dgm:spPr/>
    </dgm:pt>
    <dgm:pt modelId="{44E8E191-89D1-48D4-9472-626BEB1D62CF}" type="pres">
      <dgm:prSet presAssocID="{671269F9-A3DB-4B9C-A2D9-5679F6E6801E}" presName="node" presStyleLbl="node1" presStyleIdx="3" presStyleCnt="12">
        <dgm:presLayoutVars>
          <dgm:bulletEnabled val="1"/>
        </dgm:presLayoutVars>
      </dgm:prSet>
      <dgm:spPr/>
    </dgm:pt>
    <dgm:pt modelId="{44D66581-DFA9-450A-A10E-A80D3E0744D2}" type="pres">
      <dgm:prSet presAssocID="{7AB5F51C-5B57-49DB-BD3D-481B9D1A871C}" presName="sibTrans" presStyleCnt="0"/>
      <dgm:spPr/>
    </dgm:pt>
    <dgm:pt modelId="{29B7BE4D-6D9D-40F1-A5D9-CA2164013DD7}" type="pres">
      <dgm:prSet presAssocID="{AA91669A-9D07-4149-8D36-0EAF4B6C92C2}" presName="node" presStyleLbl="node1" presStyleIdx="4" presStyleCnt="12">
        <dgm:presLayoutVars>
          <dgm:bulletEnabled val="1"/>
        </dgm:presLayoutVars>
      </dgm:prSet>
      <dgm:spPr/>
    </dgm:pt>
    <dgm:pt modelId="{5E345E94-5DBA-4978-9C86-5BFDF23AD56B}" type="pres">
      <dgm:prSet presAssocID="{4E82C1FA-E3C0-4B91-9155-F9E13D6F6031}" presName="sibTrans" presStyleCnt="0"/>
      <dgm:spPr/>
    </dgm:pt>
    <dgm:pt modelId="{9C1FAF0D-9792-4094-BBDB-90D7F793F3CA}" type="pres">
      <dgm:prSet presAssocID="{61DEAFD6-6CB9-43E8-A47D-5580A4791069}" presName="node" presStyleLbl="node1" presStyleIdx="5" presStyleCnt="12">
        <dgm:presLayoutVars>
          <dgm:bulletEnabled val="1"/>
        </dgm:presLayoutVars>
      </dgm:prSet>
      <dgm:spPr/>
    </dgm:pt>
    <dgm:pt modelId="{7EE80398-8FFD-4324-B7ED-64B1051411B0}" type="pres">
      <dgm:prSet presAssocID="{03A113E4-2F77-443D-923D-122EC1E9C731}" presName="sibTrans" presStyleCnt="0"/>
      <dgm:spPr/>
    </dgm:pt>
    <dgm:pt modelId="{442A2B8E-31A8-4100-AC64-44AEE23313BA}" type="pres">
      <dgm:prSet presAssocID="{50D3EF15-102D-4EDB-ADCB-345E2AB86D02}" presName="node" presStyleLbl="node1" presStyleIdx="6" presStyleCnt="12">
        <dgm:presLayoutVars>
          <dgm:bulletEnabled val="1"/>
        </dgm:presLayoutVars>
      </dgm:prSet>
      <dgm:spPr/>
    </dgm:pt>
    <dgm:pt modelId="{85E42612-910A-4335-A6D7-C1A222CF670B}" type="pres">
      <dgm:prSet presAssocID="{35863273-B8B4-4D8B-8876-F4930DF5A8F7}" presName="sibTrans" presStyleCnt="0"/>
      <dgm:spPr/>
    </dgm:pt>
    <dgm:pt modelId="{845FBF96-8702-470C-B105-8B3DA1985046}" type="pres">
      <dgm:prSet presAssocID="{6EAF8588-3B6E-4080-B4A8-6F7C15FE2848}" presName="node" presStyleLbl="node1" presStyleIdx="7" presStyleCnt="12">
        <dgm:presLayoutVars>
          <dgm:bulletEnabled val="1"/>
        </dgm:presLayoutVars>
      </dgm:prSet>
      <dgm:spPr/>
    </dgm:pt>
    <dgm:pt modelId="{33D91C08-976F-485A-869F-7DA3F3C7BF45}" type="pres">
      <dgm:prSet presAssocID="{6AD4263F-555C-4BB5-AF05-8206342FD340}" presName="sibTrans" presStyleCnt="0"/>
      <dgm:spPr/>
    </dgm:pt>
    <dgm:pt modelId="{660840A3-F83B-41B1-807A-9B554CD3C536}" type="pres">
      <dgm:prSet presAssocID="{A8D3480E-5D84-4747-8909-CC0D6A811876}" presName="node" presStyleLbl="node1" presStyleIdx="8" presStyleCnt="12">
        <dgm:presLayoutVars>
          <dgm:bulletEnabled val="1"/>
        </dgm:presLayoutVars>
      </dgm:prSet>
      <dgm:spPr/>
    </dgm:pt>
    <dgm:pt modelId="{6BCA251C-36C2-4F55-9BE9-61AF85264C78}" type="pres">
      <dgm:prSet presAssocID="{919598F7-54FE-4100-8903-A282AB95A92E}" presName="sibTrans" presStyleCnt="0"/>
      <dgm:spPr/>
    </dgm:pt>
    <dgm:pt modelId="{07D9C731-A3B6-44C5-AB16-74319A2B84D1}" type="pres">
      <dgm:prSet presAssocID="{8AF7E45B-1873-4900-98B4-6F28F5DC85FF}" presName="node" presStyleLbl="node1" presStyleIdx="9" presStyleCnt="12">
        <dgm:presLayoutVars>
          <dgm:bulletEnabled val="1"/>
        </dgm:presLayoutVars>
      </dgm:prSet>
      <dgm:spPr/>
    </dgm:pt>
    <dgm:pt modelId="{2995B009-E2C7-40A7-9E14-25ECC9946841}" type="pres">
      <dgm:prSet presAssocID="{B7992E1D-DDF2-4075-AC41-24E0BDC545D4}" presName="sibTrans" presStyleCnt="0"/>
      <dgm:spPr/>
    </dgm:pt>
    <dgm:pt modelId="{774D6A30-1A04-4BF5-B095-3B7B93849D40}" type="pres">
      <dgm:prSet presAssocID="{FA4710C1-96CB-456A-AD74-EE972C4CD8A0}" presName="node" presStyleLbl="node1" presStyleIdx="10" presStyleCnt="12">
        <dgm:presLayoutVars>
          <dgm:bulletEnabled val="1"/>
        </dgm:presLayoutVars>
      </dgm:prSet>
      <dgm:spPr/>
    </dgm:pt>
    <dgm:pt modelId="{AB6C49C1-B073-4F08-BFFF-9CF1670DABD6}" type="pres">
      <dgm:prSet presAssocID="{91460BF3-E5BB-4B8C-B96B-5D19CD06F96C}" presName="sibTrans" presStyleCnt="0"/>
      <dgm:spPr/>
    </dgm:pt>
    <dgm:pt modelId="{7C76B16A-22FF-442B-A45B-C9DC31DB8FCF}" type="pres">
      <dgm:prSet presAssocID="{AEE4D504-FFF5-462D-93D7-473700B25BD4}" presName="node" presStyleLbl="node1" presStyleIdx="11" presStyleCnt="12">
        <dgm:presLayoutVars>
          <dgm:bulletEnabled val="1"/>
        </dgm:presLayoutVars>
      </dgm:prSet>
      <dgm:spPr/>
    </dgm:pt>
  </dgm:ptLst>
  <dgm:cxnLst>
    <dgm:cxn modelId="{A057D002-D827-48F0-A3FD-361DC2CC5FEB}" type="presOf" srcId="{1B437174-9D75-4D76-BD53-8148375DEFA7}" destId="{9AE9912C-64AF-40B0-BF1C-26B5FCCB3B86}" srcOrd="0" destOrd="0" presId="urn:microsoft.com/office/officeart/2005/8/layout/default"/>
    <dgm:cxn modelId="{17E82E16-09A9-45F9-A99B-01A0488970EF}" srcId="{FA463630-0250-4F21-889F-C3779FEEEC41}" destId="{97EBB352-072C-45E7-9888-139DA55FB21D}" srcOrd="1" destOrd="0" parTransId="{BD5B5859-A109-4671-B7DD-A43C623CB1D6}" sibTransId="{F05E6769-D74D-414B-AEB6-5E94DE4E58F1}"/>
    <dgm:cxn modelId="{77E4161A-DABB-42E9-AF0B-AAEAFC7204B9}" type="presOf" srcId="{B474E811-3746-46B6-8C94-82FBC3E15C11}" destId="{DF5D3F8A-3DA7-450B-AF52-651EE4EA68D6}" srcOrd="0" destOrd="0" presId="urn:microsoft.com/office/officeart/2005/8/layout/default"/>
    <dgm:cxn modelId="{7FE82920-7B63-4A9B-AEF0-0B753D97BACD}" type="presOf" srcId="{AEE4D504-FFF5-462D-93D7-473700B25BD4}" destId="{7C76B16A-22FF-442B-A45B-C9DC31DB8FCF}" srcOrd="0" destOrd="0" presId="urn:microsoft.com/office/officeart/2005/8/layout/default"/>
    <dgm:cxn modelId="{ADBDEB26-171C-43C1-AF5C-594663630A88}" srcId="{FA463630-0250-4F21-889F-C3779FEEEC41}" destId="{FA4710C1-96CB-456A-AD74-EE972C4CD8A0}" srcOrd="10" destOrd="0" parTransId="{CE517459-B686-4C27-A2EC-85C9C988FBF5}" sibTransId="{91460BF3-E5BB-4B8C-B96B-5D19CD06F96C}"/>
    <dgm:cxn modelId="{BBF9352C-3DD3-4F95-AB0E-39278BCD5F8E}" srcId="{FA463630-0250-4F21-889F-C3779FEEEC41}" destId="{AEE4D504-FFF5-462D-93D7-473700B25BD4}" srcOrd="11" destOrd="0" parTransId="{BB2096C3-1902-4395-9F63-E7C9F57A4908}" sibTransId="{1F8C4940-B619-4660-A340-B83BA0BD57FF}"/>
    <dgm:cxn modelId="{6C205334-6B42-4ADA-9D06-75714CD3A4AE}" type="presOf" srcId="{FA463630-0250-4F21-889F-C3779FEEEC41}" destId="{90BCBE18-4CFE-4BD8-B4CA-D48A86265393}" srcOrd="0" destOrd="0" presId="urn:microsoft.com/office/officeart/2005/8/layout/default"/>
    <dgm:cxn modelId="{E9F29537-657B-4EAD-93E7-8EDE88064F39}" type="presOf" srcId="{FA4710C1-96CB-456A-AD74-EE972C4CD8A0}" destId="{774D6A30-1A04-4BF5-B095-3B7B93849D40}" srcOrd="0" destOrd="0" presId="urn:microsoft.com/office/officeart/2005/8/layout/default"/>
    <dgm:cxn modelId="{05F64138-7834-4454-A0E1-C066A8867A66}" type="presOf" srcId="{AA91669A-9D07-4149-8D36-0EAF4B6C92C2}" destId="{29B7BE4D-6D9D-40F1-A5D9-CA2164013DD7}" srcOrd="0" destOrd="0" presId="urn:microsoft.com/office/officeart/2005/8/layout/default"/>
    <dgm:cxn modelId="{8A2D1A44-A339-4BA1-BF4A-F220260C6986}" type="presOf" srcId="{8AF7E45B-1873-4900-98B4-6F28F5DC85FF}" destId="{07D9C731-A3B6-44C5-AB16-74319A2B84D1}" srcOrd="0" destOrd="0" presId="urn:microsoft.com/office/officeart/2005/8/layout/default"/>
    <dgm:cxn modelId="{98D3AB4C-D71C-4AA4-8106-AD13C6549995}" type="presOf" srcId="{97EBB352-072C-45E7-9888-139DA55FB21D}" destId="{FECEEA43-2FB6-4228-8C13-3E164A965815}" srcOrd="0" destOrd="0" presId="urn:microsoft.com/office/officeart/2005/8/layout/default"/>
    <dgm:cxn modelId="{5ADF4958-9710-4DCB-BD06-41BD1A1F7A8E}" srcId="{FA463630-0250-4F21-889F-C3779FEEEC41}" destId="{6EAF8588-3B6E-4080-B4A8-6F7C15FE2848}" srcOrd="7" destOrd="0" parTransId="{0B5C8410-0E10-4D4E-8455-2E9176122341}" sibTransId="{6AD4263F-555C-4BB5-AF05-8206342FD340}"/>
    <dgm:cxn modelId="{25D0867D-78C4-4EB3-8605-777D08B42EB7}" type="presOf" srcId="{61DEAFD6-6CB9-43E8-A47D-5580A4791069}" destId="{9C1FAF0D-9792-4094-BBDB-90D7F793F3CA}" srcOrd="0" destOrd="0" presId="urn:microsoft.com/office/officeart/2005/8/layout/default"/>
    <dgm:cxn modelId="{0DA45C9D-3385-4630-95C1-EB813D0C4E5D}" srcId="{FA463630-0250-4F21-889F-C3779FEEEC41}" destId="{B474E811-3746-46B6-8C94-82FBC3E15C11}" srcOrd="2" destOrd="0" parTransId="{72381736-574C-46DD-8330-C1F2C1AC6E26}" sibTransId="{7D0DBDC1-4A10-42B3-A534-6943373FC281}"/>
    <dgm:cxn modelId="{109AAFA3-51F2-43D7-BA8E-5A29F0941732}" type="presOf" srcId="{6EAF8588-3B6E-4080-B4A8-6F7C15FE2848}" destId="{845FBF96-8702-470C-B105-8B3DA1985046}" srcOrd="0" destOrd="0" presId="urn:microsoft.com/office/officeart/2005/8/layout/default"/>
    <dgm:cxn modelId="{550F7DA6-B80F-4988-9DFD-5158159CF86F}" srcId="{FA463630-0250-4F21-889F-C3779FEEEC41}" destId="{AA91669A-9D07-4149-8D36-0EAF4B6C92C2}" srcOrd="4" destOrd="0" parTransId="{937250D0-F421-4636-94A6-A1FBD4975D1E}" sibTransId="{4E82C1FA-E3C0-4B91-9155-F9E13D6F6031}"/>
    <dgm:cxn modelId="{DD61C0AA-1907-4879-AC18-007E1F79E61E}" srcId="{FA463630-0250-4F21-889F-C3779FEEEC41}" destId="{A8D3480E-5D84-4747-8909-CC0D6A811876}" srcOrd="8" destOrd="0" parTransId="{70F950C7-97D8-422E-A4A5-A1C64849A203}" sibTransId="{919598F7-54FE-4100-8903-A282AB95A92E}"/>
    <dgm:cxn modelId="{A0D5E8B1-E0BC-45D7-B433-4112A3688180}" srcId="{FA463630-0250-4F21-889F-C3779FEEEC41}" destId="{61DEAFD6-6CB9-43E8-A47D-5580A4791069}" srcOrd="5" destOrd="0" parTransId="{5A051519-1F82-4647-81CC-539810D02CA0}" sibTransId="{03A113E4-2F77-443D-923D-122EC1E9C731}"/>
    <dgm:cxn modelId="{A1E70CB2-A109-461D-926B-4EB5D5F23278}" srcId="{FA463630-0250-4F21-889F-C3779FEEEC41}" destId="{50D3EF15-102D-4EDB-ADCB-345E2AB86D02}" srcOrd="6" destOrd="0" parTransId="{DD6F4550-90FA-49AA-A2DB-E3402D4D398A}" sibTransId="{35863273-B8B4-4D8B-8876-F4930DF5A8F7}"/>
    <dgm:cxn modelId="{72D5D8C9-3CDE-4314-A460-34E315F74438}" srcId="{FA463630-0250-4F21-889F-C3779FEEEC41}" destId="{1B437174-9D75-4D76-BD53-8148375DEFA7}" srcOrd="0" destOrd="0" parTransId="{A2806468-51CC-474D-AB35-2EDA88768C43}" sibTransId="{10D31530-DB4E-4FE8-A88D-EE0FDB59ADBC}"/>
    <dgm:cxn modelId="{CF560BCA-5C3F-418B-BEB2-1D4D84CD6A43}" srcId="{FA463630-0250-4F21-889F-C3779FEEEC41}" destId="{8AF7E45B-1873-4900-98B4-6F28F5DC85FF}" srcOrd="9" destOrd="0" parTransId="{15CA7FC1-2993-413A-9AB5-55882459800E}" sibTransId="{B7992E1D-DDF2-4075-AC41-24E0BDC545D4}"/>
    <dgm:cxn modelId="{7A7ECFE1-BD35-45DA-8616-02C52824FE71}" type="presOf" srcId="{50D3EF15-102D-4EDB-ADCB-345E2AB86D02}" destId="{442A2B8E-31A8-4100-AC64-44AEE23313BA}" srcOrd="0" destOrd="0" presId="urn:microsoft.com/office/officeart/2005/8/layout/default"/>
    <dgm:cxn modelId="{5E6702E3-5621-4145-B2A8-3765AD5F52B8}" srcId="{FA463630-0250-4F21-889F-C3779FEEEC41}" destId="{671269F9-A3DB-4B9C-A2D9-5679F6E6801E}" srcOrd="3" destOrd="0" parTransId="{B133A697-B43A-4CAC-9BBA-6FB067AA37FC}" sibTransId="{7AB5F51C-5B57-49DB-BD3D-481B9D1A871C}"/>
    <dgm:cxn modelId="{BE2AD4F5-0B69-4A4A-B4F0-19252AA71EEE}" type="presOf" srcId="{A8D3480E-5D84-4747-8909-CC0D6A811876}" destId="{660840A3-F83B-41B1-807A-9B554CD3C536}" srcOrd="0" destOrd="0" presId="urn:microsoft.com/office/officeart/2005/8/layout/default"/>
    <dgm:cxn modelId="{670E0AFA-E8E3-480A-9E71-8E1B9E789B49}" type="presOf" srcId="{671269F9-A3DB-4B9C-A2D9-5679F6E6801E}" destId="{44E8E191-89D1-48D4-9472-626BEB1D62CF}" srcOrd="0" destOrd="0" presId="urn:microsoft.com/office/officeart/2005/8/layout/default"/>
    <dgm:cxn modelId="{D369530E-EBCF-4042-B923-C0C6CC125F68}" type="presParOf" srcId="{90BCBE18-4CFE-4BD8-B4CA-D48A86265393}" destId="{9AE9912C-64AF-40B0-BF1C-26B5FCCB3B86}" srcOrd="0" destOrd="0" presId="urn:microsoft.com/office/officeart/2005/8/layout/default"/>
    <dgm:cxn modelId="{82BED72B-BAFA-47BE-BF9D-D18574701708}" type="presParOf" srcId="{90BCBE18-4CFE-4BD8-B4CA-D48A86265393}" destId="{B2FADED5-543D-4973-8CB3-DFC0DDA0A9A2}" srcOrd="1" destOrd="0" presId="urn:microsoft.com/office/officeart/2005/8/layout/default"/>
    <dgm:cxn modelId="{60EA66C5-6BD3-44D8-8617-0A5D37EFB080}" type="presParOf" srcId="{90BCBE18-4CFE-4BD8-B4CA-D48A86265393}" destId="{FECEEA43-2FB6-4228-8C13-3E164A965815}" srcOrd="2" destOrd="0" presId="urn:microsoft.com/office/officeart/2005/8/layout/default"/>
    <dgm:cxn modelId="{6A920392-C62C-42A8-A542-B720307DD4B2}" type="presParOf" srcId="{90BCBE18-4CFE-4BD8-B4CA-D48A86265393}" destId="{DBFBA3E5-68AF-407C-9A73-D1D967CD7EC3}" srcOrd="3" destOrd="0" presId="urn:microsoft.com/office/officeart/2005/8/layout/default"/>
    <dgm:cxn modelId="{AA693247-C7CD-430B-ABFE-33027AF80F1C}" type="presParOf" srcId="{90BCBE18-4CFE-4BD8-B4CA-D48A86265393}" destId="{DF5D3F8A-3DA7-450B-AF52-651EE4EA68D6}" srcOrd="4" destOrd="0" presId="urn:microsoft.com/office/officeart/2005/8/layout/default"/>
    <dgm:cxn modelId="{6B2BD139-F403-443E-851E-E9F6B61B566F}" type="presParOf" srcId="{90BCBE18-4CFE-4BD8-B4CA-D48A86265393}" destId="{89EE1158-81C9-4046-B905-69ABAD8953F5}" srcOrd="5" destOrd="0" presId="urn:microsoft.com/office/officeart/2005/8/layout/default"/>
    <dgm:cxn modelId="{6960BA9E-3270-4CCE-9AFF-1FB058B562AC}" type="presParOf" srcId="{90BCBE18-4CFE-4BD8-B4CA-D48A86265393}" destId="{44E8E191-89D1-48D4-9472-626BEB1D62CF}" srcOrd="6" destOrd="0" presId="urn:microsoft.com/office/officeart/2005/8/layout/default"/>
    <dgm:cxn modelId="{0EAA6A94-77BF-413B-BF55-6B9C41EE9C46}" type="presParOf" srcId="{90BCBE18-4CFE-4BD8-B4CA-D48A86265393}" destId="{44D66581-DFA9-450A-A10E-A80D3E0744D2}" srcOrd="7" destOrd="0" presId="urn:microsoft.com/office/officeart/2005/8/layout/default"/>
    <dgm:cxn modelId="{7A92B578-E245-4149-A0F2-F65AB5402D5A}" type="presParOf" srcId="{90BCBE18-4CFE-4BD8-B4CA-D48A86265393}" destId="{29B7BE4D-6D9D-40F1-A5D9-CA2164013DD7}" srcOrd="8" destOrd="0" presId="urn:microsoft.com/office/officeart/2005/8/layout/default"/>
    <dgm:cxn modelId="{7FF2487B-3D43-4EE9-ACBD-E7728272162E}" type="presParOf" srcId="{90BCBE18-4CFE-4BD8-B4CA-D48A86265393}" destId="{5E345E94-5DBA-4978-9C86-5BFDF23AD56B}" srcOrd="9" destOrd="0" presId="urn:microsoft.com/office/officeart/2005/8/layout/default"/>
    <dgm:cxn modelId="{69272D5B-995C-481E-BA5F-F2426B53BA02}" type="presParOf" srcId="{90BCBE18-4CFE-4BD8-B4CA-D48A86265393}" destId="{9C1FAF0D-9792-4094-BBDB-90D7F793F3CA}" srcOrd="10" destOrd="0" presId="urn:microsoft.com/office/officeart/2005/8/layout/default"/>
    <dgm:cxn modelId="{C3041362-82E9-42F2-B528-751DEFF4DD26}" type="presParOf" srcId="{90BCBE18-4CFE-4BD8-B4CA-D48A86265393}" destId="{7EE80398-8FFD-4324-B7ED-64B1051411B0}" srcOrd="11" destOrd="0" presId="urn:microsoft.com/office/officeart/2005/8/layout/default"/>
    <dgm:cxn modelId="{75620F83-0258-43AB-A2CB-E2513C9DA512}" type="presParOf" srcId="{90BCBE18-4CFE-4BD8-B4CA-D48A86265393}" destId="{442A2B8E-31A8-4100-AC64-44AEE23313BA}" srcOrd="12" destOrd="0" presId="urn:microsoft.com/office/officeart/2005/8/layout/default"/>
    <dgm:cxn modelId="{42CA1037-CD45-4EA1-A439-3AA5782BD2DC}" type="presParOf" srcId="{90BCBE18-4CFE-4BD8-B4CA-D48A86265393}" destId="{85E42612-910A-4335-A6D7-C1A222CF670B}" srcOrd="13" destOrd="0" presId="urn:microsoft.com/office/officeart/2005/8/layout/default"/>
    <dgm:cxn modelId="{556E1B34-F6DE-4A7B-92BB-95230DEAB2F2}" type="presParOf" srcId="{90BCBE18-4CFE-4BD8-B4CA-D48A86265393}" destId="{845FBF96-8702-470C-B105-8B3DA1985046}" srcOrd="14" destOrd="0" presId="urn:microsoft.com/office/officeart/2005/8/layout/default"/>
    <dgm:cxn modelId="{16DBA703-5F6C-4E78-942B-5804E1142E5B}" type="presParOf" srcId="{90BCBE18-4CFE-4BD8-B4CA-D48A86265393}" destId="{33D91C08-976F-485A-869F-7DA3F3C7BF45}" srcOrd="15" destOrd="0" presId="urn:microsoft.com/office/officeart/2005/8/layout/default"/>
    <dgm:cxn modelId="{20958A80-F7D4-4732-9B7F-FE03AF80F000}" type="presParOf" srcId="{90BCBE18-4CFE-4BD8-B4CA-D48A86265393}" destId="{660840A3-F83B-41B1-807A-9B554CD3C536}" srcOrd="16" destOrd="0" presId="urn:microsoft.com/office/officeart/2005/8/layout/default"/>
    <dgm:cxn modelId="{B4AD587C-D3B8-44C1-8C97-40AA4D0E5CF7}" type="presParOf" srcId="{90BCBE18-4CFE-4BD8-B4CA-D48A86265393}" destId="{6BCA251C-36C2-4F55-9BE9-61AF85264C78}" srcOrd="17" destOrd="0" presId="urn:microsoft.com/office/officeart/2005/8/layout/default"/>
    <dgm:cxn modelId="{F6F73963-C007-4064-B716-845AB0DB47BF}" type="presParOf" srcId="{90BCBE18-4CFE-4BD8-B4CA-D48A86265393}" destId="{07D9C731-A3B6-44C5-AB16-74319A2B84D1}" srcOrd="18" destOrd="0" presId="urn:microsoft.com/office/officeart/2005/8/layout/default"/>
    <dgm:cxn modelId="{A897E22E-A1C8-49CF-93A0-90B8B03A4EFE}" type="presParOf" srcId="{90BCBE18-4CFE-4BD8-B4CA-D48A86265393}" destId="{2995B009-E2C7-40A7-9E14-25ECC9946841}" srcOrd="19" destOrd="0" presId="urn:microsoft.com/office/officeart/2005/8/layout/default"/>
    <dgm:cxn modelId="{67D4F0BF-2C7B-4554-9DB3-B0FF0E0A972F}" type="presParOf" srcId="{90BCBE18-4CFE-4BD8-B4CA-D48A86265393}" destId="{774D6A30-1A04-4BF5-B095-3B7B93849D40}" srcOrd="20" destOrd="0" presId="urn:microsoft.com/office/officeart/2005/8/layout/default"/>
    <dgm:cxn modelId="{1AF7F38A-7542-40BF-B208-85137EEFA3B3}" type="presParOf" srcId="{90BCBE18-4CFE-4BD8-B4CA-D48A86265393}" destId="{AB6C49C1-B073-4F08-BFFF-9CF1670DABD6}" srcOrd="21" destOrd="0" presId="urn:microsoft.com/office/officeart/2005/8/layout/default"/>
    <dgm:cxn modelId="{3167FFDD-C1F5-406F-BE76-D2306C4E7A6D}" type="presParOf" srcId="{90BCBE18-4CFE-4BD8-B4CA-D48A86265393}" destId="{7C76B16A-22FF-442B-A45B-C9DC31DB8FCF}" srcOrd="2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7DEBEF-CF26-4B4E-9498-0B3BEEA092AC}">
      <dsp:nvSpPr>
        <dsp:cNvPr id="0" name=""/>
        <dsp:cNvSpPr/>
      </dsp:nvSpPr>
      <dsp:spPr>
        <a:xfrm>
          <a:off x="0" y="558"/>
          <a:ext cx="9982200" cy="1305966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E4143D-5571-4E48-B47E-C5010EEEE763}">
      <dsp:nvSpPr>
        <dsp:cNvPr id="0" name=""/>
        <dsp:cNvSpPr/>
      </dsp:nvSpPr>
      <dsp:spPr>
        <a:xfrm>
          <a:off x="395054" y="294400"/>
          <a:ext cx="718281" cy="71828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48000" cap="flat" cmpd="thickThin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B47810-7DFA-42EA-82FB-212DAD24252F}">
      <dsp:nvSpPr>
        <dsp:cNvPr id="0" name=""/>
        <dsp:cNvSpPr/>
      </dsp:nvSpPr>
      <dsp:spPr>
        <a:xfrm>
          <a:off x="1508391" y="558"/>
          <a:ext cx="8473808" cy="1305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215" tIns="138215" rIns="138215" bIns="13821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Use Augmented Reality (AR) to display paintings and images onto real surfaces</a:t>
          </a:r>
        </a:p>
      </dsp:txBody>
      <dsp:txXfrm>
        <a:off x="1508391" y="558"/>
        <a:ext cx="8473808" cy="1305966"/>
      </dsp:txXfrm>
    </dsp:sp>
    <dsp:sp modelId="{2162AF60-49A0-4E7E-90D5-620F214E1355}">
      <dsp:nvSpPr>
        <dsp:cNvPr id="0" name=""/>
        <dsp:cNvSpPr/>
      </dsp:nvSpPr>
      <dsp:spPr>
        <a:xfrm>
          <a:off x="0" y="1633016"/>
          <a:ext cx="9982200" cy="1305966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9F8AAB-4AFC-460B-A97E-DF00AA1CAECD}">
      <dsp:nvSpPr>
        <dsp:cNvPr id="0" name=""/>
        <dsp:cNvSpPr/>
      </dsp:nvSpPr>
      <dsp:spPr>
        <a:xfrm>
          <a:off x="395054" y="1926859"/>
          <a:ext cx="718281" cy="71828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48000" cap="flat" cmpd="thickThin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A620CC-93B0-4B09-87D3-D12611A34A41}">
      <dsp:nvSpPr>
        <dsp:cNvPr id="0" name=""/>
        <dsp:cNvSpPr/>
      </dsp:nvSpPr>
      <dsp:spPr>
        <a:xfrm>
          <a:off x="1508391" y="1633016"/>
          <a:ext cx="8473808" cy="1305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215" tIns="138215" rIns="138215" bIns="13821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Implement Marker-Based detection using ArUco markers</a:t>
          </a:r>
        </a:p>
      </dsp:txBody>
      <dsp:txXfrm>
        <a:off x="1508391" y="1633016"/>
        <a:ext cx="8473808" cy="1305966"/>
      </dsp:txXfrm>
    </dsp:sp>
    <dsp:sp modelId="{EAF905CD-62FF-4484-91E0-C2A9EA66DDB4}">
      <dsp:nvSpPr>
        <dsp:cNvPr id="0" name=""/>
        <dsp:cNvSpPr/>
      </dsp:nvSpPr>
      <dsp:spPr>
        <a:xfrm>
          <a:off x="0" y="3265475"/>
          <a:ext cx="9982200" cy="1305966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4E474D-EE1D-487E-8D46-0F22DA0BB817}">
      <dsp:nvSpPr>
        <dsp:cNvPr id="0" name=""/>
        <dsp:cNvSpPr/>
      </dsp:nvSpPr>
      <dsp:spPr>
        <a:xfrm>
          <a:off x="395054" y="3559317"/>
          <a:ext cx="718281" cy="71828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48000" cap="flat" cmpd="thickThin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772F85-29FC-4532-B9BA-32E60E902E71}">
      <dsp:nvSpPr>
        <dsp:cNvPr id="0" name=""/>
        <dsp:cNvSpPr/>
      </dsp:nvSpPr>
      <dsp:spPr>
        <a:xfrm>
          <a:off x="1508391" y="3265475"/>
          <a:ext cx="8473808" cy="1305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215" tIns="138215" rIns="138215" bIns="13821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Allow users to display their favorite images in "life-size" on a live video feed</a:t>
          </a:r>
        </a:p>
      </dsp:txBody>
      <dsp:txXfrm>
        <a:off x="1508391" y="3265475"/>
        <a:ext cx="8473808" cy="13059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51E85A-DD54-4070-9855-FFC6F3970669}">
      <dsp:nvSpPr>
        <dsp:cNvPr id="0" name=""/>
        <dsp:cNvSpPr/>
      </dsp:nvSpPr>
      <dsp:spPr>
        <a:xfrm>
          <a:off x="2217" y="1118666"/>
          <a:ext cx="1042453" cy="104245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48000" cap="flat" cmpd="thickThin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3CEA69-C01B-47A4-B918-4B94BC471F8E}">
      <dsp:nvSpPr>
        <dsp:cNvPr id="0" name=""/>
        <dsp:cNvSpPr/>
      </dsp:nvSpPr>
      <dsp:spPr>
        <a:xfrm>
          <a:off x="2217" y="2261510"/>
          <a:ext cx="2978437" cy="6422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The Use of Marker-Based Augmented Reality in Space Measurement</a:t>
          </a:r>
        </a:p>
      </dsp:txBody>
      <dsp:txXfrm>
        <a:off x="2217" y="2261510"/>
        <a:ext cx="2978437" cy="642225"/>
      </dsp:txXfrm>
    </dsp:sp>
    <dsp:sp modelId="{F8B472B7-2682-49FB-B4A3-1960B92597E9}">
      <dsp:nvSpPr>
        <dsp:cNvPr id="0" name=""/>
        <dsp:cNvSpPr/>
      </dsp:nvSpPr>
      <dsp:spPr>
        <a:xfrm>
          <a:off x="2217" y="2950429"/>
          <a:ext cx="2978437" cy="5029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Used physical ArUco markers arranged in a room to measure the overall size of the space.</a:t>
          </a:r>
        </a:p>
      </dsp:txBody>
      <dsp:txXfrm>
        <a:off x="2217" y="2950429"/>
        <a:ext cx="2978437" cy="502904"/>
      </dsp:txXfrm>
    </dsp:sp>
    <dsp:sp modelId="{15C22010-D05E-40C8-9BA0-422771AD8E33}">
      <dsp:nvSpPr>
        <dsp:cNvPr id="0" name=""/>
        <dsp:cNvSpPr/>
      </dsp:nvSpPr>
      <dsp:spPr>
        <a:xfrm>
          <a:off x="3501881" y="1118666"/>
          <a:ext cx="1042453" cy="104245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48000" cap="flat" cmpd="thickThin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48A659-900B-411D-A424-716E1FF3E62F}">
      <dsp:nvSpPr>
        <dsp:cNvPr id="0" name=""/>
        <dsp:cNvSpPr/>
      </dsp:nvSpPr>
      <dsp:spPr>
        <a:xfrm>
          <a:off x="3501881" y="2261510"/>
          <a:ext cx="2978437" cy="6422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Mobile Augmented Reality (AR) Marker-based for Indoor Library Navigation</a:t>
          </a:r>
        </a:p>
      </dsp:txBody>
      <dsp:txXfrm>
        <a:off x="3501881" y="2261510"/>
        <a:ext cx="2978437" cy="642225"/>
      </dsp:txXfrm>
    </dsp:sp>
    <dsp:sp modelId="{6A1D42B2-6DC8-4B55-B3F4-3A4EE88A0C39}">
      <dsp:nvSpPr>
        <dsp:cNvPr id="0" name=""/>
        <dsp:cNvSpPr/>
      </dsp:nvSpPr>
      <dsp:spPr>
        <a:xfrm>
          <a:off x="3501881" y="2950429"/>
          <a:ext cx="2978437" cy="5029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Used virtual markers recognized by their program to display navigational instructions in real time.</a:t>
          </a:r>
        </a:p>
      </dsp:txBody>
      <dsp:txXfrm>
        <a:off x="3501881" y="2950429"/>
        <a:ext cx="2978437" cy="502904"/>
      </dsp:txXfrm>
    </dsp:sp>
    <dsp:sp modelId="{D1DEF724-63A6-486E-8F75-A739793930BC}">
      <dsp:nvSpPr>
        <dsp:cNvPr id="0" name=""/>
        <dsp:cNvSpPr/>
      </dsp:nvSpPr>
      <dsp:spPr>
        <a:xfrm>
          <a:off x="7001545" y="1118666"/>
          <a:ext cx="1042453" cy="104245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48000" cap="flat" cmpd="thickThin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9B058D-B13D-42A2-97BA-61C48524FB1B}">
      <dsp:nvSpPr>
        <dsp:cNvPr id="0" name=""/>
        <dsp:cNvSpPr/>
      </dsp:nvSpPr>
      <dsp:spPr>
        <a:xfrm>
          <a:off x="7001545" y="2261510"/>
          <a:ext cx="2978437" cy="6422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ArUco marker-based displacement measurement technique: uncertainty analysis</a:t>
          </a:r>
        </a:p>
      </dsp:txBody>
      <dsp:txXfrm>
        <a:off x="7001545" y="2261510"/>
        <a:ext cx="2978437" cy="642225"/>
      </dsp:txXfrm>
    </dsp:sp>
    <dsp:sp modelId="{762B4817-C743-4D62-8342-16022F97E20C}">
      <dsp:nvSpPr>
        <dsp:cNvPr id="0" name=""/>
        <dsp:cNvSpPr/>
      </dsp:nvSpPr>
      <dsp:spPr>
        <a:xfrm>
          <a:off x="7001545" y="2950429"/>
          <a:ext cx="2978437" cy="5029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Used physical markers to measure the displacement of a vibrating structure.</a:t>
          </a:r>
        </a:p>
      </dsp:txBody>
      <dsp:txXfrm>
        <a:off x="7001545" y="2950429"/>
        <a:ext cx="2978437" cy="50290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E9912C-64AF-40B0-BF1C-26B5FCCB3B86}">
      <dsp:nvSpPr>
        <dsp:cNvPr id="0" name=""/>
        <dsp:cNvSpPr/>
      </dsp:nvSpPr>
      <dsp:spPr>
        <a:xfrm>
          <a:off x="76279" y="37"/>
          <a:ext cx="2285962" cy="137157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2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Plantagenet Cherokee"/>
            </a:rPr>
            <a:t> Load</a:t>
          </a:r>
          <a:r>
            <a:rPr lang="en-US" sz="1600" kern="1200" dirty="0"/>
            <a:t> the images and resize them to (560, 720)</a:t>
          </a:r>
          <a:r>
            <a:rPr lang="en-US" sz="1600" kern="1200" dirty="0" err="1"/>
            <a:t>px</a:t>
          </a:r>
          <a:r>
            <a:rPr lang="en-US" sz="1600" kern="1200" dirty="0"/>
            <a:t>.</a:t>
          </a:r>
        </a:p>
      </dsp:txBody>
      <dsp:txXfrm>
        <a:off x="76279" y="37"/>
        <a:ext cx="2285962" cy="1371577"/>
      </dsp:txXfrm>
    </dsp:sp>
    <dsp:sp modelId="{FECEEA43-2FB6-4228-8C13-3E164A965815}">
      <dsp:nvSpPr>
        <dsp:cNvPr id="0" name=""/>
        <dsp:cNvSpPr/>
      </dsp:nvSpPr>
      <dsp:spPr>
        <a:xfrm>
          <a:off x="2590839" y="37"/>
          <a:ext cx="2285962" cy="137157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2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Plantagenet Cherokee"/>
            </a:rPr>
            <a:t> </a:t>
          </a:r>
          <a:r>
            <a:rPr lang="en-US" sz="1600" kern="1200" dirty="0"/>
            <a:t>Set the coordinates system for the </a:t>
          </a:r>
          <a:r>
            <a:rPr lang="en-US" sz="1600" kern="1200" dirty="0" err="1"/>
            <a:t>ArUco</a:t>
          </a:r>
          <a:r>
            <a:rPr lang="en-US" sz="1600" kern="1200" dirty="0"/>
            <a:t> marker based on the predefined length of 200px.</a:t>
          </a:r>
        </a:p>
      </dsp:txBody>
      <dsp:txXfrm>
        <a:off x="2590839" y="37"/>
        <a:ext cx="2285962" cy="1371577"/>
      </dsp:txXfrm>
    </dsp:sp>
    <dsp:sp modelId="{DF5D3F8A-3DA7-450B-AF52-651EE4EA68D6}">
      <dsp:nvSpPr>
        <dsp:cNvPr id="0" name=""/>
        <dsp:cNvSpPr/>
      </dsp:nvSpPr>
      <dsp:spPr>
        <a:xfrm>
          <a:off x="5105398" y="37"/>
          <a:ext cx="2285962" cy="137157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2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Plantagenet Cherokee"/>
            </a:rPr>
            <a:t> </a:t>
          </a:r>
          <a:r>
            <a:rPr lang="en-US" sz="1600" kern="1200" dirty="0"/>
            <a:t>Detect the </a:t>
          </a:r>
          <a:r>
            <a:rPr lang="en-US" sz="1600" kern="1200" dirty="0" err="1"/>
            <a:t>ArUco</a:t>
          </a:r>
          <a:r>
            <a:rPr lang="en-US" sz="1600" kern="1200" dirty="0"/>
            <a:t> marker within a frame.</a:t>
          </a:r>
        </a:p>
      </dsp:txBody>
      <dsp:txXfrm>
        <a:off x="5105398" y="37"/>
        <a:ext cx="2285962" cy="1371577"/>
      </dsp:txXfrm>
    </dsp:sp>
    <dsp:sp modelId="{44E8E191-89D1-48D4-9472-626BEB1D62CF}">
      <dsp:nvSpPr>
        <dsp:cNvPr id="0" name=""/>
        <dsp:cNvSpPr/>
      </dsp:nvSpPr>
      <dsp:spPr>
        <a:xfrm>
          <a:off x="7619957" y="37"/>
          <a:ext cx="2285962" cy="137157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2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Plantagenet Cherokee"/>
            </a:rPr>
            <a:t> </a:t>
          </a:r>
          <a:r>
            <a:rPr lang="en-US" sz="1600" kern="1200" dirty="0"/>
            <a:t>Find the markers pose from 3D to 2D point correspondence.</a:t>
          </a:r>
        </a:p>
      </dsp:txBody>
      <dsp:txXfrm>
        <a:off x="7619957" y="37"/>
        <a:ext cx="2285962" cy="1371577"/>
      </dsp:txXfrm>
    </dsp:sp>
    <dsp:sp modelId="{29B7BE4D-6D9D-40F1-A5D9-CA2164013DD7}">
      <dsp:nvSpPr>
        <dsp:cNvPr id="0" name=""/>
        <dsp:cNvSpPr/>
      </dsp:nvSpPr>
      <dsp:spPr>
        <a:xfrm>
          <a:off x="76279" y="1600211"/>
          <a:ext cx="2285962" cy="137157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2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Plantagenet Cherokee"/>
            </a:rPr>
            <a:t> </a:t>
          </a:r>
          <a:r>
            <a:rPr lang="en-US" sz="1600" kern="1200" dirty="0"/>
            <a:t>Warp the overlay image using the </a:t>
          </a:r>
          <a:r>
            <a:rPr lang="en-US" sz="1600" kern="1200" dirty="0" err="1"/>
            <a:t>homography</a:t>
          </a:r>
          <a:r>
            <a:rPr lang="en-US" sz="1600" kern="1200" dirty="0"/>
            <a:t> matrix.</a:t>
          </a:r>
        </a:p>
      </dsp:txBody>
      <dsp:txXfrm>
        <a:off x="76279" y="1600211"/>
        <a:ext cx="2285962" cy="1371577"/>
      </dsp:txXfrm>
    </dsp:sp>
    <dsp:sp modelId="{9C1FAF0D-9792-4094-BBDB-90D7F793F3CA}">
      <dsp:nvSpPr>
        <dsp:cNvPr id="0" name=""/>
        <dsp:cNvSpPr/>
      </dsp:nvSpPr>
      <dsp:spPr>
        <a:xfrm>
          <a:off x="2590839" y="1600211"/>
          <a:ext cx="2285962" cy="137157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2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Plantagenet Cherokee"/>
            </a:rPr>
            <a:t> </a:t>
          </a:r>
          <a:r>
            <a:rPr lang="en-US" sz="1600" kern="1200"/>
            <a:t>Compute the homography from the overlay image to the projected points. </a:t>
          </a:r>
          <a:endParaRPr lang="en-US" sz="1600" kern="1200" dirty="0"/>
        </a:p>
      </dsp:txBody>
      <dsp:txXfrm>
        <a:off x="2590839" y="1600211"/>
        <a:ext cx="2285962" cy="1371577"/>
      </dsp:txXfrm>
    </dsp:sp>
    <dsp:sp modelId="{442A2B8E-31A8-4100-AC64-44AEE23313BA}">
      <dsp:nvSpPr>
        <dsp:cNvPr id="0" name=""/>
        <dsp:cNvSpPr/>
      </dsp:nvSpPr>
      <dsp:spPr>
        <a:xfrm>
          <a:off x="5105398" y="1600211"/>
          <a:ext cx="2285962" cy="137157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2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Plantagenet Cherokee"/>
            </a:rPr>
            <a:t> </a:t>
          </a:r>
          <a:r>
            <a:rPr lang="en-US" sz="1600" kern="1200"/>
            <a:t>Project </a:t>
          </a:r>
          <a:r>
            <a:rPr lang="en-US" sz="1600" kern="1200" dirty="0"/>
            <a:t>those 3D points onto a 2D plane using the camera matrix and distortion coefficients.</a:t>
          </a:r>
        </a:p>
      </dsp:txBody>
      <dsp:txXfrm>
        <a:off x="5105398" y="1600211"/>
        <a:ext cx="2285962" cy="1371577"/>
      </dsp:txXfrm>
    </dsp:sp>
    <dsp:sp modelId="{845FBF96-8702-470C-B105-8B3DA1985046}">
      <dsp:nvSpPr>
        <dsp:cNvPr id="0" name=""/>
        <dsp:cNvSpPr/>
      </dsp:nvSpPr>
      <dsp:spPr>
        <a:xfrm>
          <a:off x="7619957" y="1600211"/>
          <a:ext cx="2285962" cy="137157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2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Plantagenet Cherokee"/>
            </a:rPr>
            <a:t> </a:t>
          </a:r>
          <a:r>
            <a:rPr lang="en-US" sz="1600" kern="1200" dirty="0"/>
            <a:t>Calculate the proposed 3D corners for the newly resized overlay image.</a:t>
          </a:r>
        </a:p>
      </dsp:txBody>
      <dsp:txXfrm>
        <a:off x="7619957" y="1600211"/>
        <a:ext cx="2285962" cy="1371577"/>
      </dsp:txXfrm>
    </dsp:sp>
    <dsp:sp modelId="{660840A3-F83B-41B1-807A-9B554CD3C536}">
      <dsp:nvSpPr>
        <dsp:cNvPr id="0" name=""/>
        <dsp:cNvSpPr/>
      </dsp:nvSpPr>
      <dsp:spPr>
        <a:xfrm>
          <a:off x="76279" y="3200385"/>
          <a:ext cx="2285962" cy="137157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2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Plantagenet Cherokee"/>
            </a:rPr>
            <a:t> </a:t>
          </a:r>
          <a:r>
            <a:rPr lang="en-US" sz="1600" kern="1200" dirty="0"/>
            <a:t>Create a mask where the overlay image is positioned.</a:t>
          </a:r>
        </a:p>
      </dsp:txBody>
      <dsp:txXfrm>
        <a:off x="76279" y="3200385"/>
        <a:ext cx="2285962" cy="1371577"/>
      </dsp:txXfrm>
    </dsp:sp>
    <dsp:sp modelId="{07D9C731-A3B6-44C5-AB16-74319A2B84D1}">
      <dsp:nvSpPr>
        <dsp:cNvPr id="0" name=""/>
        <dsp:cNvSpPr/>
      </dsp:nvSpPr>
      <dsp:spPr>
        <a:xfrm>
          <a:off x="2590839" y="3200385"/>
          <a:ext cx="2285962" cy="137157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2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Plantagenet Cherokee"/>
            </a:rPr>
            <a:t> </a:t>
          </a:r>
          <a:r>
            <a:rPr lang="en-US" sz="1600" kern="1200"/>
            <a:t>Create the inverse of that mask for the background.</a:t>
          </a:r>
        </a:p>
      </dsp:txBody>
      <dsp:txXfrm>
        <a:off x="2590839" y="3200385"/>
        <a:ext cx="2285962" cy="1371577"/>
      </dsp:txXfrm>
    </dsp:sp>
    <dsp:sp modelId="{774D6A30-1A04-4BF5-B095-3B7B93849D40}">
      <dsp:nvSpPr>
        <dsp:cNvPr id="0" name=""/>
        <dsp:cNvSpPr/>
      </dsp:nvSpPr>
      <dsp:spPr>
        <a:xfrm>
          <a:off x="5105398" y="3200385"/>
          <a:ext cx="2285962" cy="137157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2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Plantagenet Cherokee"/>
            </a:rPr>
            <a:t> </a:t>
          </a:r>
          <a:r>
            <a:rPr lang="en-US" sz="1600" kern="1200" dirty="0"/>
            <a:t>Prepare background image by masking out overlay area.</a:t>
          </a:r>
        </a:p>
      </dsp:txBody>
      <dsp:txXfrm>
        <a:off x="5105398" y="3200385"/>
        <a:ext cx="2285962" cy="1371577"/>
      </dsp:txXfrm>
    </dsp:sp>
    <dsp:sp modelId="{7C76B16A-22FF-442B-A45B-C9DC31DB8FCF}">
      <dsp:nvSpPr>
        <dsp:cNvPr id="0" name=""/>
        <dsp:cNvSpPr/>
      </dsp:nvSpPr>
      <dsp:spPr>
        <a:xfrm>
          <a:off x="7619957" y="3200385"/>
          <a:ext cx="2285962" cy="137157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2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Plantagenet Cherokee"/>
            </a:rPr>
            <a:t> </a:t>
          </a:r>
          <a:r>
            <a:rPr lang="en-US" sz="1600" kern="1200"/>
            <a:t>Combine the background and warped overlay.</a:t>
          </a:r>
        </a:p>
      </dsp:txBody>
      <dsp:txXfrm>
        <a:off x="7619957" y="3200385"/>
        <a:ext cx="2285962" cy="13715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EAAF3-9831-450B-8D59-2C09DB96C8FC}" type="datetimeFigureOut">
              <a:rPr lang="en-US"/>
              <a:t>4/24/24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34459-7356-44BF-850D-8B30C4FB3B6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0CD79-FC16-4410-AB61-17F26E6D3BC8}" type="datetimeFigureOut">
              <a:rPr lang="en-US"/>
              <a:t>4/24/24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C37BE-C303-496D-B5CD-85F2937540F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>
                <a:cs typeface="Arial" pitchFamily="34" charset="0"/>
              </a:rPr>
              <a:t>NOTE: </a:t>
            </a:r>
            <a:r>
              <a:rPr lang="en-US" sz="1200" dirty="0">
                <a:cs typeface="Arial" pitchFamily="34" charset="0"/>
              </a:rPr>
              <a:t>Want a different image on this slide? Select the picture and delete it. Now click the Pictures icon in the placeholder to insert your own image.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5511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8053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8100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024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4/24/24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pic>
        <p:nvPicPr>
          <p:cNvPr id="11" name="Picture 10" title="Ribbon tab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Picture Placeholder 2" title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4/24/24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4/24/24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/>
          <a:lstStyle/>
          <a:p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4/24/24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4/24/24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t>Click to edit Master title style</a:t>
            </a:r>
          </a:p>
        </p:txBody>
      </p:sp>
      <p:sp>
        <p:nvSpPr>
          <p:cNvPr id="11" name="Picture Placeholder 10" title="An empty placeholder to add an image. Click on the placeholder and select the image that you wish to add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t>Click to edit Master subtitle style</a:t>
            </a:r>
          </a:p>
        </p:txBody>
      </p:sp>
      <p:pic>
        <p:nvPicPr>
          <p:cNvPr id="10" name="Picture 9" title="Ribbon tab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4/24/24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pic>
        <p:nvPicPr>
          <p:cNvPr id="7" name="Picture 6" title="Ribbon tab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4/24/24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4/24/24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4/24/24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4/24/24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4/24/24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  <a:p>
            <a:pPr lvl="5"/>
            <a:r>
              <a:t>Sixth level</a:t>
            </a:r>
          </a:p>
          <a:p>
            <a:pPr lvl="6"/>
            <a:r>
              <a:t>Seventh level</a:t>
            </a:r>
          </a:p>
          <a:p>
            <a:pPr lvl="7"/>
            <a:r>
              <a:t>Eighth level</a:t>
            </a:r>
          </a:p>
          <a:p>
            <a:pPr lvl="8"/>
            <a:r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4/24/24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/>
          <a:lstStyle/>
          <a:p>
            <a:r>
              <a:rPr lang="en-US" dirty="0"/>
              <a:t>Augmented museum</a:t>
            </a:r>
          </a:p>
        </p:txBody>
      </p:sp>
      <p:pic>
        <p:nvPicPr>
          <p:cNvPr id="4" name="Picture Placeholder 3" descr="Augmented ,reality, Virtual,glasses Free Stock Photo - Public Domain ..." title="Open book on table, blurred books in background"/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>
            <a:fillRect/>
          </a:stretch>
        </p:blipFill>
        <p:spPr>
          <a:xfrm>
            <a:off x="7482229" y="1310656"/>
            <a:ext cx="4208604" cy="4208604"/>
          </a:xfrm>
        </p:spPr>
      </p:pic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 dirty="0"/>
              <a:t>CS 5330 – Final Project</a:t>
            </a:r>
          </a:p>
          <a:p>
            <a:r>
              <a:rPr lang="en-US" dirty="0"/>
              <a:t>Kevin </a:t>
            </a:r>
            <a:r>
              <a:rPr lang="en-US" dirty="0" err="1"/>
              <a:t>Heleodoro</a:t>
            </a:r>
          </a:p>
        </p:txBody>
      </p:sp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</p:spPr>
        <p:txBody>
          <a:bodyPr anchor="b">
            <a:normAutofit/>
          </a:bodyPr>
          <a:lstStyle/>
          <a:p>
            <a:r>
              <a:rPr lang="en-US" dirty="0"/>
              <a:t>Introduction</a:t>
            </a:r>
          </a:p>
        </p:txBody>
      </p:sp>
      <p:graphicFrame>
        <p:nvGraphicFramePr>
          <p:cNvPr id="16" name="Content Placeholder 13">
            <a:extLst>
              <a:ext uri="{FF2B5EF4-FFF2-40B4-BE49-F238E27FC236}">
                <a16:creationId xmlns:a16="http://schemas.microsoft.com/office/drawing/2014/main" id="{AAD8DDB3-573E-B7FD-C2F6-37AD59BB8B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6823598"/>
              </p:ext>
            </p:extLst>
          </p:nvPr>
        </p:nvGraphicFramePr>
        <p:xfrm>
          <a:off x="1104900" y="1600200"/>
          <a:ext cx="99822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5425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</p:spPr>
        <p:txBody>
          <a:bodyPr anchor="b">
            <a:normAutofit/>
          </a:bodyPr>
          <a:lstStyle/>
          <a:p>
            <a:r>
              <a:rPr lang="en-US" dirty="0"/>
              <a:t>Related Work</a:t>
            </a:r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757ABA5B-D52C-53E2-DA3F-DCC90E1C10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3939481"/>
              </p:ext>
            </p:extLst>
          </p:nvPr>
        </p:nvGraphicFramePr>
        <p:xfrm>
          <a:off x="1104900" y="1600200"/>
          <a:ext cx="99822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10278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73199-9A0D-9112-30E7-0EE403296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</p:spPr>
        <p:txBody>
          <a:bodyPr anchor="b">
            <a:normAutofit/>
          </a:bodyPr>
          <a:lstStyle/>
          <a:p>
            <a:r>
              <a:rPr lang="en-US" dirty="0"/>
              <a:t>Process</a:t>
            </a:r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EB38F521-5ED8-5122-375B-27D830A821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6330855"/>
              </p:ext>
            </p:extLst>
          </p:nvPr>
        </p:nvGraphicFramePr>
        <p:xfrm>
          <a:off x="1104900" y="1600200"/>
          <a:ext cx="99822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92" name="Arrow: Right 1391">
            <a:extLst>
              <a:ext uri="{FF2B5EF4-FFF2-40B4-BE49-F238E27FC236}">
                <a16:creationId xmlns:a16="http://schemas.microsoft.com/office/drawing/2014/main" id="{A7EDDDD5-B55B-A524-A3D2-870EB9706A38}"/>
              </a:ext>
            </a:extLst>
          </p:cNvPr>
          <p:cNvSpPr/>
          <p:nvPr/>
        </p:nvSpPr>
        <p:spPr>
          <a:xfrm>
            <a:off x="3421528" y="2069353"/>
            <a:ext cx="306295" cy="43329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3" name="Arrow: Right 1392">
            <a:extLst>
              <a:ext uri="{FF2B5EF4-FFF2-40B4-BE49-F238E27FC236}">
                <a16:creationId xmlns:a16="http://schemas.microsoft.com/office/drawing/2014/main" id="{ECB47710-782E-6F5A-AFC8-0C383A880409}"/>
              </a:ext>
            </a:extLst>
          </p:cNvPr>
          <p:cNvSpPr/>
          <p:nvPr/>
        </p:nvSpPr>
        <p:spPr>
          <a:xfrm>
            <a:off x="5946587" y="2069353"/>
            <a:ext cx="306295" cy="43329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4" name="Arrow: Right 1393">
            <a:extLst>
              <a:ext uri="{FF2B5EF4-FFF2-40B4-BE49-F238E27FC236}">
                <a16:creationId xmlns:a16="http://schemas.microsoft.com/office/drawing/2014/main" id="{BBA27F08-8487-0396-7941-8CF108F42293}"/>
              </a:ext>
            </a:extLst>
          </p:cNvPr>
          <p:cNvSpPr/>
          <p:nvPr/>
        </p:nvSpPr>
        <p:spPr>
          <a:xfrm>
            <a:off x="8494057" y="2069353"/>
            <a:ext cx="306295" cy="43329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5" name="Arrow: Right 1394">
            <a:extLst>
              <a:ext uri="{FF2B5EF4-FFF2-40B4-BE49-F238E27FC236}">
                <a16:creationId xmlns:a16="http://schemas.microsoft.com/office/drawing/2014/main" id="{1D7A8319-255D-356C-AE81-C8F0A9545CD8}"/>
              </a:ext>
            </a:extLst>
          </p:cNvPr>
          <p:cNvSpPr/>
          <p:nvPr/>
        </p:nvSpPr>
        <p:spPr>
          <a:xfrm rot="10800000">
            <a:off x="8494057" y="3668058"/>
            <a:ext cx="306295" cy="43329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6" name="Arrow: Right 1395">
            <a:extLst>
              <a:ext uri="{FF2B5EF4-FFF2-40B4-BE49-F238E27FC236}">
                <a16:creationId xmlns:a16="http://schemas.microsoft.com/office/drawing/2014/main" id="{A8E94B9B-1E3E-2F05-F680-E49F48DE7A1A}"/>
              </a:ext>
            </a:extLst>
          </p:cNvPr>
          <p:cNvSpPr/>
          <p:nvPr/>
        </p:nvSpPr>
        <p:spPr>
          <a:xfrm rot="10800000">
            <a:off x="5939116" y="3668058"/>
            <a:ext cx="306295" cy="43329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7" name="Arrow: Right 1396">
            <a:extLst>
              <a:ext uri="{FF2B5EF4-FFF2-40B4-BE49-F238E27FC236}">
                <a16:creationId xmlns:a16="http://schemas.microsoft.com/office/drawing/2014/main" id="{5AC7A3AD-C0DC-5363-4A7F-8072D98C01F4}"/>
              </a:ext>
            </a:extLst>
          </p:cNvPr>
          <p:cNvSpPr/>
          <p:nvPr/>
        </p:nvSpPr>
        <p:spPr>
          <a:xfrm rot="10800000">
            <a:off x="3421528" y="3668058"/>
            <a:ext cx="306295" cy="43329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8" name="Arrow: Right 1397">
            <a:extLst>
              <a:ext uri="{FF2B5EF4-FFF2-40B4-BE49-F238E27FC236}">
                <a16:creationId xmlns:a16="http://schemas.microsoft.com/office/drawing/2014/main" id="{94ABE139-7762-C124-CA57-5B45B29D0313}"/>
              </a:ext>
            </a:extLst>
          </p:cNvPr>
          <p:cNvSpPr/>
          <p:nvPr/>
        </p:nvSpPr>
        <p:spPr>
          <a:xfrm>
            <a:off x="3421528" y="5289176"/>
            <a:ext cx="306295" cy="43329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9" name="Arrow: Right 1398">
            <a:extLst>
              <a:ext uri="{FF2B5EF4-FFF2-40B4-BE49-F238E27FC236}">
                <a16:creationId xmlns:a16="http://schemas.microsoft.com/office/drawing/2014/main" id="{94D7D63C-6D4F-9DC1-D509-8A2CB2FFD154}"/>
              </a:ext>
            </a:extLst>
          </p:cNvPr>
          <p:cNvSpPr/>
          <p:nvPr/>
        </p:nvSpPr>
        <p:spPr>
          <a:xfrm>
            <a:off x="5939116" y="5289176"/>
            <a:ext cx="306295" cy="43329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0" name="Arrow: Right 1399">
            <a:extLst>
              <a:ext uri="{FF2B5EF4-FFF2-40B4-BE49-F238E27FC236}">
                <a16:creationId xmlns:a16="http://schemas.microsoft.com/office/drawing/2014/main" id="{99C97687-5A58-630D-F40E-E43A44059199}"/>
              </a:ext>
            </a:extLst>
          </p:cNvPr>
          <p:cNvSpPr/>
          <p:nvPr/>
        </p:nvSpPr>
        <p:spPr>
          <a:xfrm>
            <a:off x="8494057" y="5289176"/>
            <a:ext cx="306295" cy="43329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1" name="Arrow: Right 1400">
            <a:extLst>
              <a:ext uri="{FF2B5EF4-FFF2-40B4-BE49-F238E27FC236}">
                <a16:creationId xmlns:a16="http://schemas.microsoft.com/office/drawing/2014/main" id="{2194AF2C-0A03-F2A0-CBEA-A28C804680C8}"/>
              </a:ext>
            </a:extLst>
          </p:cNvPr>
          <p:cNvSpPr/>
          <p:nvPr/>
        </p:nvSpPr>
        <p:spPr>
          <a:xfrm rot="5400000">
            <a:off x="9681880" y="2883646"/>
            <a:ext cx="306295" cy="43329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2" name="Arrow: Right 1401">
            <a:extLst>
              <a:ext uri="{FF2B5EF4-FFF2-40B4-BE49-F238E27FC236}">
                <a16:creationId xmlns:a16="http://schemas.microsoft.com/office/drawing/2014/main" id="{8B5ECC48-B2D7-682E-3E94-ECAC876C969E}"/>
              </a:ext>
            </a:extLst>
          </p:cNvPr>
          <p:cNvSpPr/>
          <p:nvPr/>
        </p:nvSpPr>
        <p:spPr>
          <a:xfrm rot="5400000">
            <a:off x="2136586" y="4467410"/>
            <a:ext cx="306295" cy="43329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020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</p:spPr>
        <p:txBody>
          <a:bodyPr anchor="b">
            <a:normAutofit/>
          </a:bodyPr>
          <a:lstStyle/>
          <a:p>
            <a:r>
              <a:rPr lang="en-US" dirty="0"/>
              <a:t>My solution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EC1006C5-89C1-8CA4-B689-4DB0158D3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/>
          <a:lstStyle/>
          <a:p>
            <a:r>
              <a:rPr lang="en-US" dirty="0"/>
              <a:t>Overlaying multiple images</a:t>
            </a:r>
          </a:p>
        </p:txBody>
      </p:sp>
      <p:pic>
        <p:nvPicPr>
          <p:cNvPr id="7" name="Content Placeholder 6" descr="Author holding a piece of paper with 4 virtually augmented pictures overlaid at its corners.">
            <a:extLst>
              <a:ext uri="{FF2B5EF4-FFF2-40B4-BE49-F238E27FC236}">
                <a16:creationId xmlns:a16="http://schemas.microsoft.com/office/drawing/2014/main" id="{06C339C8-F682-B739-4889-B39D3B8B631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l="26171" r="-1" b="-1"/>
          <a:stretch/>
        </p:blipFill>
        <p:spPr>
          <a:xfrm>
            <a:off x="1104900" y="2424112"/>
            <a:ext cx="4919472" cy="3748088"/>
          </a:xfrm>
          <a:noFill/>
        </p:spPr>
      </p:pic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97DB9169-F80B-AECE-0E12-8B52FB7C63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/>
          <a:lstStyle/>
          <a:p>
            <a:r>
              <a:rPr lang="en-US" dirty="0"/>
              <a:t>Overlaying single full-size image</a:t>
            </a:r>
          </a:p>
        </p:txBody>
      </p:sp>
      <p:pic>
        <p:nvPicPr>
          <p:cNvPr id="4" name="Content Placeholder 3" descr="Author holding a virtually augmented painting">
            <a:extLst>
              <a:ext uri="{FF2B5EF4-FFF2-40B4-BE49-F238E27FC236}">
                <a16:creationId xmlns:a16="http://schemas.microsoft.com/office/drawing/2014/main" id="{B2CF10A5-4F6F-B47D-5083-68428A99B23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4"/>
          <a:srcRect l="26171" r="-1" b="-1"/>
          <a:stretch/>
        </p:blipFill>
        <p:spPr>
          <a:xfrm>
            <a:off x="6166110" y="2424112"/>
            <a:ext cx="4919472" cy="3748088"/>
          </a:xfrm>
          <a:noFill/>
        </p:spPr>
      </p:pic>
    </p:spTree>
    <p:extLst>
      <p:ext uri="{BB962C8B-B14F-4D97-AF65-F5344CB8AC3E}">
        <p14:creationId xmlns:p14="http://schemas.microsoft.com/office/powerpoint/2010/main" val="2853788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DC324-ED11-EDCE-FB47-EDA35E106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anchor="ctr">
            <a:normAutofit/>
          </a:bodyPr>
          <a:lstStyle/>
          <a:p>
            <a:r>
              <a:rPr lang="en-US" dirty="0"/>
              <a:t>Thank you!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25D69B59-C6C5-41BA-730C-D79FE2016D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 vert="horz" lIns="0" tIns="45720" rIns="0" bIns="45720" rtlCol="0" anchor="t">
            <a:normAutofit/>
          </a:bodyPr>
          <a:lstStyle/>
          <a:p>
            <a:r>
              <a:rPr lang="en-US" dirty="0"/>
              <a:t>Augmented Museum – Kevin </a:t>
            </a:r>
            <a:r>
              <a:rPr lang="en-US" dirty="0" err="1"/>
              <a:t>Heleodoro</a:t>
            </a:r>
          </a:p>
        </p:txBody>
      </p:sp>
    </p:spTree>
    <p:extLst>
      <p:ext uri="{BB962C8B-B14F-4D97-AF65-F5344CB8AC3E}">
        <p14:creationId xmlns:p14="http://schemas.microsoft.com/office/powerpoint/2010/main" val="1448316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ustom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F0B1CDFC-F64C-48A2-B0C0-8A6E553AD89A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4C0A025-EC96-4160-84F3-B0459CBE5978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50D35DF6-4C68-42E3-9A51-91E3B8DC80B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DC99005-3798-4902-B5B1-B7BC9B795A9B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</TotalTime>
  <Words>319</Words>
  <Application>Microsoft Macintosh PowerPoint</Application>
  <PresentationFormat>Widescreen</PresentationFormat>
  <Paragraphs>37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Euphemia</vt:lpstr>
      <vt:lpstr>Plantagenet Cherokee</vt:lpstr>
      <vt:lpstr>Wingdings</vt:lpstr>
      <vt:lpstr>Custom</vt:lpstr>
      <vt:lpstr>Augmented museum</vt:lpstr>
      <vt:lpstr>Introduction</vt:lpstr>
      <vt:lpstr>Related Work</vt:lpstr>
      <vt:lpstr>Process</vt:lpstr>
      <vt:lpstr>My solution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With Picture Layout</dc:title>
  <dc:creator/>
  <cp:lastModifiedBy>Kevin Heleodoro</cp:lastModifiedBy>
  <cp:revision>129</cp:revision>
  <dcterms:created xsi:type="dcterms:W3CDTF">2024-04-24T19:59:05Z</dcterms:created>
  <dcterms:modified xsi:type="dcterms:W3CDTF">2024-04-24T20:52:47Z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