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5" r:id="rId5"/>
    <p:sldId id="266" r:id="rId6"/>
    <p:sldId id="259" r:id="rId7"/>
    <p:sldId id="263" r:id="rId8"/>
    <p:sldId id="261" r:id="rId9"/>
    <p:sldId id="262" r:id="rId10"/>
    <p:sldId id="267" r:id="rId11"/>
    <p:sldId id="269" r:id="rId12"/>
    <p:sldId id="268" r:id="rId13"/>
    <p:sldId id="271" r:id="rId14"/>
    <p:sldId id="272" r:id="rId15"/>
    <p:sldId id="273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85" autoAdjust="0"/>
  </p:normalViewPr>
  <p:slideViewPr>
    <p:cSldViewPr>
      <p:cViewPr varScale="1">
        <p:scale>
          <a:sx n="93" d="100"/>
          <a:sy n="93" d="100"/>
        </p:scale>
        <p:origin x="-1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261A4-C8F6-4066-A12F-622F8E64EB14}" type="datetimeFigureOut">
              <a:rPr lang="en-US" smtClean="0"/>
              <a:pPr/>
              <a:t>5/7/14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7BC6E-0756-4669-81DC-8A25631934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8F6-32FA-4711-8999-31DE927EAE8F}" type="datetimeFigureOut">
              <a:rPr lang="en-US" smtClean="0"/>
              <a:pPr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8CAE-87DE-4F50-8845-49B391BDA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8F6-32FA-4711-8999-31DE927EAE8F}" type="datetimeFigureOut">
              <a:rPr lang="en-US" smtClean="0"/>
              <a:pPr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8CAE-87DE-4F50-8845-49B391BDA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8F6-32FA-4711-8999-31DE927EAE8F}" type="datetimeFigureOut">
              <a:rPr lang="en-US" smtClean="0"/>
              <a:pPr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8CAE-87DE-4F50-8845-49B391BDA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8F6-32FA-4711-8999-31DE927EAE8F}" type="datetimeFigureOut">
              <a:rPr lang="en-US" smtClean="0"/>
              <a:pPr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8CAE-87DE-4F50-8845-49B391BDA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8F6-32FA-4711-8999-31DE927EAE8F}" type="datetimeFigureOut">
              <a:rPr lang="en-US" smtClean="0"/>
              <a:pPr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8CAE-87DE-4F50-8845-49B391BDA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8F6-32FA-4711-8999-31DE927EAE8F}" type="datetimeFigureOut">
              <a:rPr lang="en-US" smtClean="0"/>
              <a:pPr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8CAE-87DE-4F50-8845-49B391BDA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8F6-32FA-4711-8999-31DE927EAE8F}" type="datetimeFigureOut">
              <a:rPr lang="en-US" smtClean="0"/>
              <a:pPr/>
              <a:t>5/7/14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8CAE-87DE-4F50-8845-49B391BDA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8F6-32FA-4711-8999-31DE927EAE8F}" type="datetimeFigureOut">
              <a:rPr lang="en-US" smtClean="0"/>
              <a:pPr/>
              <a:t>5/7/14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8CAE-87DE-4F50-8845-49B391BDA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8F6-32FA-4711-8999-31DE927EAE8F}" type="datetimeFigureOut">
              <a:rPr lang="en-US" smtClean="0"/>
              <a:pPr/>
              <a:t>5/7/14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8CAE-87DE-4F50-8845-49B391BDA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8F6-32FA-4711-8999-31DE927EAE8F}" type="datetimeFigureOut">
              <a:rPr lang="en-US" smtClean="0"/>
              <a:pPr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8CAE-87DE-4F50-8845-49B391BDA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0B8F6-32FA-4711-8999-31DE927EAE8F}" type="datetimeFigureOut">
              <a:rPr lang="en-US" smtClean="0"/>
              <a:pPr/>
              <a:t>5/7/14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38CAE-87DE-4F50-8845-49B391BDA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0B8F6-32FA-4711-8999-31DE927EAE8F}" type="datetimeFigureOut">
              <a:rPr lang="en-US" smtClean="0"/>
              <a:pPr/>
              <a:t>5/7/14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38CAE-87DE-4F50-8845-49B391BDA3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elenium-python.readthedocs.org/locating-elements.html" TargetMode="External"/><Relationship Id="rId4" Type="http://schemas.openxmlformats.org/officeDocument/2006/relationships/hyperlink" Target="http://pypi.python.org/pypi/selenium" TargetMode="External"/><Relationship Id="rId5" Type="http://schemas.openxmlformats.org/officeDocument/2006/relationships/hyperlink" Target="https://github.com/kennethreitz/requests/tarball/mas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ocky-brook-8124.herokuapp.com/signup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Automation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 to become an awesome “hacker” when it comes to web development; all the basics you need to know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great too for “web automation”</a:t>
            </a:r>
          </a:p>
          <a:p>
            <a:r>
              <a:rPr lang="en-US" dirty="0" smtClean="0"/>
              <a:t>Can be used to fill in forms, scrape data, “click” on objects that require </a:t>
            </a:r>
            <a:r>
              <a:rPr lang="en-US" dirty="0" err="1" smtClean="0"/>
              <a:t>javascript</a:t>
            </a:r>
            <a:r>
              <a:rPr lang="en-US" dirty="0" smtClean="0"/>
              <a:t> to render, etc.</a:t>
            </a:r>
          </a:p>
          <a:p>
            <a:r>
              <a:rPr lang="en-US" dirty="0" smtClean="0"/>
              <a:t>Better than most other web </a:t>
            </a:r>
            <a:r>
              <a:rPr lang="en-US" dirty="0" smtClean="0"/>
              <a:t>scraping </a:t>
            </a:r>
            <a:r>
              <a:rPr lang="en-US" dirty="0" smtClean="0"/>
              <a:t>tools because it runs a full-fledged browser with JavaScript when automating</a:t>
            </a:r>
          </a:p>
          <a:p>
            <a:pPr lvl="1"/>
            <a:r>
              <a:rPr lang="en-US" dirty="0" smtClean="0"/>
              <a:t>Can also cause it to be a lot slower too than a </a:t>
            </a:r>
            <a:r>
              <a:rPr lang="en-US" dirty="0" smtClean="0"/>
              <a:t>conventional scraper</a:t>
            </a:r>
            <a:r>
              <a:rPr lang="en-US" dirty="0" smtClean="0"/>
              <a:t>(don’t try spinning 1000x up on one machine!)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0"/>
            <a:ext cx="2540000" cy="229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Xpath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1"/>
            <a:ext cx="8229600" cy="4267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Most powerful way of selecting elements in a DOM</a:t>
            </a:r>
          </a:p>
          <a:p>
            <a:r>
              <a:rPr lang="en-US" dirty="0" smtClean="0"/>
              <a:t>Examples: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&lt;form id=“blah”</a:t>
            </a:r>
          </a:p>
          <a:p>
            <a:r>
              <a:rPr lang="en-US" dirty="0" smtClean="0"/>
              <a:t>// specifies to return ALL matching tags, while a single / specifies to return just the first tag</a:t>
            </a:r>
          </a:p>
          <a:p>
            <a:r>
              <a:rPr lang="en-US" dirty="0" smtClean="0"/>
              <a:t>@ symbol specifies the “attribute”</a:t>
            </a:r>
          </a:p>
          <a:p>
            <a:r>
              <a:rPr lang="en-US" dirty="0" smtClean="0"/>
              <a:t>What is after the = symbol specifies the value of the tag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2590800"/>
            <a:ext cx="8991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login_form</a:t>
            </a:r>
            <a:r>
              <a:rPr lang="en-US" dirty="0"/>
              <a:t> = </a:t>
            </a:r>
            <a:r>
              <a:rPr lang="en-US" dirty="0" err="1"/>
              <a:t>driver.find_element_by_xpath</a:t>
            </a:r>
            <a:r>
              <a:rPr lang="en-US" dirty="0"/>
              <a:t>("/html/body/form[1]")</a:t>
            </a:r>
          </a:p>
          <a:p>
            <a:r>
              <a:rPr lang="en-US" dirty="0" err="1"/>
              <a:t>login_form</a:t>
            </a:r>
            <a:r>
              <a:rPr lang="en-US" dirty="0"/>
              <a:t> = </a:t>
            </a:r>
            <a:r>
              <a:rPr lang="en-US" dirty="0" err="1"/>
              <a:t>driver.find_element_by_xpath</a:t>
            </a:r>
            <a:r>
              <a:rPr lang="en-US" dirty="0"/>
              <a:t>("//form[1]")</a:t>
            </a:r>
          </a:p>
          <a:p>
            <a:r>
              <a:rPr lang="en-US" dirty="0" err="1"/>
              <a:t>login_form</a:t>
            </a:r>
            <a:r>
              <a:rPr lang="en-US" dirty="0"/>
              <a:t> = </a:t>
            </a:r>
            <a:r>
              <a:rPr lang="en-US" dirty="0" err="1"/>
              <a:t>driver.find_element_by_xpath</a:t>
            </a:r>
            <a:r>
              <a:rPr lang="en-US" dirty="0"/>
              <a:t>("//form[@id='</a:t>
            </a:r>
            <a:r>
              <a:rPr lang="en-US" dirty="0" err="1"/>
              <a:t>loginForm</a:t>
            </a:r>
            <a:r>
              <a:rPr lang="en-US" dirty="0"/>
              <a:t>']")</a:t>
            </a:r>
          </a:p>
        </p:txBody>
      </p:sp>
    </p:spTree>
    <p:extLst>
      <p:ext uri="{BB962C8B-B14F-4D97-AF65-F5344CB8AC3E}">
        <p14:creationId xmlns:p14="http://schemas.microsoft.com/office/powerpoint/2010/main" val="3216020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Time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Lets try creating some example scripts on a websites</a:t>
            </a:r>
          </a:p>
          <a:p>
            <a:r>
              <a:rPr lang="en-US" dirty="0" smtClean="0"/>
              <a:t>You will need to download </a:t>
            </a:r>
            <a:r>
              <a:rPr lang="en-US" dirty="0" err="1" smtClean="0"/>
              <a:t>firefox</a:t>
            </a:r>
            <a:r>
              <a:rPr lang="en-US" dirty="0" smtClean="0"/>
              <a:t> if you don’t already have it</a:t>
            </a:r>
          </a:p>
          <a:p>
            <a:r>
              <a:rPr lang="en-US" dirty="0" smtClean="0"/>
              <a:t>You also need python 2.7</a:t>
            </a:r>
          </a:p>
          <a:p>
            <a:r>
              <a:rPr lang="en-US" dirty="0" smtClean="0"/>
              <a:t>Open your favorite terminal editor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Sudo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pip install –U </a:t>
            </a:r>
            <a:r>
              <a:rPr lang="en-US" sz="5800" dirty="0" smtClean="0">
                <a:solidFill>
                  <a:srgbClr val="FF0000"/>
                </a:solidFill>
              </a:rPr>
              <a:t>seleniu</a:t>
            </a:r>
            <a:r>
              <a:rPr lang="en-US" sz="5800" dirty="0" smtClean="0">
                <a:solidFill>
                  <a:srgbClr val="FF0000"/>
                </a:solidFill>
              </a:rPr>
              <a:t>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Or use python </a:t>
            </a:r>
            <a:r>
              <a:rPr lang="en-US" dirty="0" err="1" smtClean="0">
                <a:solidFill>
                  <a:srgbClr val="FF0000"/>
                </a:solidFill>
              </a:rPr>
              <a:t>setup.py</a:t>
            </a:r>
            <a:r>
              <a:rPr lang="en-US" dirty="0" smtClean="0">
                <a:solidFill>
                  <a:srgbClr val="FF0000"/>
                </a:solidFill>
              </a:rPr>
              <a:t> install on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>
                <a:solidFill>
                  <a:srgbClr val="FF0000"/>
                </a:solidFill>
              </a:rPr>
              <a:t>Sudo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pip install </a:t>
            </a:r>
            <a:r>
              <a:rPr lang="en-US" sz="5800" dirty="0" smtClean="0">
                <a:solidFill>
                  <a:srgbClr val="FF0000"/>
                </a:solidFill>
              </a:rPr>
              <a:t>requests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Same deal with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If you have python 3, use </a:t>
            </a:r>
            <a:r>
              <a:rPr lang="en-US" dirty="0" smtClean="0">
                <a:solidFill>
                  <a:srgbClr val="FF0000"/>
                </a:solidFill>
              </a:rPr>
              <a:t>pip3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If you don’t have pip, use </a:t>
            </a:r>
            <a:r>
              <a:rPr lang="en-US" dirty="0" err="1" smtClean="0">
                <a:solidFill>
                  <a:srgbClr val="FF0000"/>
                </a:solidFill>
              </a:rPr>
              <a:t>sudo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easy_install</a:t>
            </a:r>
            <a:r>
              <a:rPr lang="en-US" dirty="0" smtClean="0">
                <a:solidFill>
                  <a:srgbClr val="FF0000"/>
                </a:solidFill>
              </a:rPr>
              <a:t> pip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If on windows, Download get-</a:t>
            </a:r>
            <a:r>
              <a:rPr lang="en-US" dirty="0" err="1" smtClean="0">
                <a:solidFill>
                  <a:srgbClr val="FF0000"/>
                </a:solidFill>
              </a:rPr>
              <a:t>pip.py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from here: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https://</a:t>
            </a:r>
            <a:r>
              <a:rPr lang="en-US" dirty="0" err="1" smtClean="0">
                <a:solidFill>
                  <a:srgbClr val="FF0000"/>
                </a:solidFill>
              </a:rPr>
              <a:t>bootstrap.pypa.io</a:t>
            </a:r>
            <a:r>
              <a:rPr lang="en-US" dirty="0" smtClean="0">
                <a:solidFill>
                  <a:srgbClr val="FF0000"/>
                </a:solidFill>
              </a:rPr>
              <a:t>/get-</a:t>
            </a:r>
            <a:r>
              <a:rPr lang="en-US" dirty="0" err="1" smtClean="0">
                <a:solidFill>
                  <a:srgbClr val="FF0000"/>
                </a:solidFill>
              </a:rPr>
              <a:t>pip.py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Then run it, and do the install for selenium and “requests”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http://rocky-brook-8124.herokuapp.com</a:t>
            </a:r>
            <a:r>
              <a:rPr lang="en-US" dirty="0" smtClean="0">
                <a:hlinkClick r:id="rId2"/>
              </a:rPr>
              <a:t>/signup.html</a:t>
            </a:r>
            <a:endParaRPr lang="en-US" dirty="0" smtClean="0"/>
          </a:p>
          <a:p>
            <a:r>
              <a:rPr lang="en-US" dirty="0"/>
              <a:t>Documentation: </a:t>
            </a:r>
            <a:r>
              <a:rPr lang="en-US" dirty="0">
                <a:hlinkClick r:id="rId3"/>
              </a:rPr>
              <a:t>http://selenium-python.readthedocs.org/locating-</a:t>
            </a:r>
            <a:r>
              <a:rPr lang="en-US" dirty="0" smtClean="0">
                <a:hlinkClick r:id="rId3"/>
              </a:rPr>
              <a:t>elements.html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5334000"/>
            <a:ext cx="3739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http://pypi.python.org/pypi/</a:t>
            </a:r>
            <a:r>
              <a:rPr lang="en-US" dirty="0" smtClean="0">
                <a:hlinkClick r:id="rId4"/>
              </a:rPr>
              <a:t>selenium</a:t>
            </a:r>
            <a:endParaRPr lang="en-US" dirty="0" smtClean="0"/>
          </a:p>
          <a:p>
            <a:r>
              <a:rPr lang="en-US" dirty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5181600"/>
            <a:ext cx="586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github.com</a:t>
            </a:r>
            <a:r>
              <a:rPr lang="en-US" dirty="0">
                <a:hlinkClick r:id="rId5"/>
              </a:rPr>
              <a:t>/</a:t>
            </a:r>
            <a:r>
              <a:rPr lang="en-US" dirty="0" err="1">
                <a:hlinkClick r:id="rId5"/>
              </a:rPr>
              <a:t>kennethreitz</a:t>
            </a:r>
            <a:r>
              <a:rPr lang="en-US" dirty="0">
                <a:hlinkClick r:id="rId5"/>
              </a:rPr>
              <a:t>/requests/</a:t>
            </a:r>
            <a:r>
              <a:rPr lang="en-US" dirty="0" err="1">
                <a:hlinkClick r:id="rId5"/>
              </a:rPr>
              <a:t>tarball</a:t>
            </a:r>
            <a:r>
              <a:rPr lang="en-US" dirty="0">
                <a:hlinkClick r:id="rId5"/>
              </a:rPr>
              <a:t>/</a:t>
            </a:r>
            <a:r>
              <a:rPr lang="en-US" dirty="0" smtClean="0">
                <a:hlinkClick r:id="rId5"/>
              </a:rPr>
              <a:t>master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5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automation </a:t>
            </a:r>
            <a:r>
              <a:rPr lang="en-US" dirty="0" smtClean="0"/>
              <a:t>is also </a:t>
            </a:r>
            <a:r>
              <a:rPr lang="en-US" dirty="0" smtClean="0"/>
              <a:t>possible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look at </a:t>
            </a:r>
            <a:r>
              <a:rPr lang="en-US" dirty="0" err="1" smtClean="0"/>
              <a:t>apple.com</a:t>
            </a:r>
            <a:endParaRPr lang="en-US" dirty="0" smtClean="0"/>
          </a:p>
          <a:p>
            <a:r>
              <a:rPr lang="en-US" dirty="0"/>
              <a:t>But really /https://</a:t>
            </a:r>
            <a:r>
              <a:rPr lang="en-US" dirty="0" err="1"/>
              <a:t>jobs.apple.com</a:t>
            </a:r>
            <a:r>
              <a:rPr lang="en-US" dirty="0"/>
              <a:t>/us/</a:t>
            </a:r>
            <a:r>
              <a:rPr lang="en-US" dirty="0" smtClean="0"/>
              <a:t>search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4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 Advanced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automate job applications!</a:t>
            </a:r>
          </a:p>
          <a:p>
            <a:r>
              <a:rPr lang="en-US" dirty="0" smtClean="0"/>
              <a:t>We will automating applying to college jobs at </a:t>
            </a:r>
            <a:r>
              <a:rPr lang="en-US" dirty="0" err="1" smtClean="0"/>
              <a:t>yelp.com</a:t>
            </a:r>
            <a:endParaRPr lang="en-US" dirty="0" smtClean="0"/>
          </a:p>
          <a:p>
            <a:r>
              <a:rPr lang="en-US" dirty="0" smtClean="0"/>
              <a:t>Automate inputting first and last name, putting in state, uploading resume</a:t>
            </a:r>
          </a:p>
          <a:p>
            <a:r>
              <a:rPr lang="en-US" dirty="0" smtClean="0"/>
              <a:t>Then see a completed version in action!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800600"/>
            <a:ext cx="4267200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 great power, comes great responsibility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3336" b="13336"/>
          <a:stretch>
            <a:fillRect/>
          </a:stretch>
        </p:blipFill>
        <p:spPr>
          <a:xfrm>
            <a:off x="4266880" y="2667000"/>
            <a:ext cx="4572320" cy="25146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3505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 careful what you automate—you don’t want to spam employers with applications, or DDOS some poor indie developer’s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68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Have…..you met 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for </a:t>
            </a:r>
            <a:r>
              <a:rPr lang="en-US" dirty="0" smtClean="0"/>
              <a:t>an…interesting application of web automation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34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Boring Lecture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r>
              <a:rPr lang="en-US" dirty="0" smtClean="0"/>
              <a:t>We need to lecture a bit so you can understand what we are doing</a:t>
            </a:r>
          </a:p>
          <a:p>
            <a:endParaRPr lang="en-US" dirty="0"/>
          </a:p>
        </p:txBody>
      </p:sp>
      <p:pic>
        <p:nvPicPr>
          <p:cNvPr id="13314" name="Picture 2" descr="http://media.tumblr.com/tumblr_m0wdj5JmCx1r71oy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2470" y="1828800"/>
            <a:ext cx="4721530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i="1" dirty="0" smtClean="0"/>
              <a:t>is</a:t>
            </a:r>
            <a:r>
              <a:rPr lang="en-US" dirty="0" smtClean="0"/>
              <a:t> a webpage?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Consists of HTML, CSS, and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Three main steps to showing a web page: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</a:t>
            </a:r>
            <a:r>
              <a:rPr lang="en-US" dirty="0" smtClean="0"/>
              <a:t>browser parses the link, </a:t>
            </a:r>
            <a:r>
              <a:rPr lang="en-US" dirty="0" smtClean="0"/>
              <a:t>and fetches the static HTML </a:t>
            </a:r>
            <a:r>
              <a:rPr lang="en-US" dirty="0" smtClean="0"/>
              <a:t>document from the server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The browser parses this HTML document for links to scripts, images, and other resources it needs to render the page, and fetches those too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web browser takes all these elements puts it together internally to create a “representation” of the webpage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a browser send data to a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Different protocols to transfer data over the internet (FTP(file transfer), HTTP(websites), </a:t>
            </a:r>
            <a:r>
              <a:rPr lang="en-US" dirty="0" smtClean="0"/>
              <a:t>SMTP(</a:t>
            </a:r>
            <a:r>
              <a:rPr lang="en-US" dirty="0" smtClean="0"/>
              <a:t>mail), </a:t>
            </a:r>
            <a:r>
              <a:rPr lang="en-US" dirty="0" smtClean="0"/>
              <a:t>SSH </a:t>
            </a:r>
            <a:r>
              <a:rPr lang="en-US" dirty="0" smtClean="0"/>
              <a:t>(login to remote servers)</a:t>
            </a:r>
          </a:p>
          <a:p>
            <a:r>
              <a:rPr lang="en-US" dirty="0" smtClean="0"/>
              <a:t>However, we only focus on HTTP; within that, there are 2 main types of request methods(POST and GET)</a:t>
            </a:r>
          </a:p>
          <a:p>
            <a:r>
              <a:rPr lang="en-US" dirty="0" smtClean="0"/>
              <a:t>90% of the information you enter into your browser is sent to a server through GET and POST http requests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and POST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Heart of internet website data transfer</a:t>
            </a:r>
          </a:p>
          <a:p>
            <a:r>
              <a:rPr lang="en-US" dirty="0" smtClean="0"/>
              <a:t>Body </a:t>
            </a:r>
            <a:r>
              <a:rPr lang="en-US" dirty="0" smtClean="0"/>
              <a:t>contains the actual data</a:t>
            </a:r>
          </a:p>
          <a:p>
            <a:r>
              <a:rPr lang="en-US" dirty="0" smtClean="0"/>
              <a:t>Requests have “headers</a:t>
            </a:r>
            <a:r>
              <a:rPr 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Stores meta data</a:t>
            </a:r>
          </a:p>
          <a:p>
            <a:r>
              <a:rPr lang="en-US" dirty="0" smtClean="0"/>
              <a:t>When you make a POST request, headers contain the data you are </a:t>
            </a:r>
            <a:r>
              <a:rPr lang="en-US" dirty="0" err="1" smtClean="0"/>
              <a:t>transfering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user:bob</a:t>
            </a:r>
            <a:r>
              <a:rPr lang="en-US" dirty="0" smtClean="0"/>
              <a:t>” “password: hunter42”</a:t>
            </a:r>
          </a:p>
          <a:p>
            <a:r>
              <a:rPr lang="en-US" dirty="0" smtClean="0"/>
              <a:t>GET </a:t>
            </a:r>
            <a:r>
              <a:rPr lang="en-US" dirty="0" smtClean="0"/>
              <a:t>embeds data into </a:t>
            </a:r>
            <a:r>
              <a:rPr lang="en-US" dirty="0" smtClean="0"/>
              <a:t>URL</a:t>
            </a:r>
            <a:endParaRPr lang="en-US" dirty="0" smtClean="0"/>
          </a:p>
          <a:p>
            <a:pPr lvl="1"/>
            <a:r>
              <a:rPr lang="en-US" dirty="0" smtClean="0"/>
              <a:t>Don’t want your login visible over the internet </a:t>
            </a:r>
          </a:p>
          <a:p>
            <a:r>
              <a:rPr lang="en-US" dirty="0" smtClean="0"/>
              <a:t>Post requests can also send more data</a:t>
            </a:r>
          </a:p>
          <a:p>
            <a:pPr lvl="1"/>
            <a:r>
              <a:rPr lang="en-US" dirty="0" smtClean="0"/>
              <a:t>Around 2 MB of data in their </a:t>
            </a:r>
            <a:r>
              <a:rPr lang="en-US" dirty="0" smtClean="0"/>
              <a:t>body</a:t>
            </a:r>
            <a:endParaRPr lang="en-US" dirty="0"/>
          </a:p>
          <a:p>
            <a:r>
              <a:rPr lang="en-US" dirty="0" smtClean="0"/>
              <a:t>Lets look at a GET request from amazon, and a POST request from </a:t>
            </a:r>
            <a:r>
              <a:rPr lang="en-US" dirty="0" err="1" smtClean="0"/>
              <a:t>reddit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Stands for </a:t>
            </a:r>
            <a:r>
              <a:rPr lang="en-US" dirty="0" smtClean="0"/>
              <a:t>Hyper </a:t>
            </a:r>
            <a:r>
              <a:rPr lang="en-US" dirty="0" smtClean="0"/>
              <a:t>Text Markup language. </a:t>
            </a:r>
          </a:p>
          <a:p>
            <a:r>
              <a:rPr lang="en-US" dirty="0" smtClean="0"/>
              <a:t>Displays the “static </a:t>
            </a:r>
            <a:r>
              <a:rPr lang="en-US" dirty="0" smtClean="0"/>
              <a:t>content” </a:t>
            </a:r>
            <a:r>
              <a:rPr lang="en-US" dirty="0" smtClean="0"/>
              <a:t>on a webpage such as formatting, text, and images</a:t>
            </a:r>
          </a:p>
          <a:p>
            <a:r>
              <a:rPr lang="en-US" dirty="0" smtClean="0"/>
              <a:t>Comprised of tags (things in &lt;&gt;) with values </a:t>
            </a:r>
          </a:p>
          <a:p>
            <a:r>
              <a:rPr lang="en-US" dirty="0" smtClean="0"/>
              <a:t>&lt;a&gt; tags are links, &lt;input&gt; tags are forms, </a:t>
            </a:r>
            <a:r>
              <a:rPr lang="en-US" dirty="0" err="1" smtClean="0"/>
              <a:t>href</a:t>
            </a:r>
            <a:r>
              <a:rPr lang="en-US" dirty="0" smtClean="0"/>
              <a:t>=“blah” is for links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3930428" cy="513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</a:t>
            </a:r>
            <a:r>
              <a:rPr lang="en-US" dirty="0" err="1" smtClean="0"/>
              <a:t>an“object</a:t>
            </a:r>
            <a:r>
              <a:rPr lang="en-US" dirty="0" smtClean="0"/>
              <a:t>” version</a:t>
            </a:r>
            <a:r>
              <a:rPr lang="en-US" dirty="0" smtClean="0"/>
              <a:t> </a:t>
            </a:r>
            <a:r>
              <a:rPr lang="en-US" dirty="0" smtClean="0"/>
              <a:t>of  a webpage’s </a:t>
            </a:r>
            <a:r>
              <a:rPr lang="en-US" dirty="0" smtClean="0"/>
              <a:t>HTML</a:t>
            </a:r>
            <a:endParaRPr lang="en-US" dirty="0" smtClean="0"/>
          </a:p>
          <a:p>
            <a:r>
              <a:rPr lang="en-US" dirty="0" smtClean="0"/>
              <a:t>Turns HTML’s tags into an </a:t>
            </a:r>
            <a:r>
              <a:rPr lang="en-US" dirty="0" smtClean="0"/>
              <a:t>tree</a:t>
            </a:r>
            <a:r>
              <a:rPr lang="en-US" dirty="0" smtClean="0"/>
              <a:t>-like object that can easily be referenced</a:t>
            </a:r>
          </a:p>
          <a:p>
            <a:r>
              <a:rPr lang="en-US" dirty="0" smtClean="0"/>
              <a:t>Used by programs to parse html</a:t>
            </a:r>
          </a:p>
          <a:p>
            <a:pPr lvl="1"/>
            <a:r>
              <a:rPr lang="en-US" dirty="0" smtClean="0"/>
              <a:t>Is better than regex, because HTML </a:t>
            </a:r>
            <a:r>
              <a:rPr lang="en-US" b="1" dirty="0" smtClean="0"/>
              <a:t>cannot</a:t>
            </a:r>
            <a:r>
              <a:rPr lang="en-US" dirty="0" smtClean="0"/>
              <a:t> be parsed effectively with regex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programming language that runs in your browser</a:t>
            </a:r>
          </a:p>
          <a:p>
            <a:r>
              <a:rPr lang="en-US" dirty="0" smtClean="0"/>
              <a:t>Most “important” tool when hacking together </a:t>
            </a:r>
            <a:r>
              <a:rPr lang="en-US" dirty="0" err="1" smtClean="0"/>
              <a:t>webpages</a:t>
            </a:r>
            <a:endParaRPr lang="en-US" dirty="0" smtClean="0"/>
          </a:p>
          <a:p>
            <a:r>
              <a:rPr lang="en-US" dirty="0" smtClean="0"/>
              <a:t>Allows you to dynamically modify the webpage based on user actions</a:t>
            </a:r>
          </a:p>
          <a:p>
            <a:endParaRPr lang="en-US" dirty="0"/>
          </a:p>
        </p:txBody>
      </p:sp>
      <p:pic>
        <p:nvPicPr>
          <p:cNvPr id="7170" name="Picture 2" descr="http://typingoutloud.org/wp-content/uploads/2014/03/co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286000"/>
            <a:ext cx="3657599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Developer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You’re #1 tool for front-end web dev and hacking</a:t>
            </a:r>
          </a:p>
          <a:p>
            <a:r>
              <a:rPr lang="en-US" dirty="0" smtClean="0"/>
              <a:t>Time for hands on stuff! :D</a:t>
            </a:r>
          </a:p>
          <a:p>
            <a:r>
              <a:rPr lang="en-US" dirty="0" smtClean="0"/>
              <a:t>Feel free to follow along on your laptops</a:t>
            </a:r>
          </a:p>
          <a:p>
            <a:r>
              <a:rPr lang="en-US" dirty="0" smtClean="0"/>
              <a:t>We’re going to explore </a:t>
            </a:r>
            <a:r>
              <a:rPr lang="en-US" dirty="0" err="1" smtClean="0"/>
              <a:t>reddit</a:t>
            </a:r>
            <a:endParaRPr lang="en-US" dirty="0" smtClean="0"/>
          </a:p>
          <a:p>
            <a:r>
              <a:rPr lang="en-US" dirty="0" smtClean="0"/>
              <a:t>Topics:</a:t>
            </a:r>
          </a:p>
          <a:p>
            <a:pPr lvl="1"/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Console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267200"/>
            <a:ext cx="3505593" cy="215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3953</TotalTime>
  <Words>916</Words>
  <Application>Microsoft Macintosh PowerPoint</Application>
  <PresentationFormat>On-screen Show (4:3)</PresentationFormat>
  <Paragraphs>98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Web Automation Techniques</vt:lpstr>
      <vt:lpstr>Boring Lecture first</vt:lpstr>
      <vt:lpstr>What is a webpage?</vt:lpstr>
      <vt:lpstr>How does a browser send data to a server?</vt:lpstr>
      <vt:lpstr>GET and POST requests</vt:lpstr>
      <vt:lpstr>HTML</vt:lpstr>
      <vt:lpstr>DOM</vt:lpstr>
      <vt:lpstr>Javascript</vt:lpstr>
      <vt:lpstr>Google Developer Console</vt:lpstr>
      <vt:lpstr>Selenium</vt:lpstr>
      <vt:lpstr>Xpath format</vt:lpstr>
      <vt:lpstr>Example Time!</vt:lpstr>
      <vt:lpstr>JavaScript automation is also possible</vt:lpstr>
      <vt:lpstr>Move Advanced Example</vt:lpstr>
      <vt:lpstr>With great power, comes great responsibility</vt:lpstr>
      <vt:lpstr>Have…..you met Ted?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Techniques</dc:title>
  <dc:creator>Kevin</dc:creator>
  <cp:lastModifiedBy>Mac Lab</cp:lastModifiedBy>
  <cp:revision>46</cp:revision>
  <dcterms:created xsi:type="dcterms:W3CDTF">2014-05-02T00:27:22Z</dcterms:created>
  <dcterms:modified xsi:type="dcterms:W3CDTF">2014-05-09T05:51:52Z</dcterms:modified>
</cp:coreProperties>
</file>