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3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785" autoAdjust="0"/>
  </p:normalViewPr>
  <p:slideViewPr>
    <p:cSldViewPr>
      <p:cViewPr varScale="1">
        <p:scale>
          <a:sx n="65" d="100"/>
          <a:sy n="65" d="100"/>
        </p:scale>
        <p:origin x="-27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61A4-C8F6-4066-A12F-622F8E64EB14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7BC6E-0756-4669-81DC-8A25631934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B8F6-32FA-4711-8999-31DE927EAE8F}" type="datetimeFigureOut">
              <a:rPr lang="en-US" smtClean="0"/>
              <a:pPr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become an awesome “hacker” when it comes to web development; all the basics you need </a:t>
            </a:r>
            <a:r>
              <a:rPr lang="en-US" dirty="0" err="1" smtClean="0"/>
              <a:t>toknow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Developer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You’re #1 tool for front-end web dev and hacking</a:t>
            </a:r>
          </a:p>
          <a:p>
            <a:r>
              <a:rPr lang="en-US" dirty="0" smtClean="0"/>
              <a:t>Time for hands on stuff! :D</a:t>
            </a:r>
            <a:endParaRPr lang="en-US" dirty="0" smtClean="0"/>
          </a:p>
          <a:p>
            <a:r>
              <a:rPr lang="en-US" dirty="0" smtClean="0"/>
              <a:t>Feel free to follow along on your </a:t>
            </a:r>
            <a:r>
              <a:rPr lang="en-US" dirty="0" smtClean="0"/>
              <a:t>laptops</a:t>
            </a:r>
          </a:p>
          <a:p>
            <a:r>
              <a:rPr lang="en-US" dirty="0" smtClean="0"/>
              <a:t>Topics:</a:t>
            </a:r>
            <a:endParaRPr lang="en-US" dirty="0" smtClean="0"/>
          </a:p>
          <a:p>
            <a:pPr lvl="1"/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Console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great too for “web automation”</a:t>
            </a:r>
          </a:p>
          <a:p>
            <a:r>
              <a:rPr lang="en-US" dirty="0" smtClean="0"/>
              <a:t>Can be used to fill in forms, scrape data, “click” on objects that require </a:t>
            </a:r>
            <a:r>
              <a:rPr lang="en-US" dirty="0" err="1" smtClean="0"/>
              <a:t>javascript</a:t>
            </a:r>
            <a:r>
              <a:rPr lang="en-US" dirty="0" smtClean="0"/>
              <a:t> to render, etc.</a:t>
            </a:r>
          </a:p>
          <a:p>
            <a:r>
              <a:rPr lang="en-US" dirty="0" smtClean="0"/>
              <a:t>Better than most other web scrapping tools because it runs a full-fledged browser with JavaScript when automating</a:t>
            </a:r>
          </a:p>
          <a:p>
            <a:pPr lvl="1"/>
            <a:r>
              <a:rPr lang="en-US" dirty="0" smtClean="0"/>
              <a:t>Can also cause it to be a lot slower too than a </a:t>
            </a:r>
            <a:r>
              <a:rPr lang="en-US" dirty="0" err="1" smtClean="0"/>
              <a:t>conventianal</a:t>
            </a:r>
            <a:r>
              <a:rPr lang="en-US" dirty="0" smtClean="0"/>
              <a:t> scrapper(don’t try spinning 1000x up on one machine!)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Boring Lecture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We need to lecture a bit so you can understand what we are doing</a:t>
            </a:r>
          </a:p>
          <a:p>
            <a:endParaRPr lang="en-US" dirty="0"/>
          </a:p>
        </p:txBody>
      </p:sp>
      <p:pic>
        <p:nvPicPr>
          <p:cNvPr id="13314" name="Picture 2" descr="http://media.tumblr.com/tumblr_m0wdj5JmCx1r71oy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2470" y="1828800"/>
            <a:ext cx="472153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a webpage?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Consists of HTML, CSS,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Three main steps to showing a web page: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browser </a:t>
            </a:r>
            <a:r>
              <a:rPr lang="en-US" dirty="0" smtClean="0"/>
              <a:t>goes to the webpage, and fetches the static HTML document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browser parses this HTML document for links to scripts, images, and other resources it needs to render the page, and fetches those too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web browser takes all these elements puts it together internally to create a “representation” of the </a:t>
            </a:r>
            <a:r>
              <a:rPr lang="en-US" dirty="0" smtClean="0"/>
              <a:t>webpage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browser send data to a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protocols to transfer data over the internet (FTP(file transfer), HTTP(websites), SMPT(mail), SHH (login to remote servers)</a:t>
            </a:r>
          </a:p>
          <a:p>
            <a:r>
              <a:rPr lang="en-US" dirty="0" smtClean="0"/>
              <a:t>However, we only focus on HTTP; within that, there are 2 main types of request methods(POST and GET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90% of the information you enter into your browser is sent to a server through GET and POST http requests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Heart of internet website data transfer</a:t>
            </a:r>
          </a:p>
          <a:p>
            <a:r>
              <a:rPr lang="en-US" dirty="0" smtClean="0"/>
              <a:t>“Body contains the actual data</a:t>
            </a:r>
          </a:p>
          <a:p>
            <a:r>
              <a:rPr lang="en-US" dirty="0" smtClean="0"/>
              <a:t>Requests have “headers”. </a:t>
            </a:r>
          </a:p>
          <a:p>
            <a:pPr lvl="1"/>
            <a:r>
              <a:rPr lang="en-US" dirty="0" smtClean="0"/>
              <a:t>Stores meta data</a:t>
            </a:r>
          </a:p>
          <a:p>
            <a:r>
              <a:rPr lang="en-US" dirty="0" smtClean="0"/>
              <a:t>Headers could contain data for backend database </a:t>
            </a:r>
            <a:r>
              <a:rPr lang="en-US" dirty="0" smtClean="0"/>
              <a:t>request, </a:t>
            </a:r>
            <a:r>
              <a:rPr lang="en-US" dirty="0" smtClean="0"/>
              <a:t>such as a login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user:bob</a:t>
            </a:r>
            <a:r>
              <a:rPr lang="en-US" dirty="0" smtClean="0"/>
              <a:t>” “password: hunter42”</a:t>
            </a:r>
          </a:p>
          <a:p>
            <a:pPr lvl="1"/>
            <a:r>
              <a:rPr lang="en-US" dirty="0" smtClean="0"/>
              <a:t>We will see an example of this later</a:t>
            </a:r>
          </a:p>
          <a:p>
            <a:r>
              <a:rPr lang="en-US" dirty="0" smtClean="0"/>
              <a:t>GET embeds data into URL, Post hides it in header</a:t>
            </a:r>
          </a:p>
          <a:p>
            <a:pPr lvl="1"/>
            <a:r>
              <a:rPr lang="en-US" dirty="0" smtClean="0"/>
              <a:t>Don’t want your login visible over the internet </a:t>
            </a:r>
          </a:p>
          <a:p>
            <a:r>
              <a:rPr lang="en-US" dirty="0" smtClean="0"/>
              <a:t>Post requests can also send more data</a:t>
            </a:r>
          </a:p>
          <a:p>
            <a:pPr lvl="1"/>
            <a:r>
              <a:rPr lang="en-US" dirty="0" smtClean="0"/>
              <a:t>Around </a:t>
            </a:r>
            <a:r>
              <a:rPr lang="en-US" dirty="0" smtClean="0"/>
              <a:t>2 </a:t>
            </a:r>
            <a:r>
              <a:rPr lang="en-US" dirty="0" smtClean="0"/>
              <a:t>MB of data in their </a:t>
            </a:r>
            <a:r>
              <a:rPr lang="en-US" dirty="0" smtClean="0"/>
              <a:t>body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Stands for hyper Text Markup language. </a:t>
            </a:r>
          </a:p>
          <a:p>
            <a:r>
              <a:rPr lang="en-US" dirty="0" smtClean="0"/>
              <a:t>Displays the “static "content on a webpage such as formatting, text, and images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3930428" cy="513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CSS: Cascading </a:t>
            </a:r>
            <a:r>
              <a:rPr lang="en-US" dirty="0" err="1" smtClean="0"/>
              <a:t>Sytle</a:t>
            </a:r>
            <a:r>
              <a:rPr lang="en-US" dirty="0" smtClean="0"/>
              <a:t> Sheets. </a:t>
            </a:r>
          </a:p>
          <a:p>
            <a:r>
              <a:rPr lang="en-US" dirty="0" smtClean="0"/>
              <a:t>Changes how the “format” of the web page looks(font types/sizes, padding around elements, etc)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52600"/>
            <a:ext cx="410160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programming language that runs in your browser</a:t>
            </a:r>
          </a:p>
          <a:p>
            <a:r>
              <a:rPr lang="en-US" dirty="0" smtClean="0"/>
              <a:t>Most “important” tool when hacking together </a:t>
            </a:r>
            <a:r>
              <a:rPr lang="en-US" dirty="0" err="1" smtClean="0"/>
              <a:t>webpages</a:t>
            </a:r>
            <a:endParaRPr lang="en-US" dirty="0" smtClean="0"/>
          </a:p>
          <a:p>
            <a:r>
              <a:rPr lang="en-US" dirty="0" smtClean="0"/>
              <a:t>Allows you to dynamically modify the webpage based on user actions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http://typingoutloud.org/wp-content/uploads/2014/03/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286000"/>
            <a:ext cx="3657599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the structure of  a webpage’s HTML format</a:t>
            </a:r>
          </a:p>
          <a:p>
            <a:r>
              <a:rPr lang="en-US" dirty="0" smtClean="0"/>
              <a:t>Turns HTML’s tags into an Tree-like object that can easily be referenced</a:t>
            </a:r>
          </a:p>
          <a:p>
            <a:r>
              <a:rPr lang="en-US" dirty="0" smtClean="0"/>
              <a:t>Very similar to XML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497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 Development Techniques</vt:lpstr>
      <vt:lpstr>Boring Lecture first</vt:lpstr>
      <vt:lpstr>What is a webpage?</vt:lpstr>
      <vt:lpstr>How does a browser send data to a server?</vt:lpstr>
      <vt:lpstr>GET and POST requests</vt:lpstr>
      <vt:lpstr>HTML</vt:lpstr>
      <vt:lpstr>CSS</vt:lpstr>
      <vt:lpstr>Javascript</vt:lpstr>
      <vt:lpstr>DOM</vt:lpstr>
      <vt:lpstr>Google Developer Console</vt:lpstr>
      <vt:lpstr>Selenium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Techniques</dc:title>
  <dc:creator>Kevin</dc:creator>
  <cp:lastModifiedBy>Kevin</cp:lastModifiedBy>
  <cp:revision>27</cp:revision>
  <dcterms:created xsi:type="dcterms:W3CDTF">2014-05-02T00:27:22Z</dcterms:created>
  <dcterms:modified xsi:type="dcterms:W3CDTF">2014-05-02T10:37:35Z</dcterms:modified>
</cp:coreProperties>
</file>