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3" r:id="rId3"/>
    <p:sldId id="272" r:id="rId4"/>
    <p:sldId id="268" r:id="rId5"/>
    <p:sldId id="265" r:id="rId6"/>
    <p:sldId id="266" r:id="rId7"/>
    <p:sldId id="271" r:id="rId8"/>
    <p:sldId id="26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3122" autoAdjust="0"/>
  </p:normalViewPr>
  <p:slideViewPr>
    <p:cSldViewPr>
      <p:cViewPr>
        <p:scale>
          <a:sx n="71" d="100"/>
          <a:sy n="71" d="100"/>
        </p:scale>
        <p:origin x="-114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E5BB-89BA-44FA-8409-8067614CDF5C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01756-3BD6-4ABE-BEBE-BAC30FCF9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01756-3BD6-4ABE-BEBE-BAC30FCF9B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6477000" cy="1828800"/>
          </a:xfrm>
        </p:spPr>
        <p:txBody>
          <a:bodyPr/>
          <a:lstStyle/>
          <a:p>
            <a:r>
              <a:rPr lang="en-US" dirty="0" smtClean="0"/>
              <a:t>Mini-Mote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705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4419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Kevin Kayser</a:t>
            </a:r>
          </a:p>
          <a:p>
            <a:r>
              <a:rPr lang="en-US" dirty="0" smtClean="0"/>
              <a:t>Thomas O’Neil</a:t>
            </a:r>
          </a:p>
          <a:p>
            <a:r>
              <a:rPr lang="en-US" dirty="0" smtClean="0"/>
              <a:t>Jeremy Rowe</a:t>
            </a:r>
          </a:p>
          <a:p>
            <a:r>
              <a:rPr lang="en-US" dirty="0" smtClean="0"/>
              <a:t>Steve </a:t>
            </a:r>
            <a:r>
              <a:rPr lang="en-US" dirty="0" err="1" smtClean="0"/>
              <a:t>Rizor</a:t>
            </a:r>
            <a:endParaRPr lang="en-US" dirty="0" smtClean="0"/>
          </a:p>
          <a:p>
            <a:r>
              <a:rPr lang="en-US" dirty="0" smtClean="0"/>
              <a:t>Clayton Wilson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Universal Remote Controller</a:t>
            </a:r>
          </a:p>
          <a:p>
            <a:endParaRPr lang="en-US" dirty="0" smtClean="0"/>
          </a:p>
          <a:p>
            <a:r>
              <a:rPr lang="en-US" dirty="0" smtClean="0"/>
              <a:t>Simple Interface</a:t>
            </a:r>
          </a:p>
          <a:p>
            <a:endParaRPr lang="en-US" dirty="0" smtClean="0"/>
          </a:p>
          <a:p>
            <a:r>
              <a:rPr lang="en-US" dirty="0" smtClean="0"/>
              <a:t>Easy transitions to new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Entertainment</a:t>
            </a:r>
          </a:p>
          <a:p>
            <a:endParaRPr lang="en-US" dirty="0" smtClean="0"/>
          </a:p>
          <a:p>
            <a:r>
              <a:rPr lang="en-US" dirty="0" smtClean="0"/>
              <a:t>Utilities</a:t>
            </a:r>
          </a:p>
          <a:p>
            <a:endParaRPr lang="en-US" dirty="0" smtClean="0"/>
          </a:p>
          <a:p>
            <a:r>
              <a:rPr lang="en-US" dirty="0" smtClean="0"/>
              <a:t>Toys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Concerns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 Inconsistencies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Buttons change too frequently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had hard time backtracking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Differences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Original Main Menu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Main Menu Revised</a:t>
            </a:r>
            <a:endParaRPr lang="en-US" dirty="0"/>
          </a:p>
        </p:txBody>
      </p:sp>
      <p:pic>
        <p:nvPicPr>
          <p:cNvPr id="7" name="Picture 4" descr="main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t="10638"/>
          <a:stretch>
            <a:fillRect/>
          </a:stretch>
        </p:blipFill>
        <p:spPr>
          <a:xfrm>
            <a:off x="1356376" y="2432064"/>
            <a:ext cx="2682224" cy="3587736"/>
          </a:xfrm>
        </p:spPr>
      </p:pic>
      <p:pic>
        <p:nvPicPr>
          <p:cNvPr id="1026" name="Picture 2" descr="C:\Documents and Settings\Kevin Kayser\Desktop\mini-mote\mini-mote\device_selection.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514600"/>
            <a:ext cx="2590800" cy="345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Differences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smtClean="0"/>
              <a:t>Add/Edit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Adding/Editing Devices</a:t>
            </a:r>
            <a:endParaRPr lang="en-US" dirty="0"/>
          </a:p>
        </p:txBody>
      </p:sp>
      <p:pic>
        <p:nvPicPr>
          <p:cNvPr id="7" name="Picture 7" descr="setup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 l="6491" t="17021" r="26381" b="6383"/>
          <a:stretch>
            <a:fillRect/>
          </a:stretch>
        </p:blipFill>
        <p:spPr>
          <a:xfrm>
            <a:off x="1219200" y="2438400"/>
            <a:ext cx="2514600" cy="3352800"/>
          </a:xfrm>
        </p:spPr>
      </p:pic>
      <p:pic>
        <p:nvPicPr>
          <p:cNvPr id="2050" name="Picture 2" descr="C:\Documents and Settings\Kevin Kayser\Desktop\mini-mote\mini-mote\add_devic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438400"/>
            <a:ext cx="26289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Differences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Original TV Main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Revised TV Main</a:t>
            </a:r>
            <a:endParaRPr lang="en-US" dirty="0"/>
          </a:p>
        </p:txBody>
      </p:sp>
      <p:pic>
        <p:nvPicPr>
          <p:cNvPr id="9" name="Picture 6" descr="TV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 l="15376" t="23404" r="24928" b="6383"/>
          <a:stretch>
            <a:fillRect/>
          </a:stretch>
        </p:blipFill>
        <p:spPr>
          <a:xfrm>
            <a:off x="1274618" y="2438400"/>
            <a:ext cx="2713182" cy="3581400"/>
          </a:xfrm>
        </p:spPr>
      </p:pic>
      <p:pic>
        <p:nvPicPr>
          <p:cNvPr id="3074" name="Picture 2" descr="C:\Documents and Settings\Kevin Kayser\Desktop\mini-mote\mini-mote\tv_func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438400"/>
            <a:ext cx="2667000" cy="355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Differences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Original Keypad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Revised Keypad</a:t>
            </a:r>
            <a:endParaRPr lang="en-US" dirty="0"/>
          </a:p>
        </p:txBody>
      </p:sp>
      <p:pic>
        <p:nvPicPr>
          <p:cNvPr id="7" name="Content Placeholder 6" descr="TV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t="19149" r="13921" b="4255"/>
          <a:stretch>
            <a:fillRect/>
          </a:stretch>
        </p:blipFill>
        <p:spPr>
          <a:xfrm>
            <a:off x="1338280" y="2438400"/>
            <a:ext cx="2613400" cy="3429000"/>
          </a:xfrm>
        </p:spPr>
      </p:pic>
      <p:pic>
        <p:nvPicPr>
          <p:cNvPr id="4098" name="Picture 2" descr="C:\Documents and Settings\Kevin Kayser\Desktop\mini-mote\mini-mote\tv_keypad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514600"/>
            <a:ext cx="2667000" cy="355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/>
          <a:p>
            <a:r>
              <a:rPr lang="en-US" dirty="0" smtClean="0"/>
              <a:t>And for the demo…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</TotalTime>
  <Words>76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Mini-Mote</vt:lpstr>
      <vt:lpstr>Device</vt:lpstr>
      <vt:lpstr>Users</vt:lpstr>
      <vt:lpstr>Main Concerns</vt:lpstr>
      <vt:lpstr>Visual Differences</vt:lpstr>
      <vt:lpstr>Visual Differences</vt:lpstr>
      <vt:lpstr>Visual Differences</vt:lpstr>
      <vt:lpstr>Visual Differences</vt:lpstr>
      <vt:lpstr>And for the demo…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Mini-Mote</dc:title>
  <dc:creator/>
  <cp:lastModifiedBy>Kevin Kayser</cp:lastModifiedBy>
  <cp:revision>23</cp:revision>
  <dcterms:created xsi:type="dcterms:W3CDTF">2006-08-16T00:00:00Z</dcterms:created>
  <dcterms:modified xsi:type="dcterms:W3CDTF">2008-03-31T03:41:48Z</dcterms:modified>
</cp:coreProperties>
</file>