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8EA282-690D-40DF-ACE8-BB3535623F1C}" type="datetimeFigureOut">
              <a:rPr lang="en-US" smtClean="0"/>
              <a:t>2/13/2008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6990C5-F724-4A0F-8C02-DD0AE67AD80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Mini-Mote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Universal Device Controller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Interface</a:t>
            </a:r>
          </a:p>
          <a:p>
            <a:r>
              <a:rPr lang="en-US" dirty="0" smtClean="0"/>
              <a:t>Work with many devices</a:t>
            </a:r>
            <a:endParaRPr lang="en-US" dirty="0" smtClean="0"/>
          </a:p>
          <a:p>
            <a:r>
              <a:rPr lang="en-US" dirty="0" smtClean="0"/>
              <a:t>Easy transition between devices</a:t>
            </a:r>
          </a:p>
          <a:p>
            <a:r>
              <a:rPr lang="en-US" dirty="0" smtClean="0"/>
              <a:t>Replace needs for multiple remote controllers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Entertainment Enthusiasts</a:t>
            </a:r>
          </a:p>
          <a:p>
            <a:r>
              <a:rPr lang="en-US" dirty="0"/>
              <a:t>Totalitarianism</a:t>
            </a:r>
            <a:r>
              <a:rPr lang="en-US" b="1" dirty="0" smtClean="0"/>
              <a:t> </a:t>
            </a:r>
            <a:r>
              <a:rPr lang="en-US" dirty="0" smtClean="0"/>
              <a:t>Viewers</a:t>
            </a:r>
          </a:p>
          <a:p>
            <a:r>
              <a:rPr lang="en-US" dirty="0" smtClean="0"/>
              <a:t>Simple Folk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Entertainment Systems</a:t>
            </a:r>
          </a:p>
          <a:p>
            <a:r>
              <a:rPr lang="en-US" dirty="0" smtClean="0"/>
              <a:t>School or Office Functions</a:t>
            </a:r>
          </a:p>
          <a:p>
            <a:r>
              <a:rPr lang="en-US" dirty="0" smtClean="0"/>
              <a:t>Presentation Control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UI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Television</a:t>
            </a:r>
          </a:p>
          <a:p>
            <a:r>
              <a:rPr lang="en-US" dirty="0" smtClean="0"/>
              <a:t>Home Stereo</a:t>
            </a:r>
          </a:p>
          <a:p>
            <a:r>
              <a:rPr lang="en-US" dirty="0" smtClean="0"/>
              <a:t>DVD/VCR</a:t>
            </a:r>
          </a:p>
          <a:p>
            <a:r>
              <a:rPr lang="en-US" dirty="0" smtClean="0"/>
              <a:t>Media Center PC/ DVR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Television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the TDA on</a:t>
            </a:r>
          </a:p>
          <a:p>
            <a:r>
              <a:rPr lang="en-US" dirty="0" smtClean="0"/>
              <a:t>Select  </a:t>
            </a:r>
            <a:r>
              <a:rPr lang="en-US" i="1" dirty="0" smtClean="0"/>
              <a:t>TV </a:t>
            </a:r>
            <a:r>
              <a:rPr lang="en-US" dirty="0" smtClean="0"/>
              <a:t>from the Main Menu</a:t>
            </a:r>
          </a:p>
          <a:p>
            <a:r>
              <a:rPr lang="en-US" dirty="0" smtClean="0"/>
              <a:t>Press </a:t>
            </a:r>
            <a:r>
              <a:rPr lang="en-US" i="1" dirty="0" smtClean="0"/>
              <a:t>Settings </a:t>
            </a:r>
            <a:r>
              <a:rPr lang="en-US" dirty="0" smtClean="0"/>
              <a:t>on the touch screen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</TotalTime>
  <Words>77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Mini-Mote</vt:lpstr>
      <vt:lpstr>System Goals</vt:lpstr>
      <vt:lpstr>Users</vt:lpstr>
      <vt:lpstr>Environment</vt:lpstr>
      <vt:lpstr>Mini-Mote</vt:lpstr>
      <vt:lpstr>Advanced UI Features</vt:lpstr>
      <vt:lpstr>Object Interaction</vt:lpstr>
      <vt:lpstr>Adding a Television</vt:lpstr>
      <vt:lpstr>Sample Walkthrough</vt:lpstr>
      <vt:lpstr>General Design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Mini-Mote</dc:title>
  <dc:creator>Kevin Kayser</dc:creator>
  <cp:lastModifiedBy>Kevin Kayser</cp:lastModifiedBy>
  <cp:revision>5</cp:revision>
  <dcterms:created xsi:type="dcterms:W3CDTF">2008-02-13T05:11:52Z</dcterms:created>
  <dcterms:modified xsi:type="dcterms:W3CDTF">2008-02-13T05:43:44Z</dcterms:modified>
</cp:coreProperties>
</file>