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72" r:id="rId13"/>
    <p:sldId id="266" r:id="rId14"/>
    <p:sldId id="267" r:id="rId15"/>
    <p:sldId id="273" r:id="rId16"/>
    <p:sldId id="265" r:id="rId17"/>
    <p:sldId id="270" r:id="rId18"/>
    <p:sldId id="271" r:id="rId19"/>
    <p:sldId id="264" r:id="rId20"/>
    <p:sldId id="269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3" d="100"/>
          <a:sy n="83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65-4050-834F-E459F3EC03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65-4050-834F-E459F3EC03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5-4050-834F-E459F3EC03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4385544"/>
        <c:axId val="244385936"/>
      </c:barChart>
      <c:catAx>
        <c:axId val="24438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936"/>
        <c:crosses val="autoZero"/>
        <c:auto val="1"/>
        <c:lblAlgn val="ctr"/>
        <c:lblOffset val="100"/>
        <c:noMultiLvlLbl val="0"/>
      </c:catAx>
      <c:valAx>
        <c:axId val="2443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B-4BED-813E-CFE8DB2CCB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B-4BED-813E-CFE8DB2CCB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4B-4BED-813E-CFE8DB2CC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557520"/>
        <c:axId val="248557128"/>
      </c:lineChart>
      <c:valAx>
        <c:axId val="24855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520"/>
        <c:crosses val="autoZero"/>
        <c:crossBetween val="between"/>
      </c:valAx>
      <c:catAx>
        <c:axId val="24855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F4-4B4F-8EF9-35BA656AE0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F4-4B4F-8EF9-35BA656AE0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F4-4B4F-8EF9-35BA656AE0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F4-4B4F-8EF9-35BA656AE0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F4-4B4F-8EF9-35BA656AE0A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/>
            <a:t>Text</a:t>
          </a:r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/>
      <dgm:spPr/>
      <dgm:t>
        <a:bodyPr/>
        <a:lstStyle/>
        <a:p>
          <a:r>
            <a:rPr lang="en-US"/>
            <a:t>Text</a:t>
          </a:r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/>
      <dgm:spPr/>
      <dgm:t>
        <a:bodyPr/>
        <a:lstStyle/>
        <a:p>
          <a:r>
            <a:rPr lang="en-US"/>
            <a:t>Text</a:t>
          </a:r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/>
      <dgm:spPr/>
      <dgm:t>
        <a:bodyPr/>
        <a:lstStyle/>
        <a:p>
          <a:r>
            <a:rPr lang="en-US"/>
            <a:t>Text</a:t>
          </a:r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B617CC86-A9B2-45C7-80F0-437B13FFBD41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en-US"/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en-US"/>
        </a:p>
      </dgm:t>
    </dgm:pt>
    <dgm:pt modelId="{C80B5D68-33D0-44B8-A326-6783BCBDE615}">
      <dgm:prSet phldrT="[Text]"/>
      <dgm:spPr/>
      <dgm:t>
        <a:bodyPr/>
        <a:lstStyle/>
        <a:p>
          <a:r>
            <a:rPr lang="en-US"/>
            <a:t>Text</a:t>
          </a:r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en-US"/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en-US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/>
            <a:t>Item</a:t>
          </a:r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F258FD-D1EC-4D06-9C56-BCC70A6BDDCB}" type="pres">
      <dgm:prSet presAssocID="{3E302E9D-FAE8-47DC-94C6-3C32948DDC58}" presName="centerShape" presStyleLbl="node0" presStyleIdx="0" presStyleCnt="1"/>
      <dgm:spPr/>
    </dgm:pt>
    <dgm:pt modelId="{A3C38A0F-52EA-493F-8BD7-EAEC1AE99CB6}" type="pres">
      <dgm:prSet presAssocID="{4A94DC72-3913-4A63-A376-2160E1199692}" presName="parTrans" presStyleLbl="sibTrans2D1" presStyleIdx="0" presStyleCnt="4"/>
      <dgm:spPr/>
    </dgm:pt>
    <dgm:pt modelId="{F13507E5-6F28-4202-95F3-A3C56E25B301}" type="pres">
      <dgm:prSet presAssocID="{4A94DC72-3913-4A63-A376-2160E1199692}" presName="connectorText" presStyleLbl="sibTrans2D1" presStyleIdx="0" presStyleCnt="4"/>
      <dgm:spPr/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</dgm:pt>
    <dgm:pt modelId="{6692948A-20AD-4E18-B833-65A5C7A04432}" type="pres">
      <dgm:prSet presAssocID="{80D8E021-65F4-4C16-B563-A60F95C9C20A}" presName="parTrans" presStyleLbl="sibTrans2D1" presStyleIdx="1" presStyleCnt="4"/>
      <dgm:spPr/>
    </dgm:pt>
    <dgm:pt modelId="{03D79A97-AA58-4F67-8F80-27E5F9CBC896}" type="pres">
      <dgm:prSet presAssocID="{80D8E021-65F4-4C16-B563-A60F95C9C20A}" presName="connectorText" presStyleLbl="sibTrans2D1" presStyleIdx="1" presStyleCnt="4"/>
      <dgm:spPr/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</dgm:pt>
    <dgm:pt modelId="{6F0CD613-B859-42A2-B779-B689A9C2E97D}" type="pres">
      <dgm:prSet presAssocID="{06F92D0F-BA7C-4371-AC94-AAE3D8A83FF2}" presName="parTrans" presStyleLbl="sibTrans2D1" presStyleIdx="2" presStyleCnt="4"/>
      <dgm:spPr/>
    </dgm:pt>
    <dgm:pt modelId="{E892800B-F5E1-4AF3-A0AF-EEF4DF30EC5E}" type="pres">
      <dgm:prSet presAssocID="{06F92D0F-BA7C-4371-AC94-AAE3D8A83FF2}" presName="connectorText" presStyleLbl="sibTrans2D1" presStyleIdx="2" presStyleCnt="4"/>
      <dgm:spPr/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</dgm:pt>
    <dgm:pt modelId="{BCFDFF25-F2E7-48EE-9D65-A9BA155A4ACB}" type="pres">
      <dgm:prSet presAssocID="{0F7F63C8-BB26-46C8-9F76-A91D5A713A59}" presName="parTrans" presStyleLbl="sibTrans2D1" presStyleIdx="3" presStyleCnt="4"/>
      <dgm:spPr/>
    </dgm:pt>
    <dgm:pt modelId="{8DBD129C-C7A8-4A4C-91AC-BED930E0B115}" type="pres">
      <dgm:prSet presAssocID="{0F7F63C8-BB26-46C8-9F76-A91D5A713A59}" presName="connectorText" presStyleLbl="sibTrans2D1" presStyleIdx="3" presStyleCnt="4"/>
      <dgm:spPr/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</dgm:pt>
  </dgm:ptLst>
  <dgm:cxnLst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CD7B7-199F-44A3-B6BF-5E3FACA6C604}">
      <dsp:nvSpPr>
        <dsp:cNvPr id="0" name=""/>
        <dsp:cNvSpPr/>
      </dsp:nvSpPr>
      <dsp:spPr>
        <a:xfrm>
          <a:off x="5351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Item</a:t>
          </a:r>
        </a:p>
      </dsp:txBody>
      <dsp:txXfrm rot="16200000">
        <a:off x="-727032" y="1410819"/>
        <a:ext cx="1838433" cy="373665"/>
      </dsp:txXfrm>
    </dsp:sp>
    <dsp:sp modelId="{586ABF2D-8623-413E-8ED0-11EDC83194A9}">
      <dsp:nvSpPr>
        <dsp:cNvPr id="0" name=""/>
        <dsp:cNvSpPr/>
      </dsp:nvSpPr>
      <dsp:spPr>
        <a:xfrm>
          <a:off x="379016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Text</a:t>
          </a:r>
        </a:p>
      </dsp:txBody>
      <dsp:txXfrm>
        <a:off x="379016" y="678435"/>
        <a:ext cx="1391903" cy="2241991"/>
      </dsp:txXfrm>
    </dsp:sp>
    <dsp:sp modelId="{65CAE1A9-4C5D-44E8-B2ED-F097165FA6E4}">
      <dsp:nvSpPr>
        <dsp:cNvPr id="0" name=""/>
        <dsp:cNvSpPr/>
      </dsp:nvSpPr>
      <dsp:spPr>
        <a:xfrm>
          <a:off x="1939069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Item</a:t>
          </a:r>
        </a:p>
      </dsp:txBody>
      <dsp:txXfrm rot="16200000">
        <a:off x="1206685" y="1410819"/>
        <a:ext cx="1838433" cy="373665"/>
      </dsp:txXfrm>
    </dsp:sp>
    <dsp:sp modelId="{575D6E97-7D1F-4E7F-8320-35996600DDD6}">
      <dsp:nvSpPr>
        <dsp:cNvPr id="0" name=""/>
        <dsp:cNvSpPr/>
      </dsp:nvSpPr>
      <dsp:spPr>
        <a:xfrm rot="5400000">
          <a:off x="1783673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74D6F0-9C4F-466B-BCFF-5DE26B1648F7}">
      <dsp:nvSpPr>
        <dsp:cNvPr id="0" name=""/>
        <dsp:cNvSpPr/>
      </dsp:nvSpPr>
      <dsp:spPr>
        <a:xfrm>
          <a:off x="2312734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Text</a:t>
          </a:r>
        </a:p>
      </dsp:txBody>
      <dsp:txXfrm>
        <a:off x="2312734" y="678435"/>
        <a:ext cx="1391903" cy="2241991"/>
      </dsp:txXfrm>
    </dsp:sp>
    <dsp:sp modelId="{9C17B0C7-EFC7-477F-8080-909280801ED3}">
      <dsp:nvSpPr>
        <dsp:cNvPr id="0" name=""/>
        <dsp:cNvSpPr/>
      </dsp:nvSpPr>
      <dsp:spPr>
        <a:xfrm>
          <a:off x="3872786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Item</a:t>
          </a:r>
        </a:p>
      </dsp:txBody>
      <dsp:txXfrm rot="16200000">
        <a:off x="3140402" y="1410819"/>
        <a:ext cx="1838433" cy="373665"/>
      </dsp:txXfrm>
    </dsp:sp>
    <dsp:sp modelId="{A4A3366A-C914-4596-BD30-55F951F84C58}">
      <dsp:nvSpPr>
        <dsp:cNvPr id="0" name=""/>
        <dsp:cNvSpPr/>
      </dsp:nvSpPr>
      <dsp:spPr>
        <a:xfrm rot="5400000">
          <a:off x="3717391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60AE9-8046-4121-9399-60884B5D2F50}">
      <dsp:nvSpPr>
        <dsp:cNvPr id="0" name=""/>
        <dsp:cNvSpPr/>
      </dsp:nvSpPr>
      <dsp:spPr>
        <a:xfrm>
          <a:off x="4246452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Text</a:t>
          </a:r>
        </a:p>
      </dsp:txBody>
      <dsp:txXfrm>
        <a:off x="4246452" y="678435"/>
        <a:ext cx="1391903" cy="2241991"/>
      </dsp:txXfrm>
    </dsp:sp>
    <dsp:sp modelId="{58C317E8-1F04-49C0-9B07-F9D479104094}">
      <dsp:nvSpPr>
        <dsp:cNvPr id="0" name=""/>
        <dsp:cNvSpPr/>
      </dsp:nvSpPr>
      <dsp:spPr>
        <a:xfrm>
          <a:off x="5806504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Item</a:t>
          </a:r>
        </a:p>
      </dsp:txBody>
      <dsp:txXfrm rot="16200000">
        <a:off x="5074120" y="1410819"/>
        <a:ext cx="1838433" cy="373665"/>
      </dsp:txXfrm>
    </dsp:sp>
    <dsp:sp modelId="{ED9207CD-B51E-492C-9B07-F1B5D103B657}">
      <dsp:nvSpPr>
        <dsp:cNvPr id="0" name=""/>
        <dsp:cNvSpPr/>
      </dsp:nvSpPr>
      <dsp:spPr>
        <a:xfrm rot="5400000">
          <a:off x="5651109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543D7-1896-4C0F-8B6A-E6BFC5169822}">
      <dsp:nvSpPr>
        <dsp:cNvPr id="0" name=""/>
        <dsp:cNvSpPr/>
      </dsp:nvSpPr>
      <dsp:spPr>
        <a:xfrm>
          <a:off x="6180169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Text</a:t>
          </a:r>
        </a:p>
      </dsp:txBody>
      <dsp:txXfrm>
        <a:off x="6180169" y="678435"/>
        <a:ext cx="1391903" cy="2241991"/>
      </dsp:txXfrm>
    </dsp:sp>
    <dsp:sp modelId="{073EAD77-6DC4-4185-AF91-F0FC2408C2DE}">
      <dsp:nvSpPr>
        <dsp:cNvPr id="0" name=""/>
        <dsp:cNvSpPr/>
      </dsp:nvSpPr>
      <dsp:spPr>
        <a:xfrm>
          <a:off x="7740222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Item</a:t>
          </a:r>
        </a:p>
      </dsp:txBody>
      <dsp:txXfrm rot="16200000">
        <a:off x="7007838" y="1410819"/>
        <a:ext cx="1838433" cy="373665"/>
      </dsp:txXfrm>
    </dsp:sp>
    <dsp:sp modelId="{7C5CFA38-39E4-4CE8-AE0B-B032E79F1FF7}">
      <dsp:nvSpPr>
        <dsp:cNvPr id="0" name=""/>
        <dsp:cNvSpPr/>
      </dsp:nvSpPr>
      <dsp:spPr>
        <a:xfrm rot="5400000">
          <a:off x="7584826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95DE95-9EB9-49BD-A06D-E6418CF83799}">
      <dsp:nvSpPr>
        <dsp:cNvPr id="0" name=""/>
        <dsp:cNvSpPr/>
      </dsp:nvSpPr>
      <dsp:spPr>
        <a:xfrm>
          <a:off x="8113887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Text</a:t>
          </a:r>
        </a:p>
      </dsp:txBody>
      <dsp:txXfrm>
        <a:off x="8113887" y="678435"/>
        <a:ext cx="1391903" cy="224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58FD-D1EC-4D06-9C56-BCC70A6BDDCB}">
      <dsp:nvSpPr>
        <dsp:cNvPr id="0" name=""/>
        <dsp:cNvSpPr/>
      </dsp:nvSpPr>
      <dsp:spPr>
        <a:xfrm>
          <a:off x="2331227" y="1326339"/>
          <a:ext cx="946183" cy="9461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Item</a:t>
          </a:r>
        </a:p>
      </dsp:txBody>
      <dsp:txXfrm>
        <a:off x="2469792" y="1464904"/>
        <a:ext cx="669053" cy="669053"/>
      </dsp:txXfrm>
    </dsp:sp>
    <dsp:sp modelId="{A3C38A0F-52EA-493F-8BD7-EAEC1AE99CB6}">
      <dsp:nvSpPr>
        <dsp:cNvPr id="0" name=""/>
        <dsp:cNvSpPr/>
      </dsp:nvSpPr>
      <dsp:spPr>
        <a:xfrm rot="16200000">
          <a:off x="2704356" y="982538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734345" y="1076867"/>
        <a:ext cx="139947" cy="193022"/>
      </dsp:txXfrm>
    </dsp:sp>
    <dsp:sp modelId="{52291E47-ACB5-4B38-9B03-8B1560DFD0CC}">
      <dsp:nvSpPr>
        <dsp:cNvPr id="0" name=""/>
        <dsp:cNvSpPr/>
      </dsp:nvSpPr>
      <dsp:spPr>
        <a:xfrm>
          <a:off x="2331227" y="2938"/>
          <a:ext cx="946183" cy="9461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Item</a:t>
          </a:r>
        </a:p>
      </dsp:txBody>
      <dsp:txXfrm>
        <a:off x="2469792" y="141503"/>
        <a:ext cx="669053" cy="669053"/>
      </dsp:txXfrm>
    </dsp:sp>
    <dsp:sp modelId="{6692948A-20AD-4E18-B833-65A5C7A04432}">
      <dsp:nvSpPr>
        <dsp:cNvPr id="0" name=""/>
        <dsp:cNvSpPr/>
      </dsp:nvSpPr>
      <dsp:spPr>
        <a:xfrm>
          <a:off x="3360398" y="1638580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60398" y="1702920"/>
        <a:ext cx="139947" cy="193022"/>
      </dsp:txXfrm>
    </dsp:sp>
    <dsp:sp modelId="{59B57A1D-F10F-4506-AE16-3BAB87B75C43}">
      <dsp:nvSpPr>
        <dsp:cNvPr id="0" name=""/>
        <dsp:cNvSpPr/>
      </dsp:nvSpPr>
      <dsp:spPr>
        <a:xfrm>
          <a:off x="3654627" y="1326339"/>
          <a:ext cx="946183" cy="9461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Item</a:t>
          </a:r>
        </a:p>
      </dsp:txBody>
      <dsp:txXfrm>
        <a:off x="3793192" y="1464904"/>
        <a:ext cx="669053" cy="669053"/>
      </dsp:txXfrm>
    </dsp:sp>
    <dsp:sp modelId="{6F0CD613-B859-42A2-B779-B689A9C2E97D}">
      <dsp:nvSpPr>
        <dsp:cNvPr id="0" name=""/>
        <dsp:cNvSpPr/>
      </dsp:nvSpPr>
      <dsp:spPr>
        <a:xfrm rot="5400000">
          <a:off x="2704356" y="2294622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734345" y="2328974"/>
        <a:ext cx="139947" cy="193022"/>
      </dsp:txXfrm>
    </dsp:sp>
    <dsp:sp modelId="{5EF0C77B-BF09-4B25-B4B2-9AAB6D5E6B51}">
      <dsp:nvSpPr>
        <dsp:cNvPr id="0" name=""/>
        <dsp:cNvSpPr/>
      </dsp:nvSpPr>
      <dsp:spPr>
        <a:xfrm>
          <a:off x="2331227" y="2649740"/>
          <a:ext cx="946183" cy="9461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Item</a:t>
          </a:r>
        </a:p>
      </dsp:txBody>
      <dsp:txXfrm>
        <a:off x="2469792" y="2788305"/>
        <a:ext cx="669053" cy="669053"/>
      </dsp:txXfrm>
    </dsp:sp>
    <dsp:sp modelId="{BCFDFF25-F2E7-48EE-9D65-A9BA155A4ACB}">
      <dsp:nvSpPr>
        <dsp:cNvPr id="0" name=""/>
        <dsp:cNvSpPr/>
      </dsp:nvSpPr>
      <dsp:spPr>
        <a:xfrm rot="10800000">
          <a:off x="2048314" y="1638580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108291" y="1702920"/>
        <a:ext cx="139947" cy="193022"/>
      </dsp:txXfrm>
    </dsp:sp>
    <dsp:sp modelId="{B91DD6F8-103A-4071-AE32-E4A21C7D0795}">
      <dsp:nvSpPr>
        <dsp:cNvPr id="0" name=""/>
        <dsp:cNvSpPr/>
      </dsp:nvSpPr>
      <dsp:spPr>
        <a:xfrm>
          <a:off x="1007826" y="1326339"/>
          <a:ext cx="946183" cy="9461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Item</a:t>
          </a:r>
        </a:p>
      </dsp:txBody>
      <dsp:txXfrm>
        <a:off x="1146391" y="1464904"/>
        <a:ext cx="669053" cy="66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Gun Violence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222298"/>
          </a:xfrm>
        </p:spPr>
        <p:txBody>
          <a:bodyPr>
            <a:normAutofit/>
          </a:bodyPr>
          <a:lstStyle/>
          <a:p>
            <a:r>
              <a:rPr lang="en-US" sz="2800" dirty="0"/>
              <a:t>Project Group - 2</a:t>
            </a:r>
          </a:p>
          <a:p>
            <a:r>
              <a:rPr lang="en-US" dirty="0"/>
              <a:t>Kevin McConchie</a:t>
            </a:r>
          </a:p>
          <a:p>
            <a:r>
              <a:rPr lang="en-US" dirty="0" err="1"/>
              <a:t>Kinlay</a:t>
            </a:r>
            <a:r>
              <a:rPr lang="en-US" dirty="0"/>
              <a:t> Denning</a:t>
            </a:r>
          </a:p>
          <a:p>
            <a:r>
              <a:rPr lang="en-US" dirty="0"/>
              <a:t>Denise </a:t>
            </a:r>
            <a:r>
              <a:rPr lang="en-US" dirty="0" err="1"/>
              <a:t>Demirkol</a:t>
            </a:r>
            <a:endParaRPr lang="en-US" dirty="0"/>
          </a:p>
          <a:p>
            <a:r>
              <a:rPr lang="en-US" dirty="0" err="1"/>
              <a:t>Aija</a:t>
            </a:r>
            <a:r>
              <a:rPr lang="en-US" dirty="0"/>
              <a:t> Dowling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Second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member name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Heading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content</a:t>
            </a:r>
          </a:p>
        </p:txBody>
      </p:sp>
      <p:graphicFrame>
        <p:nvGraphicFramePr>
          <p:cNvPr id="14" name="Content Placeholder 13" title="SmartArt Diverging Radial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6130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Optional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content</a:t>
            </a:r>
          </a:p>
        </p:txBody>
      </p:sp>
      <p:graphicFrame>
        <p:nvGraphicFramePr>
          <p:cNvPr id="4" name="Content Placeholder 3" title="Sample table with 4 columns and 5 row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9141"/>
              </p:ext>
            </p:extLst>
          </p:nvPr>
        </p:nvGraphicFramePr>
        <p:xfrm>
          <a:off x="681038" y="2336800"/>
          <a:ext cx="9613900" cy="34214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Heading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Heading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Heading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Heading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Third research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member name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observations</a:t>
            </a:r>
          </a:p>
        </p:txBody>
      </p:sp>
      <p:graphicFrame>
        <p:nvGraphicFramePr>
          <p:cNvPr id="6" name="Content Placeholder 5" title="Sample Lin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132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br>
              <a:rPr lang="en-US"/>
            </a:br>
            <a:r>
              <a:rPr lang="en-US"/>
              <a:t>Observations</a:t>
            </a:r>
            <a:endParaRPr lang="en-US" dirty="0"/>
          </a:p>
        </p:txBody>
      </p:sp>
      <p:graphicFrame>
        <p:nvGraphicFramePr>
          <p:cNvPr id="7" name="Content Placeholder 6" title="Sample Pi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62858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Optional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Open-floor 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Optional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Brief summary of what you discovered based on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&amp;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Hypothesis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Answerable? and summary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cited</a:t>
            </a:r>
          </a:p>
          <a:p>
            <a:r>
              <a:rPr lang="en-US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93335" y="1738952"/>
            <a:ext cx="4472327" cy="693135"/>
          </a:xfrm>
        </p:spPr>
        <p:txBody>
          <a:bodyPr>
            <a:normAutofit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88895" y="2526242"/>
            <a:ext cx="4698355" cy="2906179"/>
          </a:xfrm>
        </p:spPr>
        <p:txBody>
          <a:bodyPr/>
          <a:lstStyle/>
          <a:p>
            <a:r>
              <a:rPr lang="en-US" dirty="0"/>
              <a:t>What states are the most dangerous?</a:t>
            </a:r>
          </a:p>
          <a:p>
            <a:r>
              <a:rPr lang="en-US" dirty="0"/>
              <a:t>What are the 10 most dangerous cities?</a:t>
            </a:r>
          </a:p>
          <a:p>
            <a:r>
              <a:rPr lang="en-US" dirty="0"/>
              <a:t>What are 10 safest cities?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820154" y="1834166"/>
            <a:ext cx="4474028" cy="692076"/>
          </a:xfrm>
        </p:spPr>
        <p:txBody>
          <a:bodyPr>
            <a:normAutofit/>
          </a:bodyPr>
          <a:lstStyle/>
          <a:p>
            <a:r>
              <a:rPr lang="en-US" dirty="0"/>
              <a:t>Data description and source: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820154" y="2526241"/>
            <a:ext cx="4700059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https://www.kaggle.com/datasets/jameslko/gun-violence-data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Comprehensive record of over 260k US gun violence incidents from 2013-2018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Procedure/Methodology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Procedure</a:t>
            </a:r>
          </a:p>
          <a:p>
            <a:r>
              <a:rPr lang="en-US"/>
              <a:t>Key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 1</a:t>
            </a:r>
          </a:p>
          <a:p>
            <a:r>
              <a:rPr lang="en-US"/>
              <a:t>Result 2</a:t>
            </a:r>
          </a:p>
          <a:p>
            <a:r>
              <a:rPr lang="en-US"/>
              <a:t>Result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First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member name</a:t>
            </a:r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content</a:t>
            </a:r>
          </a:p>
        </p:txBody>
      </p:sp>
      <p:graphicFrame>
        <p:nvGraphicFramePr>
          <p:cNvPr id="5" name="Content Placeholder 4" title="SmartArt Detailed Process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8200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observations</a:t>
            </a:r>
            <a:endParaRPr lang="en-US" dirty="0"/>
          </a:p>
        </p:txBody>
      </p:sp>
      <p:graphicFrame>
        <p:nvGraphicFramePr>
          <p:cNvPr id="7" name="Content Placeholder 6" title="Sample Clustered Column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3141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380</Words>
  <Application>Microsoft Office PowerPoint</Application>
  <PresentationFormat>Widescreen</PresentationFormat>
  <Paragraphs>135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Gun Violence Analysis</vt:lpstr>
      <vt:lpstr>Motivation &amp; Summary </vt:lpstr>
      <vt:lpstr>Questions and Data Source</vt:lpstr>
      <vt:lpstr>Procedure/Methodology</vt:lpstr>
      <vt:lpstr>Key findings/results</vt:lpstr>
      <vt:lpstr>First research area</vt:lpstr>
      <vt:lpstr>Supporting content</vt:lpstr>
      <vt:lpstr>Supporting content</vt:lpstr>
      <vt:lpstr>Data observations</vt:lpstr>
      <vt:lpstr>Second Research Area</vt:lpstr>
      <vt:lpstr>Supporting content</vt:lpstr>
      <vt:lpstr>Supporting content</vt:lpstr>
      <vt:lpstr>Supporting content</vt:lpstr>
      <vt:lpstr>Third research area</vt:lpstr>
      <vt:lpstr>Supporting content</vt:lpstr>
      <vt:lpstr>Data observations</vt:lpstr>
      <vt:lpstr>Data Observations</vt:lpstr>
      <vt:lpstr>Open-floor Q&amp;A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Kevin McConchie</dc:creator>
  <cp:lastModifiedBy>Kevin McConchie</cp:lastModifiedBy>
  <cp:revision>9</cp:revision>
  <dcterms:created xsi:type="dcterms:W3CDTF">2022-06-23T05:59:35Z</dcterms:created>
  <dcterms:modified xsi:type="dcterms:W3CDTF">2022-06-23T07:30:10Z</dcterms:modified>
</cp:coreProperties>
</file>