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7"/>
  </p:notesMasterIdLst>
  <p:sldIdLst>
    <p:sldId id="257" r:id="rId5"/>
    <p:sldId id="258" r:id="rId6"/>
    <p:sldId id="277" r:id="rId7"/>
    <p:sldId id="259" r:id="rId8"/>
    <p:sldId id="294" r:id="rId9"/>
    <p:sldId id="295" r:id="rId10"/>
    <p:sldId id="296" r:id="rId11"/>
    <p:sldId id="260" r:id="rId12"/>
    <p:sldId id="278" r:id="rId13"/>
    <p:sldId id="280" r:id="rId14"/>
    <p:sldId id="281" r:id="rId15"/>
    <p:sldId id="282" r:id="rId16"/>
    <p:sldId id="266" r:id="rId17"/>
    <p:sldId id="283" r:id="rId18"/>
    <p:sldId id="286" r:id="rId19"/>
    <p:sldId id="287" r:id="rId20"/>
    <p:sldId id="289" r:id="rId21"/>
    <p:sldId id="290" r:id="rId22"/>
    <p:sldId id="262" r:id="rId23"/>
    <p:sldId id="263" r:id="rId24"/>
    <p:sldId id="297" r:id="rId25"/>
    <p:sldId id="270" r:id="rId26"/>
    <p:sldId id="271" r:id="rId27"/>
    <p:sldId id="264" r:id="rId28"/>
    <p:sldId id="284" r:id="rId29"/>
    <p:sldId id="285" r:id="rId30"/>
    <p:sldId id="292" r:id="rId31"/>
    <p:sldId id="293" r:id="rId32"/>
    <p:sldId id="274" r:id="rId33"/>
    <p:sldId id="288" r:id="rId34"/>
    <p:sldId id="276"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7"/>
            <p14:sldId id="259"/>
            <p14:sldId id="294"/>
            <p14:sldId id="295"/>
            <p14:sldId id="296"/>
            <p14:sldId id="260"/>
            <p14:sldId id="278"/>
          </p14:sldIdLst>
        </p14:section>
        <p14:section name="Decision Tree, Random Forest, Adaboost" id="{ED02CA79-8112-418E-8BC2-0FD9B68AECB3}">
          <p14:sldIdLst>
            <p14:sldId id="280"/>
            <p14:sldId id="281"/>
            <p14:sldId id="282"/>
            <p14:sldId id="266"/>
            <p14:sldId id="283"/>
            <p14:sldId id="286"/>
            <p14:sldId id="287"/>
            <p14:sldId id="289"/>
            <p14:sldId id="290"/>
          </p14:sldIdLst>
        </p14:section>
        <p14:section name="Logistic Regression" id="{0860697E-8C4A-43F9-A7C0-C435911657B2}">
          <p14:sldIdLst>
            <p14:sldId id="262"/>
            <p14:sldId id="263"/>
            <p14:sldId id="297"/>
          </p14:sldIdLst>
        </p14:section>
        <p14:section name="KNN" id="{0DAD77B1-60C5-4EB2-933E-C56E97A5B2A7}">
          <p14:sldIdLst>
            <p14:sldId id="270"/>
            <p14:sldId id="271"/>
            <p14:sldId id="264"/>
          </p14:sldIdLst>
        </p14:section>
        <p14:section name="SVC" id="{200DD053-C473-43A2-A1F9-37A950C65029}">
          <p14:sldIdLst>
            <p14:sldId id="284"/>
          </p14:sldIdLst>
        </p14:section>
        <p14:section name="Tensar Flow" id="{78717AB7-15BF-40DE-B7CA-65EF6270269C}">
          <p14:sldIdLst>
            <p14:sldId id="285"/>
            <p14:sldId id="292"/>
            <p14:sldId id="293"/>
          </p14:sldIdLst>
        </p14:section>
        <p14:section name="General Closing" id="{4AB6C702-EE4D-4283-ACB0-770710E41AE6}">
          <p14:sldIdLst>
            <p14:sldId id="274"/>
            <p14:sldId id="288"/>
            <p14:sldId id="276"/>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AB9CB6-2101-4549-960E-33CAD8E46830}" v="525" dt="2022-10-16T19:11:46.691"/>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869" autoAdjust="0"/>
  </p:normalViewPr>
  <p:slideViewPr>
    <p:cSldViewPr snapToGrid="0">
      <p:cViewPr varScale="1">
        <p:scale>
          <a:sx n="126" d="100"/>
          <a:sy n="126" d="100"/>
        </p:scale>
        <p:origin x="1434" y="114"/>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ya Emmanuel" userId="28e79deefdbe506a" providerId="LiveId" clId="{E8AB9CB6-2101-4549-960E-33CAD8E46830}"/>
    <pc:docChg chg="undo redo custSel addSld delSld modSld sldOrd addMainMaster delMainMaster modMainMaster addSection delSection modSection">
      <pc:chgData name="Jeya Emmanuel" userId="28e79deefdbe506a" providerId="LiveId" clId="{E8AB9CB6-2101-4549-960E-33CAD8E46830}" dt="2022-10-16T19:11:49.414" v="2570" actId="1076"/>
      <pc:docMkLst>
        <pc:docMk/>
      </pc:docMkLst>
      <pc:sldChg chg="addSp modSp mod modNotesTx">
        <pc:chgData name="Jeya Emmanuel" userId="28e79deefdbe506a" providerId="LiveId" clId="{E8AB9CB6-2101-4549-960E-33CAD8E46830}" dt="2022-10-16T18:34:26.321" v="1769" actId="20577"/>
        <pc:sldMkLst>
          <pc:docMk/>
          <pc:sldMk cId="3289291677" sldId="257"/>
        </pc:sldMkLst>
        <pc:spChg chg="mod">
          <ac:chgData name="Jeya Emmanuel" userId="28e79deefdbe506a" providerId="LiveId" clId="{E8AB9CB6-2101-4549-960E-33CAD8E46830}" dt="2022-10-16T18:34:26.321" v="1769" actId="20577"/>
          <ac:spMkLst>
            <pc:docMk/>
            <pc:sldMk cId="3289291677" sldId="257"/>
            <ac:spMk id="3" creationId="{00000000-0000-0000-0000-000000000000}"/>
          </ac:spMkLst>
        </pc:spChg>
        <pc:picChg chg="add mod">
          <ac:chgData name="Jeya Emmanuel" userId="28e79deefdbe506a" providerId="LiveId" clId="{E8AB9CB6-2101-4549-960E-33CAD8E46830}" dt="2022-10-16T18:31:02.668" v="1704" actId="1076"/>
          <ac:picMkLst>
            <pc:docMk/>
            <pc:sldMk cId="3289291677" sldId="257"/>
            <ac:picMk id="5" creationId="{07389354-43B8-7B83-60CA-0FC0475FD0FE}"/>
          </ac:picMkLst>
        </pc:picChg>
        <pc:picChg chg="add mod">
          <ac:chgData name="Jeya Emmanuel" userId="28e79deefdbe506a" providerId="LiveId" clId="{E8AB9CB6-2101-4549-960E-33CAD8E46830}" dt="2022-10-16T18:32:24.595" v="1709" actId="1076"/>
          <ac:picMkLst>
            <pc:docMk/>
            <pc:sldMk cId="3289291677" sldId="257"/>
            <ac:picMk id="7" creationId="{0BD74217-4682-77C3-9A05-AB7EEC76D7AD}"/>
          </ac:picMkLst>
        </pc:picChg>
      </pc:sldChg>
      <pc:sldChg chg="modSp mod">
        <pc:chgData name="Jeya Emmanuel" userId="28e79deefdbe506a" providerId="LiveId" clId="{E8AB9CB6-2101-4549-960E-33CAD8E46830}" dt="2022-10-16T18:42:49.891" v="1916" actId="20577"/>
        <pc:sldMkLst>
          <pc:docMk/>
          <pc:sldMk cId="2772565043" sldId="258"/>
        </pc:sldMkLst>
        <pc:spChg chg="mod">
          <ac:chgData name="Jeya Emmanuel" userId="28e79deefdbe506a" providerId="LiveId" clId="{E8AB9CB6-2101-4549-960E-33CAD8E46830}" dt="2022-10-16T18:42:49.891" v="1916" actId="20577"/>
          <ac:spMkLst>
            <pc:docMk/>
            <pc:sldMk cId="2772565043" sldId="258"/>
            <ac:spMk id="3" creationId="{00000000-0000-0000-0000-000000000000}"/>
          </ac:spMkLst>
        </pc:spChg>
      </pc:sldChg>
      <pc:sldChg chg="addSp delSp modSp mod">
        <pc:chgData name="Jeya Emmanuel" userId="28e79deefdbe506a" providerId="LiveId" clId="{E8AB9CB6-2101-4549-960E-33CAD8E46830}" dt="2022-10-16T18:42:13.850" v="1880" actId="478"/>
        <pc:sldMkLst>
          <pc:docMk/>
          <pc:sldMk cId="3369225394" sldId="259"/>
        </pc:sldMkLst>
        <pc:spChg chg="mod">
          <ac:chgData name="Jeya Emmanuel" userId="28e79deefdbe506a" providerId="LiveId" clId="{E8AB9CB6-2101-4549-960E-33CAD8E46830}" dt="2022-10-16T18:41:58.723" v="1878" actId="20577"/>
          <ac:spMkLst>
            <pc:docMk/>
            <pc:sldMk cId="3369225394" sldId="259"/>
            <ac:spMk id="2" creationId="{00000000-0000-0000-0000-000000000000}"/>
          </ac:spMkLst>
        </pc:spChg>
        <pc:spChg chg="mod">
          <ac:chgData name="Jeya Emmanuel" userId="28e79deefdbe506a" providerId="LiveId" clId="{E8AB9CB6-2101-4549-960E-33CAD8E46830}" dt="2022-10-16T18:41:53.588" v="1869" actId="27636"/>
          <ac:spMkLst>
            <pc:docMk/>
            <pc:sldMk cId="3369225394" sldId="259"/>
            <ac:spMk id="3" creationId="{00000000-0000-0000-0000-000000000000}"/>
          </ac:spMkLst>
        </pc:spChg>
        <pc:spChg chg="del">
          <ac:chgData name="Jeya Emmanuel" userId="28e79deefdbe506a" providerId="LiveId" clId="{E8AB9CB6-2101-4549-960E-33CAD8E46830}" dt="2022-10-16T18:41:43.026" v="1865" actId="478"/>
          <ac:spMkLst>
            <pc:docMk/>
            <pc:sldMk cId="3369225394" sldId="259"/>
            <ac:spMk id="4" creationId="{00000000-0000-0000-0000-000000000000}"/>
          </ac:spMkLst>
        </pc:spChg>
        <pc:spChg chg="add del mod">
          <ac:chgData name="Jeya Emmanuel" userId="28e79deefdbe506a" providerId="LiveId" clId="{E8AB9CB6-2101-4549-960E-33CAD8E46830}" dt="2022-10-16T18:41:48.271" v="1867" actId="478"/>
          <ac:spMkLst>
            <pc:docMk/>
            <pc:sldMk cId="3369225394" sldId="259"/>
            <ac:spMk id="6" creationId="{7E253475-068A-5550-A2A0-90E2BDA939E0}"/>
          </ac:spMkLst>
        </pc:spChg>
        <pc:spChg chg="del mod">
          <ac:chgData name="Jeya Emmanuel" userId="28e79deefdbe506a" providerId="LiveId" clId="{E8AB9CB6-2101-4549-960E-33CAD8E46830}" dt="2022-10-16T18:42:13.850" v="1880" actId="478"/>
          <ac:spMkLst>
            <pc:docMk/>
            <pc:sldMk cId="3369225394" sldId="259"/>
            <ac:spMk id="8" creationId="{00000000-0000-0000-0000-000000000000}"/>
          </ac:spMkLst>
        </pc:spChg>
        <pc:spChg chg="del">
          <ac:chgData name="Jeya Emmanuel" userId="28e79deefdbe506a" providerId="LiveId" clId="{E8AB9CB6-2101-4549-960E-33CAD8E46830}" dt="2022-10-16T18:41:45.719" v="1866" actId="478"/>
          <ac:spMkLst>
            <pc:docMk/>
            <pc:sldMk cId="3369225394" sldId="259"/>
            <ac:spMk id="9" creationId="{00000000-0000-0000-0000-000000000000}"/>
          </ac:spMkLst>
        </pc:spChg>
      </pc:sldChg>
      <pc:sldChg chg="modSp mod">
        <pc:chgData name="Jeya Emmanuel" userId="28e79deefdbe506a" providerId="LiveId" clId="{E8AB9CB6-2101-4549-960E-33CAD8E46830}" dt="2022-10-16T18:44:07.917" v="1938" actId="20577"/>
        <pc:sldMkLst>
          <pc:docMk/>
          <pc:sldMk cId="1575721539" sldId="260"/>
        </pc:sldMkLst>
        <pc:spChg chg="mod">
          <ac:chgData name="Jeya Emmanuel" userId="28e79deefdbe506a" providerId="LiveId" clId="{E8AB9CB6-2101-4549-960E-33CAD8E46830}" dt="2022-10-16T18:44:07.917" v="1938" actId="20577"/>
          <ac:spMkLst>
            <pc:docMk/>
            <pc:sldMk cId="1575721539" sldId="260"/>
            <ac:spMk id="3" creationId="{00000000-0000-0000-0000-000000000000}"/>
          </ac:spMkLst>
        </pc:spChg>
      </pc:sldChg>
      <pc:sldChg chg="del">
        <pc:chgData name="Jeya Emmanuel" userId="28e79deefdbe506a" providerId="LiveId" clId="{E8AB9CB6-2101-4549-960E-33CAD8E46830}" dt="2022-10-16T18:44:19.442" v="1939" actId="47"/>
        <pc:sldMkLst>
          <pc:docMk/>
          <pc:sldMk cId="1003012626" sldId="261"/>
        </pc:sldMkLst>
      </pc:sldChg>
      <pc:sldChg chg="modSp add del mod">
        <pc:chgData name="Jeya Emmanuel" userId="28e79deefdbe506a" providerId="LiveId" clId="{E8AB9CB6-2101-4549-960E-33CAD8E46830}" dt="2022-10-16T18:19:29.742" v="1224" actId="20577"/>
        <pc:sldMkLst>
          <pc:docMk/>
          <pc:sldMk cId="3263914164" sldId="262"/>
        </pc:sldMkLst>
        <pc:spChg chg="mod">
          <ac:chgData name="Jeya Emmanuel" userId="28e79deefdbe506a" providerId="LiveId" clId="{E8AB9CB6-2101-4549-960E-33CAD8E46830}" dt="2022-10-16T18:18:02.824" v="1161" actId="20577"/>
          <ac:spMkLst>
            <pc:docMk/>
            <pc:sldMk cId="3263914164" sldId="262"/>
            <ac:spMk id="2" creationId="{00000000-0000-0000-0000-000000000000}"/>
          </ac:spMkLst>
        </pc:spChg>
        <pc:spChg chg="mod">
          <ac:chgData name="Jeya Emmanuel" userId="28e79deefdbe506a" providerId="LiveId" clId="{E8AB9CB6-2101-4549-960E-33CAD8E46830}" dt="2022-10-16T18:19:29.742" v="1224" actId="20577"/>
          <ac:spMkLst>
            <pc:docMk/>
            <pc:sldMk cId="3263914164" sldId="262"/>
            <ac:spMk id="3" creationId="{00000000-0000-0000-0000-000000000000}"/>
          </ac:spMkLst>
        </pc:spChg>
      </pc:sldChg>
      <pc:sldChg chg="add del">
        <pc:chgData name="Jeya Emmanuel" userId="28e79deefdbe506a" providerId="LiveId" clId="{E8AB9CB6-2101-4549-960E-33CAD8E46830}" dt="2022-10-16T18:16:36.325" v="1122" actId="2696"/>
        <pc:sldMkLst>
          <pc:docMk/>
          <pc:sldMk cId="1396708006" sldId="263"/>
        </pc:sldMkLst>
      </pc:sldChg>
      <pc:sldChg chg="del">
        <pc:chgData name="Jeya Emmanuel" userId="28e79deefdbe506a" providerId="LiveId" clId="{E8AB9CB6-2101-4549-960E-33CAD8E46830}" dt="2022-10-16T18:15:46.512" v="1120" actId="47"/>
        <pc:sldMkLst>
          <pc:docMk/>
          <pc:sldMk cId="4080344515" sldId="265"/>
        </pc:sldMkLst>
      </pc:sldChg>
      <pc:sldChg chg="modSp mod ord">
        <pc:chgData name="Jeya Emmanuel" userId="28e79deefdbe506a" providerId="LiveId" clId="{E8AB9CB6-2101-4549-960E-33CAD8E46830}" dt="2022-10-16T18:16:57.365" v="1124"/>
        <pc:sldMkLst>
          <pc:docMk/>
          <pc:sldMk cId="3710835971" sldId="266"/>
        </pc:sldMkLst>
        <pc:spChg chg="mod">
          <ac:chgData name="Jeya Emmanuel" userId="28e79deefdbe506a" providerId="LiveId" clId="{E8AB9CB6-2101-4549-960E-33CAD8E46830}" dt="2022-10-16T17:49:31.238" v="1024" actId="20577"/>
          <ac:spMkLst>
            <pc:docMk/>
            <pc:sldMk cId="3710835971" sldId="266"/>
            <ac:spMk id="3" creationId="{00000000-0000-0000-0000-000000000000}"/>
          </ac:spMkLst>
        </pc:spChg>
      </pc:sldChg>
      <pc:sldChg chg="del">
        <pc:chgData name="Jeya Emmanuel" userId="28e79deefdbe506a" providerId="LiveId" clId="{E8AB9CB6-2101-4549-960E-33CAD8E46830}" dt="2022-10-16T18:15:42.341" v="1118" actId="47"/>
        <pc:sldMkLst>
          <pc:docMk/>
          <pc:sldMk cId="2298825228" sldId="267"/>
        </pc:sldMkLst>
      </pc:sldChg>
      <pc:sldChg chg="add del">
        <pc:chgData name="Jeya Emmanuel" userId="28e79deefdbe506a" providerId="LiveId" clId="{E8AB9CB6-2101-4549-960E-33CAD8E46830}" dt="2022-10-16T18:16:36.325" v="1122" actId="2696"/>
        <pc:sldMkLst>
          <pc:docMk/>
          <pc:sldMk cId="3195037894" sldId="268"/>
        </pc:sldMkLst>
      </pc:sldChg>
      <pc:sldChg chg="del setBg">
        <pc:chgData name="Jeya Emmanuel" userId="28e79deefdbe506a" providerId="LiveId" clId="{E8AB9CB6-2101-4549-960E-33CAD8E46830}" dt="2022-10-16T18:24:05.742" v="1357" actId="47"/>
        <pc:sldMkLst>
          <pc:docMk/>
          <pc:sldMk cId="3804310909" sldId="269"/>
        </pc:sldMkLst>
      </pc:sldChg>
      <pc:sldChg chg="modSp mod">
        <pc:chgData name="Jeya Emmanuel" userId="28e79deefdbe506a" providerId="LiveId" clId="{E8AB9CB6-2101-4549-960E-33CAD8E46830}" dt="2022-10-16T18:21:32.096" v="1243" actId="20577"/>
        <pc:sldMkLst>
          <pc:docMk/>
          <pc:sldMk cId="2062253349" sldId="270"/>
        </pc:sldMkLst>
        <pc:spChg chg="mod">
          <ac:chgData name="Jeya Emmanuel" userId="28e79deefdbe506a" providerId="LiveId" clId="{E8AB9CB6-2101-4549-960E-33CAD8E46830}" dt="2022-10-16T18:21:05.635" v="1227"/>
          <ac:spMkLst>
            <pc:docMk/>
            <pc:sldMk cId="2062253349" sldId="270"/>
            <ac:spMk id="2" creationId="{00000000-0000-0000-0000-000000000000}"/>
          </ac:spMkLst>
        </pc:spChg>
        <pc:spChg chg="mod">
          <ac:chgData name="Jeya Emmanuel" userId="28e79deefdbe506a" providerId="LiveId" clId="{E8AB9CB6-2101-4549-960E-33CAD8E46830}" dt="2022-10-16T18:21:32.096" v="1243" actId="20577"/>
          <ac:spMkLst>
            <pc:docMk/>
            <pc:sldMk cId="2062253349" sldId="270"/>
            <ac:spMk id="3" creationId="{00000000-0000-0000-0000-000000000000}"/>
          </ac:spMkLst>
        </pc:spChg>
      </pc:sldChg>
      <pc:sldChg chg="add del">
        <pc:chgData name="Jeya Emmanuel" userId="28e79deefdbe506a" providerId="LiveId" clId="{E8AB9CB6-2101-4549-960E-33CAD8E46830}" dt="2022-10-16T18:16:36.325" v="1122" actId="2696"/>
        <pc:sldMkLst>
          <pc:docMk/>
          <pc:sldMk cId="370758679" sldId="272"/>
        </pc:sldMkLst>
      </pc:sldChg>
      <pc:sldChg chg="del">
        <pc:chgData name="Jeya Emmanuel" userId="28e79deefdbe506a" providerId="LiveId" clId="{E8AB9CB6-2101-4549-960E-33CAD8E46830}" dt="2022-10-16T18:15:43.694" v="1119" actId="47"/>
        <pc:sldMkLst>
          <pc:docMk/>
          <pc:sldMk cId="2229419462" sldId="273"/>
        </pc:sldMkLst>
      </pc:sldChg>
      <pc:sldChg chg="modSp del mod">
        <pc:chgData name="Jeya Emmanuel" userId="28e79deefdbe506a" providerId="LiveId" clId="{E8AB9CB6-2101-4549-960E-33CAD8E46830}" dt="2022-10-16T18:46:19.054" v="1984" actId="47"/>
        <pc:sldMkLst>
          <pc:docMk/>
          <pc:sldMk cId="165521436" sldId="275"/>
        </pc:sldMkLst>
        <pc:spChg chg="mod">
          <ac:chgData name="Jeya Emmanuel" userId="28e79deefdbe506a" providerId="LiveId" clId="{E8AB9CB6-2101-4549-960E-33CAD8E46830}" dt="2022-10-16T18:41:13.904" v="1860" actId="1076"/>
          <ac:spMkLst>
            <pc:docMk/>
            <pc:sldMk cId="165521436" sldId="275"/>
            <ac:spMk id="2" creationId="{00000000-0000-0000-0000-000000000000}"/>
          </ac:spMkLst>
        </pc:spChg>
        <pc:spChg chg="mod">
          <ac:chgData name="Jeya Emmanuel" userId="28e79deefdbe506a" providerId="LiveId" clId="{E8AB9CB6-2101-4549-960E-33CAD8E46830}" dt="2022-10-16T18:41:28.182" v="1864" actId="20577"/>
          <ac:spMkLst>
            <pc:docMk/>
            <pc:sldMk cId="165521436" sldId="275"/>
            <ac:spMk id="3" creationId="{00000000-0000-0000-0000-000000000000}"/>
          </ac:spMkLst>
        </pc:spChg>
      </pc:sldChg>
      <pc:sldChg chg="modSp mod">
        <pc:chgData name="Jeya Emmanuel" userId="28e79deefdbe506a" providerId="LiveId" clId="{E8AB9CB6-2101-4549-960E-33CAD8E46830}" dt="2022-10-16T18:51:11.822" v="2059" actId="20577"/>
        <pc:sldMkLst>
          <pc:docMk/>
          <pc:sldMk cId="303205020" sldId="276"/>
        </pc:sldMkLst>
        <pc:spChg chg="mod">
          <ac:chgData name="Jeya Emmanuel" userId="28e79deefdbe506a" providerId="LiveId" clId="{E8AB9CB6-2101-4549-960E-33CAD8E46830}" dt="2022-10-16T18:51:11.822" v="2059" actId="20577"/>
          <ac:spMkLst>
            <pc:docMk/>
            <pc:sldMk cId="303205020" sldId="276"/>
            <ac:spMk id="2" creationId="{00000000-0000-0000-0000-000000000000}"/>
          </ac:spMkLst>
        </pc:spChg>
      </pc:sldChg>
      <pc:sldChg chg="modSp mod">
        <pc:chgData name="Jeya Emmanuel" userId="28e79deefdbe506a" providerId="LiveId" clId="{E8AB9CB6-2101-4549-960E-33CAD8E46830}" dt="2022-10-16T18:36:58.399" v="1775" actId="948"/>
        <pc:sldMkLst>
          <pc:docMk/>
          <pc:sldMk cId="667906726" sldId="277"/>
        </pc:sldMkLst>
        <pc:spChg chg="mod">
          <ac:chgData name="Jeya Emmanuel" userId="28e79deefdbe506a" providerId="LiveId" clId="{E8AB9CB6-2101-4549-960E-33CAD8E46830}" dt="2022-10-16T18:36:58.399" v="1775" actId="948"/>
          <ac:spMkLst>
            <pc:docMk/>
            <pc:sldMk cId="667906726" sldId="277"/>
            <ac:spMk id="3" creationId="{59ED99D3-C3FC-7BCB-D5BC-44B9FD20A61F}"/>
          </ac:spMkLst>
        </pc:spChg>
        <pc:picChg chg="mod">
          <ac:chgData name="Jeya Emmanuel" userId="28e79deefdbe506a" providerId="LiveId" clId="{E8AB9CB6-2101-4549-960E-33CAD8E46830}" dt="2022-10-16T18:34:42.683" v="1771" actId="14100"/>
          <ac:picMkLst>
            <pc:docMk/>
            <pc:sldMk cId="667906726" sldId="277"/>
            <ac:picMk id="5" creationId="{4FB46BAB-E789-7394-65CA-1E0AAA5050E4}"/>
          </ac:picMkLst>
        </pc:picChg>
      </pc:sldChg>
      <pc:sldChg chg="addSp delSp modSp del mod">
        <pc:chgData name="Jeya Emmanuel" userId="28e79deefdbe506a" providerId="LiveId" clId="{E8AB9CB6-2101-4549-960E-33CAD8E46830}" dt="2022-10-16T18:15:17.692" v="1117" actId="47"/>
        <pc:sldMkLst>
          <pc:docMk/>
          <pc:sldMk cId="4103423862" sldId="279"/>
        </pc:sldMkLst>
        <pc:spChg chg="mod">
          <ac:chgData name="Jeya Emmanuel" userId="28e79deefdbe506a" providerId="LiveId" clId="{E8AB9CB6-2101-4549-960E-33CAD8E46830}" dt="2022-10-16T18:14:46.565" v="1114" actId="21"/>
          <ac:spMkLst>
            <pc:docMk/>
            <pc:sldMk cId="4103423862" sldId="279"/>
            <ac:spMk id="2" creationId="{54C0C466-7FC4-0DB5-D78A-485940446DB9}"/>
          </ac:spMkLst>
        </pc:spChg>
        <pc:spChg chg="mod">
          <ac:chgData name="Jeya Emmanuel" userId="28e79deefdbe506a" providerId="LiveId" clId="{E8AB9CB6-2101-4549-960E-33CAD8E46830}" dt="2022-10-16T18:14:34.791" v="1112" actId="21"/>
          <ac:spMkLst>
            <pc:docMk/>
            <pc:sldMk cId="4103423862" sldId="279"/>
            <ac:spMk id="3" creationId="{71B91922-FA57-3E11-05CC-3AB82A339AAC}"/>
          </ac:spMkLst>
        </pc:spChg>
        <pc:spChg chg="add del">
          <ac:chgData name="Jeya Emmanuel" userId="28e79deefdbe506a" providerId="LiveId" clId="{E8AB9CB6-2101-4549-960E-33CAD8E46830}" dt="2022-10-16T18:13:44.317" v="1107"/>
          <ac:spMkLst>
            <pc:docMk/>
            <pc:sldMk cId="4103423862" sldId="279"/>
            <ac:spMk id="4" creationId="{BC650ED7-9285-6576-DA91-5953D6135706}"/>
          </ac:spMkLst>
        </pc:spChg>
      </pc:sldChg>
      <pc:sldChg chg="modSp add mod ord">
        <pc:chgData name="Jeya Emmanuel" userId="28e79deefdbe506a" providerId="LiveId" clId="{E8AB9CB6-2101-4549-960E-33CAD8E46830}" dt="2022-10-16T18:16:57.365" v="1124"/>
        <pc:sldMkLst>
          <pc:docMk/>
          <pc:sldMk cId="2525564359" sldId="280"/>
        </pc:sldMkLst>
        <pc:spChg chg="mod">
          <ac:chgData name="Jeya Emmanuel" userId="28e79deefdbe506a" providerId="LiveId" clId="{E8AB9CB6-2101-4549-960E-33CAD8E46830}" dt="2022-10-16T17:52:33.039" v="1040" actId="20577"/>
          <ac:spMkLst>
            <pc:docMk/>
            <pc:sldMk cId="2525564359" sldId="280"/>
            <ac:spMk id="2" creationId="{00000000-0000-0000-0000-000000000000}"/>
          </ac:spMkLst>
        </pc:spChg>
      </pc:sldChg>
      <pc:sldChg chg="addSp delSp modSp new mod ord">
        <pc:chgData name="Jeya Emmanuel" userId="28e79deefdbe506a" providerId="LiveId" clId="{E8AB9CB6-2101-4549-960E-33CAD8E46830}" dt="2022-10-16T18:16:57.365" v="1124"/>
        <pc:sldMkLst>
          <pc:docMk/>
          <pc:sldMk cId="4124731093" sldId="281"/>
        </pc:sldMkLst>
        <pc:spChg chg="del">
          <ac:chgData name="Jeya Emmanuel" userId="28e79deefdbe506a" providerId="LiveId" clId="{E8AB9CB6-2101-4549-960E-33CAD8E46830}" dt="2022-10-16T18:08:40.388" v="1073" actId="478"/>
          <ac:spMkLst>
            <pc:docMk/>
            <pc:sldMk cId="4124731093" sldId="281"/>
            <ac:spMk id="2" creationId="{48492DDC-60F1-9B1F-0C67-1D9A19372322}"/>
          </ac:spMkLst>
        </pc:spChg>
        <pc:spChg chg="mod">
          <ac:chgData name="Jeya Emmanuel" userId="28e79deefdbe506a" providerId="LiveId" clId="{E8AB9CB6-2101-4549-960E-33CAD8E46830}" dt="2022-10-16T18:09:06.108" v="1074" actId="20577"/>
          <ac:spMkLst>
            <pc:docMk/>
            <pc:sldMk cId="4124731093" sldId="281"/>
            <ac:spMk id="3" creationId="{EE63C05F-20C6-65C1-9D6C-C69F3875C343}"/>
          </ac:spMkLst>
        </pc:spChg>
        <pc:spChg chg="add del">
          <ac:chgData name="Jeya Emmanuel" userId="28e79deefdbe506a" providerId="LiveId" clId="{E8AB9CB6-2101-4549-960E-33CAD8E46830}" dt="2022-10-16T18:05:41.061" v="1045"/>
          <ac:spMkLst>
            <pc:docMk/>
            <pc:sldMk cId="4124731093" sldId="281"/>
            <ac:spMk id="4" creationId="{B39CDB65-7D7C-D817-6A75-235227615F2A}"/>
          </ac:spMkLst>
        </pc:spChg>
        <pc:spChg chg="add del">
          <ac:chgData name="Jeya Emmanuel" userId="28e79deefdbe506a" providerId="LiveId" clId="{E8AB9CB6-2101-4549-960E-33CAD8E46830}" dt="2022-10-16T18:05:41.061" v="1045"/>
          <ac:spMkLst>
            <pc:docMk/>
            <pc:sldMk cId="4124731093" sldId="281"/>
            <ac:spMk id="5" creationId="{05042759-2244-AAF7-3955-A753283938AF}"/>
          </ac:spMkLst>
        </pc:spChg>
        <pc:picChg chg="add mod">
          <ac:chgData name="Jeya Emmanuel" userId="28e79deefdbe506a" providerId="LiveId" clId="{E8AB9CB6-2101-4549-960E-33CAD8E46830}" dt="2022-10-16T18:09:12.219" v="1076"/>
          <ac:picMkLst>
            <pc:docMk/>
            <pc:sldMk cId="4124731093" sldId="281"/>
            <ac:picMk id="6" creationId="{C34A2962-189C-AD26-72E8-1EEBE94CA84A}"/>
          </ac:picMkLst>
        </pc:picChg>
        <pc:picChg chg="add mod">
          <ac:chgData name="Jeya Emmanuel" userId="28e79deefdbe506a" providerId="LiveId" clId="{E8AB9CB6-2101-4549-960E-33CAD8E46830}" dt="2022-10-16T18:09:18.256" v="1078" actId="1076"/>
          <ac:picMkLst>
            <pc:docMk/>
            <pc:sldMk cId="4124731093" sldId="281"/>
            <ac:picMk id="7" creationId="{52C32343-A1E9-273C-531C-9E3AFC244D70}"/>
          </ac:picMkLst>
        </pc:picChg>
        <pc:picChg chg="add del">
          <ac:chgData name="Jeya Emmanuel" userId="28e79deefdbe506a" providerId="LiveId" clId="{E8AB9CB6-2101-4549-960E-33CAD8E46830}" dt="2022-10-16T18:05:41.061" v="1045"/>
          <ac:picMkLst>
            <pc:docMk/>
            <pc:sldMk cId="4124731093" sldId="281"/>
            <ac:picMk id="1025" creationId="{2C06B316-10AB-8AAD-9677-C1B3F304F6F5}"/>
          </ac:picMkLst>
        </pc:picChg>
      </pc:sldChg>
      <pc:sldChg chg="addSp delSp modSp new mod ord">
        <pc:chgData name="Jeya Emmanuel" userId="28e79deefdbe506a" providerId="LiveId" clId="{E8AB9CB6-2101-4549-960E-33CAD8E46830}" dt="2022-10-16T18:16:57.365" v="1124"/>
        <pc:sldMkLst>
          <pc:docMk/>
          <pc:sldMk cId="4066559443" sldId="282"/>
        </pc:sldMkLst>
        <pc:spChg chg="del">
          <ac:chgData name="Jeya Emmanuel" userId="28e79deefdbe506a" providerId="LiveId" clId="{E8AB9CB6-2101-4549-960E-33CAD8E46830}" dt="2022-10-16T18:10:06.162" v="1080"/>
          <ac:spMkLst>
            <pc:docMk/>
            <pc:sldMk cId="4066559443" sldId="282"/>
            <ac:spMk id="3" creationId="{3F775E05-862C-56CD-E5AA-8F948B0398C4}"/>
          </ac:spMkLst>
        </pc:spChg>
        <pc:spChg chg="add del mod">
          <ac:chgData name="Jeya Emmanuel" userId="28e79deefdbe506a" providerId="LiveId" clId="{E8AB9CB6-2101-4549-960E-33CAD8E46830}" dt="2022-10-16T18:11:16.082" v="1088"/>
          <ac:spMkLst>
            <pc:docMk/>
            <pc:sldMk cId="4066559443" sldId="282"/>
            <ac:spMk id="6" creationId="{DBADEEF1-22D4-7AE8-DC76-A39EAF64D352}"/>
          </ac:spMkLst>
        </pc:spChg>
        <pc:spChg chg="add del mod">
          <ac:chgData name="Jeya Emmanuel" userId="28e79deefdbe506a" providerId="LiveId" clId="{E8AB9CB6-2101-4549-960E-33CAD8E46830}" dt="2022-10-16T18:11:16.082" v="1088"/>
          <ac:spMkLst>
            <pc:docMk/>
            <pc:sldMk cId="4066559443" sldId="282"/>
            <ac:spMk id="7" creationId="{6CA4504D-6C0F-EBB5-F692-E35C7B36828E}"/>
          </ac:spMkLst>
        </pc:spChg>
        <pc:spChg chg="add del">
          <ac:chgData name="Jeya Emmanuel" userId="28e79deefdbe506a" providerId="LiveId" clId="{E8AB9CB6-2101-4549-960E-33CAD8E46830}" dt="2022-10-16T18:11:40.425" v="1091"/>
          <ac:spMkLst>
            <pc:docMk/>
            <pc:sldMk cId="4066559443" sldId="282"/>
            <ac:spMk id="8" creationId="{D91F9E91-3C64-83EE-8B56-AC1934167821}"/>
          </ac:spMkLst>
        </pc:spChg>
        <pc:spChg chg="add del">
          <ac:chgData name="Jeya Emmanuel" userId="28e79deefdbe506a" providerId="LiveId" clId="{E8AB9CB6-2101-4549-960E-33CAD8E46830}" dt="2022-10-16T18:11:40.425" v="1091"/>
          <ac:spMkLst>
            <pc:docMk/>
            <pc:sldMk cId="4066559443" sldId="282"/>
            <ac:spMk id="9" creationId="{CFE048CC-DABE-4196-055F-42D35E745315}"/>
          </ac:spMkLst>
        </pc:spChg>
        <pc:picChg chg="add mod">
          <ac:chgData name="Jeya Emmanuel" userId="28e79deefdbe506a" providerId="LiveId" clId="{E8AB9CB6-2101-4549-960E-33CAD8E46830}" dt="2022-10-16T18:12:33.900" v="1103" actId="1076"/>
          <ac:picMkLst>
            <pc:docMk/>
            <pc:sldMk cId="4066559443" sldId="282"/>
            <ac:picMk id="4" creationId="{9EAD3B21-1654-B60D-95CD-C0A3CCA7AD46}"/>
          </ac:picMkLst>
        </pc:picChg>
        <pc:picChg chg="add mod">
          <ac:chgData name="Jeya Emmanuel" userId="28e79deefdbe506a" providerId="LiveId" clId="{E8AB9CB6-2101-4549-960E-33CAD8E46830}" dt="2022-10-16T18:12:25.208" v="1100" actId="1076"/>
          <ac:picMkLst>
            <pc:docMk/>
            <pc:sldMk cId="4066559443" sldId="282"/>
            <ac:picMk id="5" creationId="{C8FC25C7-CE09-C0E5-2EF9-C546F364FCCE}"/>
          </ac:picMkLst>
        </pc:picChg>
        <pc:picChg chg="add mod">
          <ac:chgData name="Jeya Emmanuel" userId="28e79deefdbe506a" providerId="LiveId" clId="{E8AB9CB6-2101-4549-960E-33CAD8E46830}" dt="2022-10-16T18:12:22.448" v="1099" actId="1076"/>
          <ac:picMkLst>
            <pc:docMk/>
            <pc:sldMk cId="4066559443" sldId="282"/>
            <ac:picMk id="11" creationId="{7735F6C0-BDAE-2FB4-11EC-50DD97DCA1CF}"/>
          </ac:picMkLst>
        </pc:picChg>
        <pc:picChg chg="add del mod">
          <ac:chgData name="Jeya Emmanuel" userId="28e79deefdbe506a" providerId="LiveId" clId="{E8AB9CB6-2101-4549-960E-33CAD8E46830}" dt="2022-10-16T18:11:16.082" v="1088"/>
          <ac:picMkLst>
            <pc:docMk/>
            <pc:sldMk cId="4066559443" sldId="282"/>
            <ac:picMk id="2049" creationId="{CC2CE3FF-0E7E-D61D-375E-7EEC8D70AB31}"/>
          </ac:picMkLst>
        </pc:picChg>
        <pc:picChg chg="add del">
          <ac:chgData name="Jeya Emmanuel" userId="28e79deefdbe506a" providerId="LiveId" clId="{E8AB9CB6-2101-4549-960E-33CAD8E46830}" dt="2022-10-16T18:11:40.425" v="1091"/>
          <ac:picMkLst>
            <pc:docMk/>
            <pc:sldMk cId="4066559443" sldId="282"/>
            <ac:picMk id="2052" creationId="{F2275840-4C7B-3AAC-535A-AA787321D9F9}"/>
          </ac:picMkLst>
        </pc:picChg>
      </pc:sldChg>
      <pc:sldChg chg="addSp delSp modSp new mod ord modNotesTx">
        <pc:chgData name="Jeya Emmanuel" userId="28e79deefdbe506a" providerId="LiveId" clId="{E8AB9CB6-2101-4549-960E-33CAD8E46830}" dt="2022-10-16T18:16:57.365" v="1124"/>
        <pc:sldMkLst>
          <pc:docMk/>
          <pc:sldMk cId="3514544686" sldId="283"/>
        </pc:sldMkLst>
        <pc:spChg chg="mod">
          <ac:chgData name="Jeya Emmanuel" userId="28e79deefdbe506a" providerId="LiveId" clId="{E8AB9CB6-2101-4549-960E-33CAD8E46830}" dt="2022-10-16T18:14:49.495" v="1115"/>
          <ac:spMkLst>
            <pc:docMk/>
            <pc:sldMk cId="3514544686" sldId="283"/>
            <ac:spMk id="2" creationId="{97C0070A-200E-A841-4F1D-0B2A159F981D}"/>
          </ac:spMkLst>
        </pc:spChg>
        <pc:spChg chg="add del mod">
          <ac:chgData name="Jeya Emmanuel" userId="28e79deefdbe506a" providerId="LiveId" clId="{E8AB9CB6-2101-4549-960E-33CAD8E46830}" dt="2022-10-16T18:15:14.331" v="1116" actId="5793"/>
          <ac:spMkLst>
            <pc:docMk/>
            <pc:sldMk cId="3514544686" sldId="283"/>
            <ac:spMk id="3" creationId="{6CF917E7-F029-07C3-64F1-F44A9B5C64CD}"/>
          </ac:spMkLst>
        </pc:spChg>
        <pc:spChg chg="add del mod">
          <ac:chgData name="Jeya Emmanuel" userId="28e79deefdbe506a" providerId="LiveId" clId="{E8AB9CB6-2101-4549-960E-33CAD8E46830}" dt="2022-10-16T18:14:01.445" v="1110"/>
          <ac:spMkLst>
            <pc:docMk/>
            <pc:sldMk cId="3514544686" sldId="283"/>
            <ac:spMk id="4" creationId="{91C50915-1BAA-5665-97A7-DB719967D850}"/>
          </ac:spMkLst>
        </pc:spChg>
      </pc:sldChg>
      <pc:sldChg chg="addSp delSp modSp add mod setBg modClrScheme addAnim delAnim chgLayout">
        <pc:chgData name="Jeya Emmanuel" userId="28e79deefdbe506a" providerId="LiveId" clId="{E8AB9CB6-2101-4549-960E-33CAD8E46830}" dt="2022-10-16T18:55:34.468" v="2090"/>
        <pc:sldMkLst>
          <pc:docMk/>
          <pc:sldMk cId="627411463" sldId="284"/>
        </pc:sldMkLst>
        <pc:spChg chg="mod ord">
          <ac:chgData name="Jeya Emmanuel" userId="28e79deefdbe506a" providerId="LiveId" clId="{E8AB9CB6-2101-4549-960E-33CAD8E46830}" dt="2022-10-16T18:50:22.263" v="2050" actId="20577"/>
          <ac:spMkLst>
            <pc:docMk/>
            <pc:sldMk cId="627411463" sldId="284"/>
            <ac:spMk id="2" creationId="{00000000-0000-0000-0000-000000000000}"/>
          </ac:spMkLst>
        </pc:spChg>
        <pc:spChg chg="mod ord">
          <ac:chgData name="Jeya Emmanuel" userId="28e79deefdbe506a" providerId="LiveId" clId="{E8AB9CB6-2101-4549-960E-33CAD8E46830}" dt="2022-10-16T18:27:26.386" v="1592" actId="20577"/>
          <ac:spMkLst>
            <pc:docMk/>
            <pc:sldMk cId="627411463" sldId="284"/>
            <ac:spMk id="3" creationId="{00000000-0000-0000-0000-000000000000}"/>
          </ac:spMkLst>
        </pc:spChg>
        <pc:spChg chg="add del">
          <ac:chgData name="Jeya Emmanuel" userId="28e79deefdbe506a" providerId="LiveId" clId="{E8AB9CB6-2101-4549-960E-33CAD8E46830}" dt="2022-10-16T18:26:06.766" v="1572" actId="26606"/>
          <ac:spMkLst>
            <pc:docMk/>
            <pc:sldMk cId="627411463" sldId="284"/>
            <ac:spMk id="8" creationId="{B5C18694-F55B-41C0-ABF3-C1D971F99ADB}"/>
          </ac:spMkLst>
        </pc:spChg>
        <pc:spChg chg="add">
          <ac:chgData name="Jeya Emmanuel" userId="28e79deefdbe506a" providerId="LiveId" clId="{E8AB9CB6-2101-4549-960E-33CAD8E46830}" dt="2022-10-16T18:26:06.778" v="1573" actId="26606"/>
          <ac:spMkLst>
            <pc:docMk/>
            <pc:sldMk cId="627411463" sldId="284"/>
            <ac:spMk id="12" creationId="{EFFB5C33-24B2-4764-BDBD-4C10A21DB1B4}"/>
          </ac:spMkLst>
        </pc:spChg>
        <pc:spChg chg="add">
          <ac:chgData name="Jeya Emmanuel" userId="28e79deefdbe506a" providerId="LiveId" clId="{E8AB9CB6-2101-4549-960E-33CAD8E46830}" dt="2022-10-16T18:26:06.778" v="1573" actId="26606"/>
          <ac:spMkLst>
            <pc:docMk/>
            <pc:sldMk cId="627411463" sldId="284"/>
            <ac:spMk id="13" creationId="{B2E911EF-80F5-4781-A4DF-44EFAF242FB8}"/>
          </ac:spMkLst>
        </pc:spChg>
        <pc:spChg chg="add">
          <ac:chgData name="Jeya Emmanuel" userId="28e79deefdbe506a" providerId="LiveId" clId="{E8AB9CB6-2101-4549-960E-33CAD8E46830}" dt="2022-10-16T18:26:06.778" v="1573" actId="26606"/>
          <ac:spMkLst>
            <pc:docMk/>
            <pc:sldMk cId="627411463" sldId="284"/>
            <ac:spMk id="16" creationId="{1425DB5A-CEE1-4EE1-8C4A-689E49D3542F}"/>
          </ac:spMkLst>
        </pc:spChg>
        <pc:picChg chg="add del">
          <ac:chgData name="Jeya Emmanuel" userId="28e79deefdbe506a" providerId="LiveId" clId="{E8AB9CB6-2101-4549-960E-33CAD8E46830}" dt="2022-10-16T18:26:06.766" v="1572" actId="26606"/>
          <ac:picMkLst>
            <pc:docMk/>
            <pc:sldMk cId="627411463" sldId="284"/>
            <ac:picMk id="10" creationId="{E3E46CA8-7278-4BA3-AACE-235B5B3B53E0}"/>
          </ac:picMkLst>
        </pc:picChg>
        <pc:picChg chg="add">
          <ac:chgData name="Jeya Emmanuel" userId="28e79deefdbe506a" providerId="LiveId" clId="{E8AB9CB6-2101-4549-960E-33CAD8E46830}" dt="2022-10-16T18:26:06.778" v="1573" actId="26606"/>
          <ac:picMkLst>
            <pc:docMk/>
            <pc:sldMk cId="627411463" sldId="284"/>
            <ac:picMk id="14" creationId="{FEB601E2-EFED-4313-BEE4-9E27B94FC679}"/>
          </ac:picMkLst>
        </pc:picChg>
        <pc:picChg chg="add">
          <ac:chgData name="Jeya Emmanuel" userId="28e79deefdbe506a" providerId="LiveId" clId="{E8AB9CB6-2101-4549-960E-33CAD8E46830}" dt="2022-10-16T18:26:06.778" v="1573" actId="26606"/>
          <ac:picMkLst>
            <pc:docMk/>
            <pc:sldMk cId="627411463" sldId="284"/>
            <ac:picMk id="15" creationId="{B0A2A734-17E4-44D5-9630-D54D6AF74664}"/>
          </ac:picMkLst>
        </pc:picChg>
      </pc:sldChg>
      <pc:sldChg chg="addSp delSp modSp add mod setBg delDesignElem">
        <pc:chgData name="Jeya Emmanuel" userId="28e79deefdbe506a" providerId="LiveId" clId="{E8AB9CB6-2101-4549-960E-33CAD8E46830}" dt="2022-10-16T18:55:34.468" v="2090"/>
        <pc:sldMkLst>
          <pc:docMk/>
          <pc:sldMk cId="2129928531" sldId="285"/>
        </pc:sldMkLst>
        <pc:spChg chg="mod">
          <ac:chgData name="Jeya Emmanuel" userId="28e79deefdbe506a" providerId="LiveId" clId="{E8AB9CB6-2101-4549-960E-33CAD8E46830}" dt="2022-10-16T18:29:04.815" v="1671" actId="20577"/>
          <ac:spMkLst>
            <pc:docMk/>
            <pc:sldMk cId="2129928531" sldId="285"/>
            <ac:spMk id="2" creationId="{00000000-0000-0000-0000-000000000000}"/>
          </ac:spMkLst>
        </pc:spChg>
        <pc:spChg chg="mod">
          <ac:chgData name="Jeya Emmanuel" userId="28e79deefdbe506a" providerId="LiveId" clId="{E8AB9CB6-2101-4549-960E-33CAD8E46830}" dt="2022-10-16T18:29:26.754" v="1700" actId="20577"/>
          <ac:spMkLst>
            <pc:docMk/>
            <pc:sldMk cId="2129928531" sldId="285"/>
            <ac:spMk id="3" creationId="{00000000-0000-0000-0000-000000000000}"/>
          </ac:spMkLst>
        </pc:spChg>
        <pc:spChg chg="del">
          <ac:chgData name="Jeya Emmanuel" userId="28e79deefdbe506a" providerId="LiveId" clId="{E8AB9CB6-2101-4549-960E-33CAD8E46830}" dt="2022-10-16T18:28:11.756" v="1596"/>
          <ac:spMkLst>
            <pc:docMk/>
            <pc:sldMk cId="2129928531" sldId="285"/>
            <ac:spMk id="12" creationId="{EFFB5C33-24B2-4764-BDBD-4C10A21DB1B4}"/>
          </ac:spMkLst>
        </pc:spChg>
        <pc:spChg chg="del">
          <ac:chgData name="Jeya Emmanuel" userId="28e79deefdbe506a" providerId="LiveId" clId="{E8AB9CB6-2101-4549-960E-33CAD8E46830}" dt="2022-10-16T18:28:11.756" v="1596"/>
          <ac:spMkLst>
            <pc:docMk/>
            <pc:sldMk cId="2129928531" sldId="285"/>
            <ac:spMk id="13" creationId="{B2E911EF-80F5-4781-A4DF-44EFAF242FB8}"/>
          </ac:spMkLst>
        </pc:spChg>
        <pc:spChg chg="del">
          <ac:chgData name="Jeya Emmanuel" userId="28e79deefdbe506a" providerId="LiveId" clId="{E8AB9CB6-2101-4549-960E-33CAD8E46830}" dt="2022-10-16T18:28:11.756" v="1596"/>
          <ac:spMkLst>
            <pc:docMk/>
            <pc:sldMk cId="2129928531" sldId="285"/>
            <ac:spMk id="16" creationId="{1425DB5A-CEE1-4EE1-8C4A-689E49D3542F}"/>
          </ac:spMkLst>
        </pc:spChg>
        <pc:picChg chg="add del">
          <ac:chgData name="Jeya Emmanuel" userId="28e79deefdbe506a" providerId="LiveId" clId="{E8AB9CB6-2101-4549-960E-33CAD8E46830}" dt="2022-10-16T18:55:14.235" v="2087"/>
          <ac:picMkLst>
            <pc:docMk/>
            <pc:sldMk cId="2129928531" sldId="285"/>
            <ac:picMk id="4" creationId="{ADA9D465-5970-A908-8818-9D91368C2AE8}"/>
          </ac:picMkLst>
        </pc:picChg>
        <pc:picChg chg="del">
          <ac:chgData name="Jeya Emmanuel" userId="28e79deefdbe506a" providerId="LiveId" clId="{E8AB9CB6-2101-4549-960E-33CAD8E46830}" dt="2022-10-16T18:28:11.756" v="1596"/>
          <ac:picMkLst>
            <pc:docMk/>
            <pc:sldMk cId="2129928531" sldId="285"/>
            <ac:picMk id="14" creationId="{FEB601E2-EFED-4313-BEE4-9E27B94FC679}"/>
          </ac:picMkLst>
        </pc:picChg>
        <pc:picChg chg="del">
          <ac:chgData name="Jeya Emmanuel" userId="28e79deefdbe506a" providerId="LiveId" clId="{E8AB9CB6-2101-4549-960E-33CAD8E46830}" dt="2022-10-16T18:28:11.756" v="1596"/>
          <ac:picMkLst>
            <pc:docMk/>
            <pc:sldMk cId="2129928531" sldId="285"/>
            <ac:picMk id="15" creationId="{B0A2A734-17E4-44D5-9630-D54D6AF74664}"/>
          </ac:picMkLst>
        </pc:picChg>
      </pc:sldChg>
      <pc:sldChg chg="addSp delSp modSp new mod">
        <pc:chgData name="Jeya Emmanuel" userId="28e79deefdbe506a" providerId="LiveId" clId="{E8AB9CB6-2101-4549-960E-33CAD8E46830}" dt="2022-10-16T18:39:29.182" v="1831" actId="1076"/>
        <pc:sldMkLst>
          <pc:docMk/>
          <pc:sldMk cId="2760643222" sldId="286"/>
        </pc:sldMkLst>
        <pc:spChg chg="mod">
          <ac:chgData name="Jeya Emmanuel" userId="28e79deefdbe506a" providerId="LiveId" clId="{E8AB9CB6-2101-4549-960E-33CAD8E46830}" dt="2022-10-16T18:39:19.890" v="1827" actId="20577"/>
          <ac:spMkLst>
            <pc:docMk/>
            <pc:sldMk cId="2760643222" sldId="286"/>
            <ac:spMk id="2" creationId="{3F2C8ED5-5D44-8A9B-E700-29CF1D0B3238}"/>
          </ac:spMkLst>
        </pc:spChg>
        <pc:spChg chg="del">
          <ac:chgData name="Jeya Emmanuel" userId="28e79deefdbe506a" providerId="LiveId" clId="{E8AB9CB6-2101-4549-960E-33CAD8E46830}" dt="2022-10-16T18:38:50.696" v="1781" actId="478"/>
          <ac:spMkLst>
            <pc:docMk/>
            <pc:sldMk cId="2760643222" sldId="286"/>
            <ac:spMk id="3" creationId="{7EC6EC2D-8459-1ADC-2696-344CB5272F93}"/>
          </ac:spMkLst>
        </pc:spChg>
        <pc:picChg chg="add mod">
          <ac:chgData name="Jeya Emmanuel" userId="28e79deefdbe506a" providerId="LiveId" clId="{E8AB9CB6-2101-4549-960E-33CAD8E46830}" dt="2022-10-16T18:39:23.887" v="1828" actId="14100"/>
          <ac:picMkLst>
            <pc:docMk/>
            <pc:sldMk cId="2760643222" sldId="286"/>
            <ac:picMk id="4" creationId="{196C6F8E-FB77-00D0-76E0-91D0392F6B84}"/>
          </ac:picMkLst>
        </pc:picChg>
        <pc:picChg chg="add mod">
          <ac:chgData name="Jeya Emmanuel" userId="28e79deefdbe506a" providerId="LiveId" clId="{E8AB9CB6-2101-4549-960E-33CAD8E46830}" dt="2022-10-16T18:39:29.182" v="1831" actId="1076"/>
          <ac:picMkLst>
            <pc:docMk/>
            <pc:sldMk cId="2760643222" sldId="286"/>
            <ac:picMk id="6" creationId="{53E4B3E5-7899-4CBD-8513-FCAC03F00B9E}"/>
          </ac:picMkLst>
        </pc:picChg>
      </pc:sldChg>
      <pc:sldChg chg="addSp delSp modSp new mod">
        <pc:chgData name="Jeya Emmanuel" userId="28e79deefdbe506a" providerId="LiveId" clId="{E8AB9CB6-2101-4549-960E-33CAD8E46830}" dt="2022-10-16T18:40:36.801" v="1858" actId="20577"/>
        <pc:sldMkLst>
          <pc:docMk/>
          <pc:sldMk cId="1882799783" sldId="287"/>
        </pc:sldMkLst>
        <pc:spChg chg="mod">
          <ac:chgData name="Jeya Emmanuel" userId="28e79deefdbe506a" providerId="LiveId" clId="{E8AB9CB6-2101-4549-960E-33CAD8E46830}" dt="2022-10-16T18:40:36.801" v="1858" actId="20577"/>
          <ac:spMkLst>
            <pc:docMk/>
            <pc:sldMk cId="1882799783" sldId="287"/>
            <ac:spMk id="2" creationId="{E16B6E28-CBD4-3F40-AD3F-1482323D9623}"/>
          </ac:spMkLst>
        </pc:spChg>
        <pc:spChg chg="del">
          <ac:chgData name="Jeya Emmanuel" userId="28e79deefdbe506a" providerId="LiveId" clId="{E8AB9CB6-2101-4549-960E-33CAD8E46830}" dt="2022-10-16T18:39:50.123" v="1833" actId="478"/>
          <ac:spMkLst>
            <pc:docMk/>
            <pc:sldMk cId="1882799783" sldId="287"/>
            <ac:spMk id="3" creationId="{0C9A3BD3-3786-7FB2-44B0-9A27F5D56711}"/>
          </ac:spMkLst>
        </pc:spChg>
        <pc:picChg chg="add mod">
          <ac:chgData name="Jeya Emmanuel" userId="28e79deefdbe506a" providerId="LiveId" clId="{E8AB9CB6-2101-4549-960E-33CAD8E46830}" dt="2022-10-16T18:40:02.322" v="1837" actId="1076"/>
          <ac:picMkLst>
            <pc:docMk/>
            <pc:sldMk cId="1882799783" sldId="287"/>
            <ac:picMk id="4" creationId="{55EE1E63-03ED-C3B5-228A-73B584457F01}"/>
          </ac:picMkLst>
        </pc:picChg>
        <pc:picChg chg="add mod">
          <ac:chgData name="Jeya Emmanuel" userId="28e79deefdbe506a" providerId="LiveId" clId="{E8AB9CB6-2101-4549-960E-33CAD8E46830}" dt="2022-10-16T18:40:16.270" v="1842" actId="1076"/>
          <ac:picMkLst>
            <pc:docMk/>
            <pc:sldMk cId="1882799783" sldId="287"/>
            <ac:picMk id="5" creationId="{25AB88BC-4DDB-10D6-0A63-C9C1B6877825}"/>
          </ac:picMkLst>
        </pc:picChg>
      </pc:sldChg>
      <pc:sldChg chg="addSp delSp modSp new mod ord">
        <pc:chgData name="Jeya Emmanuel" userId="28e79deefdbe506a" providerId="LiveId" clId="{E8AB9CB6-2101-4549-960E-33CAD8E46830}" dt="2022-10-16T18:46:14.268" v="1983" actId="1076"/>
        <pc:sldMkLst>
          <pc:docMk/>
          <pc:sldMk cId="2106282225" sldId="288"/>
        </pc:sldMkLst>
        <pc:spChg chg="mod">
          <ac:chgData name="Jeya Emmanuel" userId="28e79deefdbe506a" providerId="LiveId" clId="{E8AB9CB6-2101-4549-960E-33CAD8E46830}" dt="2022-10-16T18:45:56.009" v="1977" actId="20577"/>
          <ac:spMkLst>
            <pc:docMk/>
            <pc:sldMk cId="2106282225" sldId="288"/>
            <ac:spMk id="2" creationId="{52DF2A18-C538-D150-4407-6243CF1E0C5A}"/>
          </ac:spMkLst>
        </pc:spChg>
        <pc:spChg chg="del">
          <ac:chgData name="Jeya Emmanuel" userId="28e79deefdbe506a" providerId="LiveId" clId="{E8AB9CB6-2101-4549-960E-33CAD8E46830}" dt="2022-10-16T18:45:12.675" v="1943" actId="478"/>
          <ac:spMkLst>
            <pc:docMk/>
            <pc:sldMk cId="2106282225" sldId="288"/>
            <ac:spMk id="3" creationId="{61E2AA25-0A34-7D26-E828-63D102A6006D}"/>
          </ac:spMkLst>
        </pc:spChg>
        <pc:spChg chg="add mod">
          <ac:chgData name="Jeya Emmanuel" userId="28e79deefdbe506a" providerId="LiveId" clId="{E8AB9CB6-2101-4549-960E-33CAD8E46830}" dt="2022-10-16T18:46:14.268" v="1983" actId="1076"/>
          <ac:spMkLst>
            <pc:docMk/>
            <pc:sldMk cId="2106282225" sldId="288"/>
            <ac:spMk id="6" creationId="{52B3831E-B76A-5CB2-63AE-9094BA938FC5}"/>
          </ac:spMkLst>
        </pc:spChg>
        <pc:picChg chg="add mod">
          <ac:chgData name="Jeya Emmanuel" userId="28e79deefdbe506a" providerId="LiveId" clId="{E8AB9CB6-2101-4549-960E-33CAD8E46830}" dt="2022-10-16T18:45:18.923" v="1946" actId="14100"/>
          <ac:picMkLst>
            <pc:docMk/>
            <pc:sldMk cId="2106282225" sldId="288"/>
            <ac:picMk id="4" creationId="{F02CE017-A968-4309-12CB-E806EA58E2A4}"/>
          </ac:picMkLst>
        </pc:picChg>
        <pc:picChg chg="add mod">
          <ac:chgData name="Jeya Emmanuel" userId="28e79deefdbe506a" providerId="LiveId" clId="{E8AB9CB6-2101-4549-960E-33CAD8E46830}" dt="2022-10-16T18:45:31.893" v="1951" actId="14100"/>
          <ac:picMkLst>
            <pc:docMk/>
            <pc:sldMk cId="2106282225" sldId="288"/>
            <ac:picMk id="5" creationId="{855D99B0-EE8F-6614-26F2-2BF70F743465}"/>
          </ac:picMkLst>
        </pc:picChg>
      </pc:sldChg>
      <pc:sldChg chg="modSp add mod">
        <pc:chgData name="Jeya Emmanuel" userId="28e79deefdbe506a" providerId="LiveId" clId="{E8AB9CB6-2101-4549-960E-33CAD8E46830}" dt="2022-10-16T18:47:32.707" v="1993" actId="20577"/>
        <pc:sldMkLst>
          <pc:docMk/>
          <pc:sldMk cId="4014724080" sldId="289"/>
        </pc:sldMkLst>
        <pc:spChg chg="mod">
          <ac:chgData name="Jeya Emmanuel" userId="28e79deefdbe506a" providerId="LiveId" clId="{E8AB9CB6-2101-4549-960E-33CAD8E46830}" dt="2022-10-16T18:47:32.707" v="1993" actId="20577"/>
          <ac:spMkLst>
            <pc:docMk/>
            <pc:sldMk cId="4014724080" sldId="289"/>
            <ac:spMk id="2" creationId="{00000000-0000-0000-0000-000000000000}"/>
          </ac:spMkLst>
        </pc:spChg>
      </pc:sldChg>
      <pc:sldChg chg="addSp modSp add mod">
        <pc:chgData name="Jeya Emmanuel" userId="28e79deefdbe506a" providerId="LiveId" clId="{E8AB9CB6-2101-4549-960E-33CAD8E46830}" dt="2022-10-16T18:48:22.051" v="2012" actId="1076"/>
        <pc:sldMkLst>
          <pc:docMk/>
          <pc:sldMk cId="2759525293" sldId="290"/>
        </pc:sldMkLst>
        <pc:spChg chg="mod">
          <ac:chgData name="Jeya Emmanuel" userId="28e79deefdbe506a" providerId="LiveId" clId="{E8AB9CB6-2101-4549-960E-33CAD8E46830}" dt="2022-10-16T18:47:48.747" v="2003" actId="20577"/>
          <ac:spMkLst>
            <pc:docMk/>
            <pc:sldMk cId="2759525293" sldId="290"/>
            <ac:spMk id="2" creationId="{97C0070A-200E-A841-4F1D-0B2A159F981D}"/>
          </ac:spMkLst>
        </pc:spChg>
        <pc:spChg chg="mod">
          <ac:chgData name="Jeya Emmanuel" userId="28e79deefdbe506a" providerId="LiveId" clId="{E8AB9CB6-2101-4549-960E-33CAD8E46830}" dt="2022-10-16T18:48:22.051" v="2012" actId="1076"/>
          <ac:spMkLst>
            <pc:docMk/>
            <pc:sldMk cId="2759525293" sldId="290"/>
            <ac:spMk id="3" creationId="{6CF917E7-F029-07C3-64F1-F44A9B5C64CD}"/>
          </ac:spMkLst>
        </pc:spChg>
        <pc:picChg chg="add mod">
          <ac:chgData name="Jeya Emmanuel" userId="28e79deefdbe506a" providerId="LiveId" clId="{E8AB9CB6-2101-4549-960E-33CAD8E46830}" dt="2022-10-16T18:48:11.204" v="2008" actId="1076"/>
          <ac:picMkLst>
            <pc:docMk/>
            <pc:sldMk cId="2759525293" sldId="290"/>
            <ac:picMk id="4" creationId="{281427F3-DA00-0313-F08C-97E38431528C}"/>
          </ac:picMkLst>
        </pc:picChg>
        <pc:picChg chg="add mod">
          <ac:chgData name="Jeya Emmanuel" userId="28e79deefdbe506a" providerId="LiveId" clId="{E8AB9CB6-2101-4549-960E-33CAD8E46830}" dt="2022-10-16T18:48:21.541" v="2011" actId="14100"/>
          <ac:picMkLst>
            <pc:docMk/>
            <pc:sldMk cId="2759525293" sldId="290"/>
            <ac:picMk id="5" creationId="{DE2A61C0-A09E-A95E-2D50-B8E6FF01D007}"/>
          </ac:picMkLst>
        </pc:picChg>
      </pc:sldChg>
      <pc:sldChg chg="addSp delSp modSp new mod setBg">
        <pc:chgData name="Jeya Emmanuel" userId="28e79deefdbe506a" providerId="LiveId" clId="{E8AB9CB6-2101-4549-960E-33CAD8E46830}" dt="2022-10-16T18:55:34.468" v="2090"/>
        <pc:sldMkLst>
          <pc:docMk/>
          <pc:sldMk cId="2877184950" sldId="291"/>
        </pc:sldMkLst>
        <pc:spChg chg="mod">
          <ac:chgData name="Jeya Emmanuel" userId="28e79deefdbe506a" providerId="LiveId" clId="{E8AB9CB6-2101-4549-960E-33CAD8E46830}" dt="2022-10-16T18:52:15.206" v="2077" actId="26606"/>
          <ac:spMkLst>
            <pc:docMk/>
            <pc:sldMk cId="2877184950" sldId="291"/>
            <ac:spMk id="2" creationId="{B5CD5154-FC03-6AEF-992F-7B4E09ABC8F8}"/>
          </ac:spMkLst>
        </pc:spChg>
        <pc:spChg chg="del">
          <ac:chgData name="Jeya Emmanuel" userId="28e79deefdbe506a" providerId="LiveId" clId="{E8AB9CB6-2101-4549-960E-33CAD8E46830}" dt="2022-10-16T18:51:32.849" v="2070" actId="478"/>
          <ac:spMkLst>
            <pc:docMk/>
            <pc:sldMk cId="2877184950" sldId="291"/>
            <ac:spMk id="3" creationId="{8E5011B2-F58F-98CD-59F8-65EF96AB03B1}"/>
          </ac:spMkLst>
        </pc:spChg>
        <pc:spChg chg="add">
          <ac:chgData name="Jeya Emmanuel" userId="28e79deefdbe506a" providerId="LiveId" clId="{E8AB9CB6-2101-4549-960E-33CAD8E46830}" dt="2022-10-16T18:52:15.206" v="2077" actId="26606"/>
          <ac:spMkLst>
            <pc:docMk/>
            <pc:sldMk cId="2877184950" sldId="291"/>
            <ac:spMk id="16" creationId="{B7C6772A-E335-4500-A29B-3A44614EBAB8}"/>
          </ac:spMkLst>
        </pc:spChg>
        <pc:spChg chg="add">
          <ac:chgData name="Jeya Emmanuel" userId="28e79deefdbe506a" providerId="LiveId" clId="{E8AB9CB6-2101-4549-960E-33CAD8E46830}" dt="2022-10-16T18:52:15.206" v="2077" actId="26606"/>
          <ac:spMkLst>
            <pc:docMk/>
            <pc:sldMk cId="2877184950" sldId="291"/>
            <ac:spMk id="18" creationId="{09F57701-3264-4009-ADFB-56BD816DC4E1}"/>
          </ac:spMkLst>
        </pc:spChg>
        <pc:spChg chg="add">
          <ac:chgData name="Jeya Emmanuel" userId="28e79deefdbe506a" providerId="LiveId" clId="{E8AB9CB6-2101-4549-960E-33CAD8E46830}" dt="2022-10-16T18:52:15.206" v="2077" actId="26606"/>
          <ac:spMkLst>
            <pc:docMk/>
            <pc:sldMk cId="2877184950" sldId="291"/>
            <ac:spMk id="20" creationId="{76CAFBBC-9101-4999-98F4-37DE4621078A}"/>
          </ac:spMkLst>
        </pc:spChg>
        <pc:spChg chg="add">
          <ac:chgData name="Jeya Emmanuel" userId="28e79deefdbe506a" providerId="LiveId" clId="{E8AB9CB6-2101-4549-960E-33CAD8E46830}" dt="2022-10-16T18:52:15.206" v="2077" actId="26606"/>
          <ac:spMkLst>
            <pc:docMk/>
            <pc:sldMk cId="2877184950" sldId="291"/>
            <ac:spMk id="24" creationId="{0456077E-F215-462C-B07C-17E23CB90C06}"/>
          </ac:spMkLst>
        </pc:spChg>
        <pc:spChg chg="add">
          <ac:chgData name="Jeya Emmanuel" userId="28e79deefdbe506a" providerId="LiveId" clId="{E8AB9CB6-2101-4549-960E-33CAD8E46830}" dt="2022-10-16T18:52:15.206" v="2077" actId="26606"/>
          <ac:spMkLst>
            <pc:docMk/>
            <pc:sldMk cId="2877184950" sldId="291"/>
            <ac:spMk id="28" creationId="{998DB40D-2AF3-448E-AFC7-F3D9AD269A69}"/>
          </ac:spMkLst>
        </pc:spChg>
        <pc:picChg chg="add mod">
          <ac:chgData name="Jeya Emmanuel" userId="28e79deefdbe506a" providerId="LiveId" clId="{E8AB9CB6-2101-4549-960E-33CAD8E46830}" dt="2022-10-16T18:52:15.206" v="2077" actId="26606"/>
          <ac:picMkLst>
            <pc:docMk/>
            <pc:sldMk cId="2877184950" sldId="291"/>
            <ac:picMk id="5" creationId="{CE156137-27DD-2545-F07B-5B5DF8417E0F}"/>
          </ac:picMkLst>
        </pc:picChg>
        <pc:picChg chg="add">
          <ac:chgData name="Jeya Emmanuel" userId="28e79deefdbe506a" providerId="LiveId" clId="{E8AB9CB6-2101-4549-960E-33CAD8E46830}" dt="2022-10-16T18:52:15.206" v="2077" actId="26606"/>
          <ac:picMkLst>
            <pc:docMk/>
            <pc:sldMk cId="2877184950" sldId="291"/>
            <ac:picMk id="10" creationId="{14CE8021-4E74-4794-A0E4-ECC2D2D40BB4}"/>
          </ac:picMkLst>
        </pc:picChg>
        <pc:picChg chg="add">
          <ac:chgData name="Jeya Emmanuel" userId="28e79deefdbe506a" providerId="LiveId" clId="{E8AB9CB6-2101-4549-960E-33CAD8E46830}" dt="2022-10-16T18:52:15.206" v="2077" actId="26606"/>
          <ac:picMkLst>
            <pc:docMk/>
            <pc:sldMk cId="2877184950" sldId="291"/>
            <ac:picMk id="12" creationId="{8E078BCD-8B65-4E7B-AE0A-990752A253EC}"/>
          </ac:picMkLst>
        </pc:picChg>
        <pc:picChg chg="add">
          <ac:chgData name="Jeya Emmanuel" userId="28e79deefdbe506a" providerId="LiveId" clId="{E8AB9CB6-2101-4549-960E-33CAD8E46830}" dt="2022-10-16T18:52:15.206" v="2077" actId="26606"/>
          <ac:picMkLst>
            <pc:docMk/>
            <pc:sldMk cId="2877184950" sldId="291"/>
            <ac:picMk id="14" creationId="{34BFAB54-6FA9-45FB-BA3B-3591CB055C34}"/>
          </ac:picMkLst>
        </pc:picChg>
        <pc:picChg chg="add">
          <ac:chgData name="Jeya Emmanuel" userId="28e79deefdbe506a" providerId="LiveId" clId="{E8AB9CB6-2101-4549-960E-33CAD8E46830}" dt="2022-10-16T18:52:15.206" v="2077" actId="26606"/>
          <ac:picMkLst>
            <pc:docMk/>
            <pc:sldMk cId="2877184950" sldId="291"/>
            <ac:picMk id="22" creationId="{8FEE7D4F-E06C-4F1E-9694-422AAAE42BD9}"/>
          </ac:picMkLst>
        </pc:picChg>
        <pc:picChg chg="add">
          <ac:chgData name="Jeya Emmanuel" userId="28e79deefdbe506a" providerId="LiveId" clId="{E8AB9CB6-2101-4549-960E-33CAD8E46830}" dt="2022-10-16T18:52:15.206" v="2077" actId="26606"/>
          <ac:picMkLst>
            <pc:docMk/>
            <pc:sldMk cId="2877184950" sldId="291"/>
            <ac:picMk id="26" creationId="{076B34BE-9BD4-463B-8810-E90948ED29AA}"/>
          </ac:picMkLst>
        </pc:picChg>
      </pc:sldChg>
      <pc:sldChg chg="addSp modSp new mod setBg">
        <pc:chgData name="Jeya Emmanuel" userId="28e79deefdbe506a" providerId="LiveId" clId="{E8AB9CB6-2101-4549-960E-33CAD8E46830}" dt="2022-10-16T18:58:56.521" v="2110" actId="1076"/>
        <pc:sldMkLst>
          <pc:docMk/>
          <pc:sldMk cId="1566038683" sldId="292"/>
        </pc:sldMkLst>
        <pc:spChg chg="mod">
          <ac:chgData name="Jeya Emmanuel" userId="28e79deefdbe506a" providerId="LiveId" clId="{E8AB9CB6-2101-4549-960E-33CAD8E46830}" dt="2022-10-16T18:58:48.325" v="2107" actId="122"/>
          <ac:spMkLst>
            <pc:docMk/>
            <pc:sldMk cId="1566038683" sldId="292"/>
            <ac:spMk id="2" creationId="{8D75C170-1729-83A2-FBDF-3579E10CE7CE}"/>
          </ac:spMkLst>
        </pc:spChg>
        <pc:spChg chg="mod">
          <ac:chgData name="Jeya Emmanuel" userId="28e79deefdbe506a" providerId="LiveId" clId="{E8AB9CB6-2101-4549-960E-33CAD8E46830}" dt="2022-10-16T18:58:56.521" v="2110" actId="1076"/>
          <ac:spMkLst>
            <pc:docMk/>
            <pc:sldMk cId="1566038683" sldId="292"/>
            <ac:spMk id="3" creationId="{92797544-059E-092B-40D4-049B53D6B6D2}"/>
          </ac:spMkLst>
        </pc:spChg>
        <pc:picChg chg="add mod">
          <ac:chgData name="Jeya Emmanuel" userId="28e79deefdbe506a" providerId="LiveId" clId="{E8AB9CB6-2101-4549-960E-33CAD8E46830}" dt="2022-10-16T18:58:56.142" v="2109" actId="14100"/>
          <ac:picMkLst>
            <pc:docMk/>
            <pc:sldMk cId="1566038683" sldId="292"/>
            <ac:picMk id="4" creationId="{D4581185-5509-253E-A0D5-FE149FDA9EFC}"/>
          </ac:picMkLst>
        </pc:picChg>
      </pc:sldChg>
      <pc:sldChg chg="new del">
        <pc:chgData name="Jeya Emmanuel" userId="28e79deefdbe506a" providerId="LiveId" clId="{E8AB9CB6-2101-4549-960E-33CAD8E46830}" dt="2022-10-16T18:54:27.622" v="2081" actId="680"/>
        <pc:sldMkLst>
          <pc:docMk/>
          <pc:sldMk cId="2667513580" sldId="292"/>
        </pc:sldMkLst>
      </pc:sldChg>
      <pc:sldChg chg="new del">
        <pc:chgData name="Jeya Emmanuel" userId="28e79deefdbe506a" providerId="LiveId" clId="{E8AB9CB6-2101-4549-960E-33CAD8E46830}" dt="2022-10-16T18:54:19.026" v="2079" actId="47"/>
        <pc:sldMkLst>
          <pc:docMk/>
          <pc:sldMk cId="2974943000" sldId="292"/>
        </pc:sldMkLst>
      </pc:sldChg>
      <pc:sldChg chg="add del setBg">
        <pc:chgData name="Jeya Emmanuel" userId="28e79deefdbe506a" providerId="LiveId" clId="{E8AB9CB6-2101-4549-960E-33CAD8E46830}" dt="2022-10-16T18:54:57.487" v="2085"/>
        <pc:sldMkLst>
          <pc:docMk/>
          <pc:sldMk cId="3058797365" sldId="292"/>
        </pc:sldMkLst>
      </pc:sldChg>
      <pc:sldChg chg="add del setBg">
        <pc:chgData name="Jeya Emmanuel" userId="28e79deefdbe506a" providerId="LiveId" clId="{E8AB9CB6-2101-4549-960E-33CAD8E46830}" dt="2022-10-16T18:54:56.410" v="2084"/>
        <pc:sldMkLst>
          <pc:docMk/>
          <pc:sldMk cId="1525378715" sldId="293"/>
        </pc:sldMkLst>
      </pc:sldChg>
      <pc:sldChg chg="addSp delSp modSp new mod setBg">
        <pc:chgData name="Jeya Emmanuel" userId="28e79deefdbe506a" providerId="LiveId" clId="{E8AB9CB6-2101-4549-960E-33CAD8E46830}" dt="2022-10-16T19:00:27.714" v="2132" actId="14100"/>
        <pc:sldMkLst>
          <pc:docMk/>
          <pc:sldMk cId="1863965586" sldId="293"/>
        </pc:sldMkLst>
        <pc:spChg chg="mod">
          <ac:chgData name="Jeya Emmanuel" userId="28e79deefdbe506a" providerId="LiveId" clId="{E8AB9CB6-2101-4549-960E-33CAD8E46830}" dt="2022-10-16T18:59:25.504" v="2118" actId="20577"/>
          <ac:spMkLst>
            <pc:docMk/>
            <pc:sldMk cId="1863965586" sldId="293"/>
            <ac:spMk id="2" creationId="{3B360B5D-43E1-82EA-534D-CCB70FA46E28}"/>
          </ac:spMkLst>
        </pc:spChg>
        <pc:spChg chg="del mod">
          <ac:chgData name="Jeya Emmanuel" userId="28e79deefdbe506a" providerId="LiveId" clId="{E8AB9CB6-2101-4549-960E-33CAD8E46830}" dt="2022-10-16T18:59:31.940" v="2121" actId="478"/>
          <ac:spMkLst>
            <pc:docMk/>
            <pc:sldMk cId="1863965586" sldId="293"/>
            <ac:spMk id="3" creationId="{38791408-BC5A-B79F-72FC-2E0A95454C36}"/>
          </ac:spMkLst>
        </pc:spChg>
        <pc:picChg chg="add del mod">
          <ac:chgData name="Jeya Emmanuel" userId="28e79deefdbe506a" providerId="LiveId" clId="{E8AB9CB6-2101-4549-960E-33CAD8E46830}" dt="2022-10-16T18:59:59.695" v="2124" actId="478"/>
          <ac:picMkLst>
            <pc:docMk/>
            <pc:sldMk cId="1863965586" sldId="293"/>
            <ac:picMk id="4" creationId="{67DAC7B8-5D89-8F59-7131-C72174267990}"/>
          </ac:picMkLst>
        </pc:picChg>
        <pc:picChg chg="add mod">
          <ac:chgData name="Jeya Emmanuel" userId="28e79deefdbe506a" providerId="LiveId" clId="{E8AB9CB6-2101-4549-960E-33CAD8E46830}" dt="2022-10-16T19:00:03.008" v="2126" actId="1076"/>
          <ac:picMkLst>
            <pc:docMk/>
            <pc:sldMk cId="1863965586" sldId="293"/>
            <ac:picMk id="6" creationId="{B094F31F-3865-E49F-F271-557E95E87FC9}"/>
          </ac:picMkLst>
        </pc:picChg>
        <pc:picChg chg="add mod">
          <ac:chgData name="Jeya Emmanuel" userId="28e79deefdbe506a" providerId="LiveId" clId="{E8AB9CB6-2101-4549-960E-33CAD8E46830}" dt="2022-10-16T19:00:27.714" v="2132" actId="14100"/>
          <ac:picMkLst>
            <pc:docMk/>
            <pc:sldMk cId="1863965586" sldId="293"/>
            <ac:picMk id="8" creationId="{BE606B6C-8D9C-CA02-957C-DD974BC0B3A9}"/>
          </ac:picMkLst>
        </pc:picChg>
      </pc:sldChg>
      <pc:sldChg chg="delSp modSp new mod">
        <pc:chgData name="Jeya Emmanuel" userId="28e79deefdbe506a" providerId="LiveId" clId="{E8AB9CB6-2101-4549-960E-33CAD8E46830}" dt="2022-10-16T19:04:08.840" v="2246" actId="20577"/>
        <pc:sldMkLst>
          <pc:docMk/>
          <pc:sldMk cId="3194072311" sldId="294"/>
        </pc:sldMkLst>
        <pc:spChg chg="mod">
          <ac:chgData name="Jeya Emmanuel" userId="28e79deefdbe506a" providerId="LiveId" clId="{E8AB9CB6-2101-4549-960E-33CAD8E46830}" dt="2022-10-16T19:02:52.584" v="2215" actId="20577"/>
          <ac:spMkLst>
            <pc:docMk/>
            <pc:sldMk cId="3194072311" sldId="294"/>
            <ac:spMk id="2" creationId="{EEB44D3C-8A2F-377E-0D19-B0E8CCB8FC35}"/>
          </ac:spMkLst>
        </pc:spChg>
        <pc:spChg chg="del">
          <ac:chgData name="Jeya Emmanuel" userId="28e79deefdbe506a" providerId="LiveId" clId="{E8AB9CB6-2101-4549-960E-33CAD8E46830}" dt="2022-10-16T19:03:09.567" v="2218" actId="478"/>
          <ac:spMkLst>
            <pc:docMk/>
            <pc:sldMk cId="3194072311" sldId="294"/>
            <ac:spMk id="3" creationId="{AB058F67-3757-1E15-44D3-3EB1E0652F2A}"/>
          </ac:spMkLst>
        </pc:spChg>
        <pc:spChg chg="mod">
          <ac:chgData name="Jeya Emmanuel" userId="28e79deefdbe506a" providerId="LiveId" clId="{E8AB9CB6-2101-4549-960E-33CAD8E46830}" dt="2022-10-16T19:04:08.840" v="2246" actId="20577"/>
          <ac:spMkLst>
            <pc:docMk/>
            <pc:sldMk cId="3194072311" sldId="294"/>
            <ac:spMk id="4" creationId="{AD7FADF2-8D27-1609-A174-2F6DBE1DB39E}"/>
          </ac:spMkLst>
        </pc:spChg>
        <pc:spChg chg="del">
          <ac:chgData name="Jeya Emmanuel" userId="28e79deefdbe506a" providerId="LiveId" clId="{E8AB9CB6-2101-4549-960E-33CAD8E46830}" dt="2022-10-16T19:03:03.426" v="2216" actId="478"/>
          <ac:spMkLst>
            <pc:docMk/>
            <pc:sldMk cId="3194072311" sldId="294"/>
            <ac:spMk id="5" creationId="{B79A8AE7-D25D-F422-2CC1-556E228A7FDD}"/>
          </ac:spMkLst>
        </pc:spChg>
        <pc:spChg chg="del">
          <ac:chgData name="Jeya Emmanuel" userId="28e79deefdbe506a" providerId="LiveId" clId="{E8AB9CB6-2101-4549-960E-33CAD8E46830}" dt="2022-10-16T19:03:05.352" v="2217" actId="478"/>
          <ac:spMkLst>
            <pc:docMk/>
            <pc:sldMk cId="3194072311" sldId="294"/>
            <ac:spMk id="6" creationId="{033B0022-D20A-51D9-5839-E14D374012F9}"/>
          </ac:spMkLst>
        </pc:spChg>
      </pc:sldChg>
      <pc:sldChg chg="addSp delSp modSp add mod">
        <pc:chgData name="Jeya Emmanuel" userId="28e79deefdbe506a" providerId="LiveId" clId="{E8AB9CB6-2101-4549-960E-33CAD8E46830}" dt="2022-10-16T19:11:09.771" v="2558"/>
        <pc:sldMkLst>
          <pc:docMk/>
          <pc:sldMk cId="522296525" sldId="295"/>
        </pc:sldMkLst>
        <pc:spChg chg="mod">
          <ac:chgData name="Jeya Emmanuel" userId="28e79deefdbe506a" providerId="LiveId" clId="{E8AB9CB6-2101-4549-960E-33CAD8E46830}" dt="2022-10-16T19:04:35.915" v="2270" actId="20577"/>
          <ac:spMkLst>
            <pc:docMk/>
            <pc:sldMk cId="522296525" sldId="295"/>
            <ac:spMk id="2" creationId="{EEB44D3C-8A2F-377E-0D19-B0E8CCB8FC35}"/>
          </ac:spMkLst>
        </pc:spChg>
        <pc:spChg chg="mod">
          <ac:chgData name="Jeya Emmanuel" userId="28e79deefdbe506a" providerId="LiveId" clId="{E8AB9CB6-2101-4549-960E-33CAD8E46830}" dt="2022-10-16T19:11:09.771" v="2558"/>
          <ac:spMkLst>
            <pc:docMk/>
            <pc:sldMk cId="522296525" sldId="295"/>
            <ac:spMk id="4" creationId="{AD7FADF2-8D27-1609-A174-2F6DBE1DB39E}"/>
          </ac:spMkLst>
        </pc:spChg>
        <pc:picChg chg="add del mod">
          <ac:chgData name="Jeya Emmanuel" userId="28e79deefdbe506a" providerId="LiveId" clId="{E8AB9CB6-2101-4549-960E-33CAD8E46830}" dt="2022-10-16T19:09:59.474" v="2540" actId="478"/>
          <ac:picMkLst>
            <pc:docMk/>
            <pc:sldMk cId="522296525" sldId="295"/>
            <ac:picMk id="3" creationId="{F362C457-04AE-98A8-FF89-D2D3E75A7D1A}"/>
          </ac:picMkLst>
        </pc:picChg>
      </pc:sldChg>
      <pc:sldChg chg="addSp delSp modSp add mod">
        <pc:chgData name="Jeya Emmanuel" userId="28e79deefdbe506a" providerId="LiveId" clId="{E8AB9CB6-2101-4549-960E-33CAD8E46830}" dt="2022-10-16T19:11:49.414" v="2570" actId="1076"/>
        <pc:sldMkLst>
          <pc:docMk/>
          <pc:sldMk cId="280790843" sldId="296"/>
        </pc:sldMkLst>
        <pc:spChg chg="del mod">
          <ac:chgData name="Jeya Emmanuel" userId="28e79deefdbe506a" providerId="LiveId" clId="{E8AB9CB6-2101-4549-960E-33CAD8E46830}" dt="2022-10-16T19:11:26.521" v="2561" actId="478"/>
          <ac:spMkLst>
            <pc:docMk/>
            <pc:sldMk cId="280790843" sldId="296"/>
            <ac:spMk id="4" creationId="{AD7FADF2-8D27-1609-A174-2F6DBE1DB39E}"/>
          </ac:spMkLst>
        </pc:spChg>
        <pc:spChg chg="add del mod">
          <ac:chgData name="Jeya Emmanuel" userId="28e79deefdbe506a" providerId="LiveId" clId="{E8AB9CB6-2101-4549-960E-33CAD8E46830}" dt="2022-10-16T19:11:29.879" v="2562" actId="478"/>
          <ac:spMkLst>
            <pc:docMk/>
            <pc:sldMk cId="280790843" sldId="296"/>
            <ac:spMk id="5" creationId="{940FE6E8-6555-1AE0-9620-3BA7038566B0}"/>
          </ac:spMkLst>
        </pc:spChg>
        <pc:picChg chg="add mod">
          <ac:chgData name="Jeya Emmanuel" userId="28e79deefdbe506a" providerId="LiveId" clId="{E8AB9CB6-2101-4549-960E-33CAD8E46830}" dt="2022-10-16T19:11:33.386" v="2564" actId="1076"/>
          <ac:picMkLst>
            <pc:docMk/>
            <pc:sldMk cId="280790843" sldId="296"/>
            <ac:picMk id="6" creationId="{452F0C96-3B59-AF1D-906A-541B776BB42F}"/>
          </ac:picMkLst>
        </pc:picChg>
        <pc:picChg chg="add mod">
          <ac:chgData name="Jeya Emmanuel" userId="28e79deefdbe506a" providerId="LiveId" clId="{E8AB9CB6-2101-4549-960E-33CAD8E46830}" dt="2022-10-16T19:11:42.716" v="2568" actId="1076"/>
          <ac:picMkLst>
            <pc:docMk/>
            <pc:sldMk cId="280790843" sldId="296"/>
            <ac:picMk id="7" creationId="{D86A47C2-DD16-B828-A998-2EB75F21030A}"/>
          </ac:picMkLst>
        </pc:picChg>
        <pc:picChg chg="add mod">
          <ac:chgData name="Jeya Emmanuel" userId="28e79deefdbe506a" providerId="LiveId" clId="{E8AB9CB6-2101-4549-960E-33CAD8E46830}" dt="2022-10-16T19:11:49.414" v="2570" actId="1076"/>
          <ac:picMkLst>
            <pc:docMk/>
            <pc:sldMk cId="280790843" sldId="296"/>
            <ac:picMk id="8" creationId="{A795CD48-3475-2D47-CD00-B843BF205D21}"/>
          </ac:picMkLst>
        </pc:picChg>
      </pc:sldChg>
      <pc:sldChg chg="addSp delSp modSp add del mod">
        <pc:chgData name="Jeya Emmanuel" userId="28e79deefdbe506a" providerId="LiveId" clId="{E8AB9CB6-2101-4549-960E-33CAD8E46830}" dt="2022-10-16T19:10:01.905" v="2541" actId="47"/>
        <pc:sldMkLst>
          <pc:docMk/>
          <pc:sldMk cId="1762804844" sldId="296"/>
        </pc:sldMkLst>
        <pc:spChg chg="mod">
          <ac:chgData name="Jeya Emmanuel" userId="28e79deefdbe506a" providerId="LiveId" clId="{E8AB9CB6-2101-4549-960E-33CAD8E46830}" dt="2022-10-16T19:09:50.507" v="2539" actId="20577"/>
          <ac:spMkLst>
            <pc:docMk/>
            <pc:sldMk cId="1762804844" sldId="296"/>
            <ac:spMk id="4" creationId="{AD7FADF2-8D27-1609-A174-2F6DBE1DB39E}"/>
          </ac:spMkLst>
        </pc:spChg>
        <pc:spChg chg="add del">
          <ac:chgData name="Jeya Emmanuel" userId="28e79deefdbe506a" providerId="LiveId" clId="{E8AB9CB6-2101-4549-960E-33CAD8E46830}" dt="2022-10-16T19:08:26.958" v="2498"/>
          <ac:spMkLst>
            <pc:docMk/>
            <pc:sldMk cId="1762804844" sldId="296"/>
            <ac:spMk id="6" creationId="{407F48EC-9936-5DE1-A529-3EC966B519B6}"/>
          </ac:spMkLst>
        </pc:spChg>
        <pc:spChg chg="add del">
          <ac:chgData name="Jeya Emmanuel" userId="28e79deefdbe506a" providerId="LiveId" clId="{E8AB9CB6-2101-4549-960E-33CAD8E46830}" dt="2022-10-16T19:08:26.958" v="2498"/>
          <ac:spMkLst>
            <pc:docMk/>
            <pc:sldMk cId="1762804844" sldId="296"/>
            <ac:spMk id="7" creationId="{33B35C39-0562-581C-9EED-F2D1871F1480}"/>
          </ac:spMkLst>
        </pc:spChg>
        <pc:picChg chg="add del">
          <ac:chgData name="Jeya Emmanuel" userId="28e79deefdbe506a" providerId="LiveId" clId="{E8AB9CB6-2101-4549-960E-33CAD8E46830}" dt="2022-10-16T19:09:49.233" v="2537" actId="478"/>
          <ac:picMkLst>
            <pc:docMk/>
            <pc:sldMk cId="1762804844" sldId="296"/>
            <ac:picMk id="3" creationId="{F362C457-04AE-98A8-FF89-D2D3E75A7D1A}"/>
          </ac:picMkLst>
        </pc:picChg>
        <pc:picChg chg="add mod">
          <ac:chgData name="Jeya Emmanuel" userId="28e79deefdbe506a" providerId="LiveId" clId="{E8AB9CB6-2101-4549-960E-33CAD8E46830}" dt="2022-10-16T19:09:48.873" v="2536"/>
          <ac:picMkLst>
            <pc:docMk/>
            <pc:sldMk cId="1762804844" sldId="296"/>
            <ac:picMk id="5" creationId="{3E462933-4627-CE24-CC1F-B02674B45BDD}"/>
          </ac:picMkLst>
        </pc:picChg>
        <pc:picChg chg="add mod">
          <ac:chgData name="Jeya Emmanuel" userId="28e79deefdbe506a" providerId="LiveId" clId="{E8AB9CB6-2101-4549-960E-33CAD8E46830}" dt="2022-10-16T19:09:46.405" v="2530"/>
          <ac:picMkLst>
            <pc:docMk/>
            <pc:sldMk cId="1762804844" sldId="296"/>
            <ac:picMk id="8" creationId="{6EBDC71F-D59F-BE4C-7946-ABB37BAB5B48}"/>
          </ac:picMkLst>
        </pc:picChg>
        <pc:picChg chg="add del">
          <ac:chgData name="Jeya Emmanuel" userId="28e79deefdbe506a" providerId="LiveId" clId="{E8AB9CB6-2101-4549-960E-33CAD8E46830}" dt="2022-10-16T19:08:26.958" v="2498"/>
          <ac:picMkLst>
            <pc:docMk/>
            <pc:sldMk cId="1762804844" sldId="296"/>
            <ac:picMk id="5121" creationId="{1B195070-E02E-6114-1BFE-9E7B23E695FF}"/>
          </ac:picMkLst>
        </pc:picChg>
      </pc:sldChg>
      <pc:sldChg chg="add del">
        <pc:chgData name="Jeya Emmanuel" userId="28e79deefdbe506a" providerId="LiveId" clId="{E8AB9CB6-2101-4549-960E-33CAD8E46830}" dt="2022-10-16T19:07:11.723" v="2306" actId="47"/>
        <pc:sldMkLst>
          <pc:docMk/>
          <pc:sldMk cId="3090490412" sldId="296"/>
        </pc:sldMkLst>
      </pc:sldChg>
      <pc:sldMasterChg chg="add del setBg addSldLayout delSldLayout modSldLayout">
        <pc:chgData name="Jeya Emmanuel" userId="28e79deefdbe506a" providerId="LiveId" clId="{E8AB9CB6-2101-4549-960E-33CAD8E46830}" dt="2022-10-16T18:55:34.468" v="2090"/>
        <pc:sldMasterMkLst>
          <pc:docMk/>
          <pc:sldMasterMk cId="0" sldId="2147483648"/>
        </pc:sldMasterMkLst>
        <pc:sldLayoutChg chg="add del setBg">
          <pc:chgData name="Jeya Emmanuel" userId="28e79deefdbe506a" providerId="LiveId" clId="{E8AB9CB6-2101-4549-960E-33CAD8E46830}" dt="2022-10-16T18:55:34.468" v="2090"/>
          <pc:sldLayoutMkLst>
            <pc:docMk/>
            <pc:sldMasterMk cId="0" sldId="2147483648"/>
            <pc:sldLayoutMk cId="0" sldId="214748364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2"/>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4"/>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5"/>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8"/>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8"/>
          </pc:sldLayoutMkLst>
        </pc:sldLayoutChg>
      </pc:sldMasterChg>
      <pc:sldMasterChg chg="setBg modSldLayout">
        <pc:chgData name="Jeya Emmanuel" userId="28e79deefdbe506a" providerId="LiveId" clId="{E8AB9CB6-2101-4549-960E-33CAD8E46830}" dt="2022-10-16T18:55:34.468" v="2090"/>
        <pc:sldMasterMkLst>
          <pc:docMk/>
          <pc:sldMasterMk cId="137628676" sldId="2147483669"/>
        </pc:sldMasterMkLst>
        <pc:sldLayoutChg chg="setBg">
          <pc:chgData name="Jeya Emmanuel" userId="28e79deefdbe506a" providerId="LiveId" clId="{E8AB9CB6-2101-4549-960E-33CAD8E46830}" dt="2022-10-16T18:55:34.468" v="2090"/>
          <pc:sldLayoutMkLst>
            <pc:docMk/>
            <pc:sldMasterMk cId="137628676" sldId="2147483669"/>
            <pc:sldLayoutMk cId="3337840982" sldId="2147483670"/>
          </pc:sldLayoutMkLst>
        </pc:sldLayoutChg>
        <pc:sldLayoutChg chg="setBg">
          <pc:chgData name="Jeya Emmanuel" userId="28e79deefdbe506a" providerId="LiveId" clId="{E8AB9CB6-2101-4549-960E-33CAD8E46830}" dt="2022-10-16T18:55:34.468" v="2090"/>
          <pc:sldLayoutMkLst>
            <pc:docMk/>
            <pc:sldMasterMk cId="137628676" sldId="2147483669"/>
            <pc:sldLayoutMk cId="2147399127" sldId="2147483671"/>
          </pc:sldLayoutMkLst>
        </pc:sldLayoutChg>
        <pc:sldLayoutChg chg="setBg">
          <pc:chgData name="Jeya Emmanuel" userId="28e79deefdbe506a" providerId="LiveId" clId="{E8AB9CB6-2101-4549-960E-33CAD8E46830}" dt="2022-10-16T18:55:34.468" v="2090"/>
          <pc:sldLayoutMkLst>
            <pc:docMk/>
            <pc:sldMasterMk cId="137628676" sldId="2147483669"/>
            <pc:sldLayoutMk cId="3553910038" sldId="2147483672"/>
          </pc:sldLayoutMkLst>
        </pc:sldLayoutChg>
        <pc:sldLayoutChg chg="setBg">
          <pc:chgData name="Jeya Emmanuel" userId="28e79deefdbe506a" providerId="LiveId" clId="{E8AB9CB6-2101-4549-960E-33CAD8E46830}" dt="2022-10-16T18:55:34.468" v="2090"/>
          <pc:sldLayoutMkLst>
            <pc:docMk/>
            <pc:sldMasterMk cId="137628676" sldId="2147483669"/>
            <pc:sldLayoutMk cId="355227764" sldId="2147483673"/>
          </pc:sldLayoutMkLst>
        </pc:sldLayoutChg>
        <pc:sldLayoutChg chg="setBg">
          <pc:chgData name="Jeya Emmanuel" userId="28e79deefdbe506a" providerId="LiveId" clId="{E8AB9CB6-2101-4549-960E-33CAD8E46830}" dt="2022-10-16T18:55:34.468" v="2090"/>
          <pc:sldLayoutMkLst>
            <pc:docMk/>
            <pc:sldMasterMk cId="137628676" sldId="2147483669"/>
            <pc:sldLayoutMk cId="1572232866" sldId="2147483674"/>
          </pc:sldLayoutMkLst>
        </pc:sldLayoutChg>
        <pc:sldLayoutChg chg="setBg">
          <pc:chgData name="Jeya Emmanuel" userId="28e79deefdbe506a" providerId="LiveId" clId="{E8AB9CB6-2101-4549-960E-33CAD8E46830}" dt="2022-10-16T18:55:34.468" v="2090"/>
          <pc:sldLayoutMkLst>
            <pc:docMk/>
            <pc:sldMasterMk cId="137628676" sldId="2147483669"/>
            <pc:sldLayoutMk cId="2461956066" sldId="2147483675"/>
          </pc:sldLayoutMkLst>
        </pc:sldLayoutChg>
        <pc:sldLayoutChg chg="setBg">
          <pc:chgData name="Jeya Emmanuel" userId="28e79deefdbe506a" providerId="LiveId" clId="{E8AB9CB6-2101-4549-960E-33CAD8E46830}" dt="2022-10-16T18:55:34.468" v="2090"/>
          <pc:sldLayoutMkLst>
            <pc:docMk/>
            <pc:sldMasterMk cId="137628676" sldId="2147483669"/>
            <pc:sldLayoutMk cId="1054314730" sldId="2147483676"/>
          </pc:sldLayoutMkLst>
        </pc:sldLayoutChg>
        <pc:sldLayoutChg chg="setBg">
          <pc:chgData name="Jeya Emmanuel" userId="28e79deefdbe506a" providerId="LiveId" clId="{E8AB9CB6-2101-4549-960E-33CAD8E46830}" dt="2022-10-16T18:55:34.468" v="2090"/>
          <pc:sldLayoutMkLst>
            <pc:docMk/>
            <pc:sldMasterMk cId="137628676" sldId="2147483669"/>
            <pc:sldLayoutMk cId="1141840566" sldId="2147483677"/>
          </pc:sldLayoutMkLst>
        </pc:sldLayoutChg>
        <pc:sldLayoutChg chg="setBg">
          <pc:chgData name="Jeya Emmanuel" userId="28e79deefdbe506a" providerId="LiveId" clId="{E8AB9CB6-2101-4549-960E-33CAD8E46830}" dt="2022-10-16T18:55:34.468" v="2090"/>
          <pc:sldLayoutMkLst>
            <pc:docMk/>
            <pc:sldMasterMk cId="137628676" sldId="2147483669"/>
            <pc:sldLayoutMk cId="3295701611" sldId="2147483678"/>
          </pc:sldLayoutMkLst>
        </pc:sldLayoutChg>
        <pc:sldLayoutChg chg="setBg">
          <pc:chgData name="Jeya Emmanuel" userId="28e79deefdbe506a" providerId="LiveId" clId="{E8AB9CB6-2101-4549-960E-33CAD8E46830}" dt="2022-10-16T18:55:34.468" v="2090"/>
          <pc:sldLayoutMkLst>
            <pc:docMk/>
            <pc:sldMasterMk cId="137628676" sldId="2147483669"/>
            <pc:sldLayoutMk cId="4064239406" sldId="2147483679"/>
          </pc:sldLayoutMkLst>
        </pc:sldLayoutChg>
        <pc:sldLayoutChg chg="setBg">
          <pc:chgData name="Jeya Emmanuel" userId="28e79deefdbe506a" providerId="LiveId" clId="{E8AB9CB6-2101-4549-960E-33CAD8E46830}" dt="2022-10-16T18:55:34.468" v="2090"/>
          <pc:sldLayoutMkLst>
            <pc:docMk/>
            <pc:sldMasterMk cId="137628676" sldId="2147483669"/>
            <pc:sldLayoutMk cId="2538369498" sldId="2147483680"/>
          </pc:sldLayoutMkLst>
        </pc:sldLayoutChg>
        <pc:sldLayoutChg chg="setBg">
          <pc:chgData name="Jeya Emmanuel" userId="28e79deefdbe506a" providerId="LiveId" clId="{E8AB9CB6-2101-4549-960E-33CAD8E46830}" dt="2022-10-16T18:55:34.468" v="2090"/>
          <pc:sldLayoutMkLst>
            <pc:docMk/>
            <pc:sldMasterMk cId="137628676" sldId="2147483669"/>
            <pc:sldLayoutMk cId="3459956697" sldId="2147483681"/>
          </pc:sldLayoutMkLst>
        </pc:sldLayoutChg>
        <pc:sldLayoutChg chg="setBg">
          <pc:chgData name="Jeya Emmanuel" userId="28e79deefdbe506a" providerId="LiveId" clId="{E8AB9CB6-2101-4549-960E-33CAD8E46830}" dt="2022-10-16T18:55:34.468" v="2090"/>
          <pc:sldLayoutMkLst>
            <pc:docMk/>
            <pc:sldMasterMk cId="137628676" sldId="2147483669"/>
            <pc:sldLayoutMk cId="4287304024" sldId="2147483682"/>
          </pc:sldLayoutMkLst>
        </pc:sldLayoutChg>
        <pc:sldLayoutChg chg="setBg">
          <pc:chgData name="Jeya Emmanuel" userId="28e79deefdbe506a" providerId="LiveId" clId="{E8AB9CB6-2101-4549-960E-33CAD8E46830}" dt="2022-10-16T18:55:34.468" v="2090"/>
          <pc:sldLayoutMkLst>
            <pc:docMk/>
            <pc:sldMasterMk cId="137628676" sldId="2147483669"/>
            <pc:sldLayoutMk cId="1623368703" sldId="2147483683"/>
          </pc:sldLayoutMkLst>
        </pc:sldLayoutChg>
        <pc:sldLayoutChg chg="setBg">
          <pc:chgData name="Jeya Emmanuel" userId="28e79deefdbe506a" providerId="LiveId" clId="{E8AB9CB6-2101-4549-960E-33CAD8E46830}" dt="2022-10-16T18:55:34.468" v="2090"/>
          <pc:sldLayoutMkLst>
            <pc:docMk/>
            <pc:sldMasterMk cId="137628676" sldId="2147483669"/>
            <pc:sldLayoutMk cId="296081241" sldId="2147483684"/>
          </pc:sldLayoutMkLst>
        </pc:sldLayoutChg>
        <pc:sldLayoutChg chg="setBg">
          <pc:chgData name="Jeya Emmanuel" userId="28e79deefdbe506a" providerId="LiveId" clId="{E8AB9CB6-2101-4549-960E-33CAD8E46830}" dt="2022-10-16T18:55:34.468" v="2090"/>
          <pc:sldLayoutMkLst>
            <pc:docMk/>
            <pc:sldMasterMk cId="137628676" sldId="2147483669"/>
            <pc:sldLayoutMk cId="709847897" sldId="2147483685"/>
          </pc:sldLayoutMkLst>
        </pc:sldLayoutChg>
        <pc:sldLayoutChg chg="setBg">
          <pc:chgData name="Jeya Emmanuel" userId="28e79deefdbe506a" providerId="LiveId" clId="{E8AB9CB6-2101-4549-960E-33CAD8E46830}" dt="2022-10-16T18:55:34.468" v="2090"/>
          <pc:sldLayoutMkLst>
            <pc:docMk/>
            <pc:sldMasterMk cId="137628676" sldId="2147483669"/>
            <pc:sldLayoutMk cId="2779959160" sldId="2147483686"/>
          </pc:sldLayoutMkLst>
        </pc:sldLayoutChg>
      </pc:sldMasterChg>
      <pc:sldMasterChg chg="setBg modSldLayout">
        <pc:chgData name="Jeya Emmanuel" userId="28e79deefdbe506a" providerId="LiveId" clId="{E8AB9CB6-2101-4549-960E-33CAD8E46830}" dt="2022-10-16T18:55:34.468" v="2090"/>
        <pc:sldMasterMkLst>
          <pc:docMk/>
          <pc:sldMasterMk cId="3475826612" sldId="2147483705"/>
        </pc:sldMasterMkLst>
        <pc:sldLayoutChg chg="setBg">
          <pc:chgData name="Jeya Emmanuel" userId="28e79deefdbe506a" providerId="LiveId" clId="{E8AB9CB6-2101-4549-960E-33CAD8E46830}" dt="2022-10-16T18:55:34.468" v="2090"/>
          <pc:sldLayoutMkLst>
            <pc:docMk/>
            <pc:sldMasterMk cId="3475826612" sldId="2147483705"/>
            <pc:sldLayoutMk cId="4140685941" sldId="2147483706"/>
          </pc:sldLayoutMkLst>
        </pc:sldLayoutChg>
        <pc:sldLayoutChg chg="setBg">
          <pc:chgData name="Jeya Emmanuel" userId="28e79deefdbe506a" providerId="LiveId" clId="{E8AB9CB6-2101-4549-960E-33CAD8E46830}" dt="2022-10-16T18:55:34.468" v="2090"/>
          <pc:sldLayoutMkLst>
            <pc:docMk/>
            <pc:sldMasterMk cId="3475826612" sldId="2147483705"/>
            <pc:sldLayoutMk cId="847468478" sldId="2147483707"/>
          </pc:sldLayoutMkLst>
        </pc:sldLayoutChg>
        <pc:sldLayoutChg chg="setBg">
          <pc:chgData name="Jeya Emmanuel" userId="28e79deefdbe506a" providerId="LiveId" clId="{E8AB9CB6-2101-4549-960E-33CAD8E46830}" dt="2022-10-16T18:55:34.468" v="2090"/>
          <pc:sldLayoutMkLst>
            <pc:docMk/>
            <pc:sldMasterMk cId="3475826612" sldId="2147483705"/>
            <pc:sldLayoutMk cId="2507432571" sldId="2147483708"/>
          </pc:sldLayoutMkLst>
        </pc:sldLayoutChg>
        <pc:sldLayoutChg chg="setBg">
          <pc:chgData name="Jeya Emmanuel" userId="28e79deefdbe506a" providerId="LiveId" clId="{E8AB9CB6-2101-4549-960E-33CAD8E46830}" dt="2022-10-16T18:55:34.468" v="2090"/>
          <pc:sldLayoutMkLst>
            <pc:docMk/>
            <pc:sldMasterMk cId="3475826612" sldId="2147483705"/>
            <pc:sldLayoutMk cId="1310507564" sldId="2147483709"/>
          </pc:sldLayoutMkLst>
        </pc:sldLayoutChg>
        <pc:sldLayoutChg chg="setBg">
          <pc:chgData name="Jeya Emmanuel" userId="28e79deefdbe506a" providerId="LiveId" clId="{E8AB9CB6-2101-4549-960E-33CAD8E46830}" dt="2022-10-16T18:55:34.468" v="2090"/>
          <pc:sldLayoutMkLst>
            <pc:docMk/>
            <pc:sldMasterMk cId="3475826612" sldId="2147483705"/>
            <pc:sldLayoutMk cId="2209358353" sldId="2147483710"/>
          </pc:sldLayoutMkLst>
        </pc:sldLayoutChg>
        <pc:sldLayoutChg chg="setBg">
          <pc:chgData name="Jeya Emmanuel" userId="28e79deefdbe506a" providerId="LiveId" clId="{E8AB9CB6-2101-4549-960E-33CAD8E46830}" dt="2022-10-16T18:55:34.468" v="2090"/>
          <pc:sldLayoutMkLst>
            <pc:docMk/>
            <pc:sldMasterMk cId="3475826612" sldId="2147483705"/>
            <pc:sldLayoutMk cId="3727058298" sldId="2147483711"/>
          </pc:sldLayoutMkLst>
        </pc:sldLayoutChg>
        <pc:sldLayoutChg chg="setBg">
          <pc:chgData name="Jeya Emmanuel" userId="28e79deefdbe506a" providerId="LiveId" clId="{E8AB9CB6-2101-4549-960E-33CAD8E46830}" dt="2022-10-16T18:55:34.468" v="2090"/>
          <pc:sldLayoutMkLst>
            <pc:docMk/>
            <pc:sldMasterMk cId="3475826612" sldId="2147483705"/>
            <pc:sldLayoutMk cId="1891131164" sldId="2147483712"/>
          </pc:sldLayoutMkLst>
        </pc:sldLayoutChg>
        <pc:sldLayoutChg chg="setBg">
          <pc:chgData name="Jeya Emmanuel" userId="28e79deefdbe506a" providerId="LiveId" clId="{E8AB9CB6-2101-4549-960E-33CAD8E46830}" dt="2022-10-16T18:55:34.468" v="2090"/>
          <pc:sldLayoutMkLst>
            <pc:docMk/>
            <pc:sldMasterMk cId="3475826612" sldId="2147483705"/>
            <pc:sldLayoutMk cId="2926324534" sldId="2147483713"/>
          </pc:sldLayoutMkLst>
        </pc:sldLayoutChg>
        <pc:sldLayoutChg chg="setBg">
          <pc:chgData name="Jeya Emmanuel" userId="28e79deefdbe506a" providerId="LiveId" clId="{E8AB9CB6-2101-4549-960E-33CAD8E46830}" dt="2022-10-16T18:55:34.468" v="2090"/>
          <pc:sldLayoutMkLst>
            <pc:docMk/>
            <pc:sldMasterMk cId="3475826612" sldId="2147483705"/>
            <pc:sldLayoutMk cId="221218675" sldId="2147483714"/>
          </pc:sldLayoutMkLst>
        </pc:sldLayoutChg>
        <pc:sldLayoutChg chg="setBg">
          <pc:chgData name="Jeya Emmanuel" userId="28e79deefdbe506a" providerId="LiveId" clId="{E8AB9CB6-2101-4549-960E-33CAD8E46830}" dt="2022-10-16T18:55:34.468" v="2090"/>
          <pc:sldLayoutMkLst>
            <pc:docMk/>
            <pc:sldMasterMk cId="3475826612" sldId="2147483705"/>
            <pc:sldLayoutMk cId="2890165182" sldId="2147483715"/>
          </pc:sldLayoutMkLst>
        </pc:sldLayoutChg>
        <pc:sldLayoutChg chg="setBg">
          <pc:chgData name="Jeya Emmanuel" userId="28e79deefdbe506a" providerId="LiveId" clId="{E8AB9CB6-2101-4549-960E-33CAD8E46830}" dt="2022-10-16T18:55:34.468" v="2090"/>
          <pc:sldLayoutMkLst>
            <pc:docMk/>
            <pc:sldMasterMk cId="3475826612" sldId="2147483705"/>
            <pc:sldLayoutMk cId="4131110589" sldId="2147483716"/>
          </pc:sldLayoutMkLst>
        </pc:sldLayoutChg>
        <pc:sldLayoutChg chg="setBg">
          <pc:chgData name="Jeya Emmanuel" userId="28e79deefdbe506a" providerId="LiveId" clId="{E8AB9CB6-2101-4549-960E-33CAD8E46830}" dt="2022-10-16T18:55:34.468" v="2090"/>
          <pc:sldLayoutMkLst>
            <pc:docMk/>
            <pc:sldMasterMk cId="3475826612" sldId="2147483705"/>
            <pc:sldLayoutMk cId="1373428286" sldId="2147483717"/>
          </pc:sldLayoutMkLst>
        </pc:sldLayoutChg>
        <pc:sldLayoutChg chg="setBg">
          <pc:chgData name="Jeya Emmanuel" userId="28e79deefdbe506a" providerId="LiveId" clId="{E8AB9CB6-2101-4549-960E-33CAD8E46830}" dt="2022-10-16T18:55:34.468" v="2090"/>
          <pc:sldLayoutMkLst>
            <pc:docMk/>
            <pc:sldMasterMk cId="3475826612" sldId="2147483705"/>
            <pc:sldLayoutMk cId="2218869794" sldId="2147483718"/>
          </pc:sldLayoutMkLst>
        </pc:sldLayoutChg>
        <pc:sldLayoutChg chg="setBg">
          <pc:chgData name="Jeya Emmanuel" userId="28e79deefdbe506a" providerId="LiveId" clId="{E8AB9CB6-2101-4549-960E-33CAD8E46830}" dt="2022-10-16T18:55:34.468" v="2090"/>
          <pc:sldLayoutMkLst>
            <pc:docMk/>
            <pc:sldMasterMk cId="3475826612" sldId="2147483705"/>
            <pc:sldLayoutMk cId="2122087897" sldId="2147483719"/>
          </pc:sldLayoutMkLst>
        </pc:sldLayoutChg>
        <pc:sldLayoutChg chg="setBg">
          <pc:chgData name="Jeya Emmanuel" userId="28e79deefdbe506a" providerId="LiveId" clId="{E8AB9CB6-2101-4549-960E-33CAD8E46830}" dt="2022-10-16T18:55:34.468" v="2090"/>
          <pc:sldLayoutMkLst>
            <pc:docMk/>
            <pc:sldMasterMk cId="3475826612" sldId="2147483705"/>
            <pc:sldLayoutMk cId="2124628002" sldId="2147483720"/>
          </pc:sldLayoutMkLst>
        </pc:sldLayoutChg>
        <pc:sldLayoutChg chg="setBg">
          <pc:chgData name="Jeya Emmanuel" userId="28e79deefdbe506a" providerId="LiveId" clId="{E8AB9CB6-2101-4549-960E-33CAD8E46830}" dt="2022-10-16T18:55:34.468" v="2090"/>
          <pc:sldLayoutMkLst>
            <pc:docMk/>
            <pc:sldMasterMk cId="3475826612" sldId="2147483705"/>
            <pc:sldLayoutMk cId="831590654" sldId="2147483721"/>
          </pc:sldLayoutMkLst>
        </pc:sldLayoutChg>
        <pc:sldLayoutChg chg="setBg">
          <pc:chgData name="Jeya Emmanuel" userId="28e79deefdbe506a" providerId="LiveId" clId="{E8AB9CB6-2101-4549-960E-33CAD8E46830}" dt="2022-10-16T18:55:34.468" v="2090"/>
          <pc:sldLayoutMkLst>
            <pc:docMk/>
            <pc:sldMasterMk cId="3475826612" sldId="2147483705"/>
            <pc:sldLayoutMk cId="3809886901" sldId="2147483722"/>
          </pc:sldLayoutMkLst>
        </pc:sldLayoutChg>
      </pc:sldMasterChg>
      <pc:sldMasterChg chg="setBg modSldLayout">
        <pc:chgData name="Jeya Emmanuel" userId="28e79deefdbe506a" providerId="LiveId" clId="{E8AB9CB6-2101-4549-960E-33CAD8E46830}" dt="2022-10-16T18:55:34.468" v="2090"/>
        <pc:sldMasterMkLst>
          <pc:docMk/>
          <pc:sldMasterMk cId="526897659" sldId="2147483723"/>
        </pc:sldMasterMkLst>
        <pc:sldLayoutChg chg="setBg">
          <pc:chgData name="Jeya Emmanuel" userId="28e79deefdbe506a" providerId="LiveId" clId="{E8AB9CB6-2101-4549-960E-33CAD8E46830}" dt="2022-10-16T18:55:34.468" v="2090"/>
          <pc:sldLayoutMkLst>
            <pc:docMk/>
            <pc:sldMasterMk cId="526897659" sldId="2147483723"/>
            <pc:sldLayoutMk cId="3588423571" sldId="2147483724"/>
          </pc:sldLayoutMkLst>
        </pc:sldLayoutChg>
        <pc:sldLayoutChg chg="setBg">
          <pc:chgData name="Jeya Emmanuel" userId="28e79deefdbe506a" providerId="LiveId" clId="{E8AB9CB6-2101-4549-960E-33CAD8E46830}" dt="2022-10-16T18:55:34.468" v="2090"/>
          <pc:sldLayoutMkLst>
            <pc:docMk/>
            <pc:sldMasterMk cId="526897659" sldId="2147483723"/>
            <pc:sldLayoutMk cId="1057999558" sldId="2147483725"/>
          </pc:sldLayoutMkLst>
        </pc:sldLayoutChg>
        <pc:sldLayoutChg chg="setBg">
          <pc:chgData name="Jeya Emmanuel" userId="28e79deefdbe506a" providerId="LiveId" clId="{E8AB9CB6-2101-4549-960E-33CAD8E46830}" dt="2022-10-16T18:55:34.468" v="2090"/>
          <pc:sldLayoutMkLst>
            <pc:docMk/>
            <pc:sldMasterMk cId="526897659" sldId="2147483723"/>
            <pc:sldLayoutMk cId="251986355" sldId="2147483726"/>
          </pc:sldLayoutMkLst>
        </pc:sldLayoutChg>
        <pc:sldLayoutChg chg="setBg">
          <pc:chgData name="Jeya Emmanuel" userId="28e79deefdbe506a" providerId="LiveId" clId="{E8AB9CB6-2101-4549-960E-33CAD8E46830}" dt="2022-10-16T18:55:34.468" v="2090"/>
          <pc:sldLayoutMkLst>
            <pc:docMk/>
            <pc:sldMasterMk cId="526897659" sldId="2147483723"/>
            <pc:sldLayoutMk cId="400391073" sldId="2147483727"/>
          </pc:sldLayoutMkLst>
        </pc:sldLayoutChg>
        <pc:sldLayoutChg chg="setBg">
          <pc:chgData name="Jeya Emmanuel" userId="28e79deefdbe506a" providerId="LiveId" clId="{E8AB9CB6-2101-4549-960E-33CAD8E46830}" dt="2022-10-16T18:55:34.468" v="2090"/>
          <pc:sldLayoutMkLst>
            <pc:docMk/>
            <pc:sldMasterMk cId="526897659" sldId="2147483723"/>
            <pc:sldLayoutMk cId="412925458" sldId="2147483728"/>
          </pc:sldLayoutMkLst>
        </pc:sldLayoutChg>
        <pc:sldLayoutChg chg="setBg">
          <pc:chgData name="Jeya Emmanuel" userId="28e79deefdbe506a" providerId="LiveId" clId="{E8AB9CB6-2101-4549-960E-33CAD8E46830}" dt="2022-10-16T18:55:34.468" v="2090"/>
          <pc:sldLayoutMkLst>
            <pc:docMk/>
            <pc:sldMasterMk cId="526897659" sldId="2147483723"/>
            <pc:sldLayoutMk cId="2801469155" sldId="2147483729"/>
          </pc:sldLayoutMkLst>
        </pc:sldLayoutChg>
        <pc:sldLayoutChg chg="setBg">
          <pc:chgData name="Jeya Emmanuel" userId="28e79deefdbe506a" providerId="LiveId" clId="{E8AB9CB6-2101-4549-960E-33CAD8E46830}" dt="2022-10-16T18:55:34.468" v="2090"/>
          <pc:sldLayoutMkLst>
            <pc:docMk/>
            <pc:sldMasterMk cId="526897659" sldId="2147483723"/>
            <pc:sldLayoutMk cId="3005378833" sldId="2147483730"/>
          </pc:sldLayoutMkLst>
        </pc:sldLayoutChg>
        <pc:sldLayoutChg chg="setBg">
          <pc:chgData name="Jeya Emmanuel" userId="28e79deefdbe506a" providerId="LiveId" clId="{E8AB9CB6-2101-4549-960E-33CAD8E46830}" dt="2022-10-16T18:55:34.468" v="2090"/>
          <pc:sldLayoutMkLst>
            <pc:docMk/>
            <pc:sldMasterMk cId="526897659" sldId="2147483723"/>
            <pc:sldLayoutMk cId="3933333917" sldId="2147483731"/>
          </pc:sldLayoutMkLst>
        </pc:sldLayoutChg>
        <pc:sldLayoutChg chg="setBg">
          <pc:chgData name="Jeya Emmanuel" userId="28e79deefdbe506a" providerId="LiveId" clId="{E8AB9CB6-2101-4549-960E-33CAD8E46830}" dt="2022-10-16T18:55:34.468" v="2090"/>
          <pc:sldLayoutMkLst>
            <pc:docMk/>
            <pc:sldMasterMk cId="526897659" sldId="2147483723"/>
            <pc:sldLayoutMk cId="2612067480" sldId="2147483732"/>
          </pc:sldLayoutMkLst>
        </pc:sldLayoutChg>
        <pc:sldLayoutChg chg="setBg">
          <pc:chgData name="Jeya Emmanuel" userId="28e79deefdbe506a" providerId="LiveId" clId="{E8AB9CB6-2101-4549-960E-33CAD8E46830}" dt="2022-10-16T18:55:34.468" v="2090"/>
          <pc:sldLayoutMkLst>
            <pc:docMk/>
            <pc:sldMasterMk cId="526897659" sldId="2147483723"/>
            <pc:sldLayoutMk cId="3480607522" sldId="2147483733"/>
          </pc:sldLayoutMkLst>
        </pc:sldLayoutChg>
        <pc:sldLayoutChg chg="setBg">
          <pc:chgData name="Jeya Emmanuel" userId="28e79deefdbe506a" providerId="LiveId" clId="{E8AB9CB6-2101-4549-960E-33CAD8E46830}" dt="2022-10-16T18:55:34.468" v="2090"/>
          <pc:sldLayoutMkLst>
            <pc:docMk/>
            <pc:sldMasterMk cId="526897659" sldId="2147483723"/>
            <pc:sldLayoutMk cId="1874527180" sldId="2147483734"/>
          </pc:sldLayoutMkLst>
        </pc:sldLayoutChg>
        <pc:sldLayoutChg chg="setBg">
          <pc:chgData name="Jeya Emmanuel" userId="28e79deefdbe506a" providerId="LiveId" clId="{E8AB9CB6-2101-4549-960E-33CAD8E46830}" dt="2022-10-16T18:55:34.468" v="2090"/>
          <pc:sldLayoutMkLst>
            <pc:docMk/>
            <pc:sldMasterMk cId="526897659" sldId="2147483723"/>
            <pc:sldLayoutMk cId="1897023079" sldId="2147483735"/>
          </pc:sldLayoutMkLst>
        </pc:sldLayoutChg>
        <pc:sldLayoutChg chg="setBg">
          <pc:chgData name="Jeya Emmanuel" userId="28e79deefdbe506a" providerId="LiveId" clId="{E8AB9CB6-2101-4549-960E-33CAD8E46830}" dt="2022-10-16T18:55:34.468" v="2090"/>
          <pc:sldLayoutMkLst>
            <pc:docMk/>
            <pc:sldMasterMk cId="526897659" sldId="2147483723"/>
            <pc:sldLayoutMk cId="1368646319" sldId="2147483736"/>
          </pc:sldLayoutMkLst>
        </pc:sldLayoutChg>
        <pc:sldLayoutChg chg="setBg">
          <pc:chgData name="Jeya Emmanuel" userId="28e79deefdbe506a" providerId="LiveId" clId="{E8AB9CB6-2101-4549-960E-33CAD8E46830}" dt="2022-10-16T18:55:34.468" v="2090"/>
          <pc:sldLayoutMkLst>
            <pc:docMk/>
            <pc:sldMasterMk cId="526897659" sldId="2147483723"/>
            <pc:sldLayoutMk cId="143517822" sldId="2147483737"/>
          </pc:sldLayoutMkLst>
        </pc:sldLayoutChg>
        <pc:sldLayoutChg chg="setBg">
          <pc:chgData name="Jeya Emmanuel" userId="28e79deefdbe506a" providerId="LiveId" clId="{E8AB9CB6-2101-4549-960E-33CAD8E46830}" dt="2022-10-16T18:55:34.468" v="2090"/>
          <pc:sldLayoutMkLst>
            <pc:docMk/>
            <pc:sldMasterMk cId="526897659" sldId="2147483723"/>
            <pc:sldLayoutMk cId="3591729612" sldId="2147483738"/>
          </pc:sldLayoutMkLst>
        </pc:sldLayoutChg>
        <pc:sldLayoutChg chg="setBg">
          <pc:chgData name="Jeya Emmanuel" userId="28e79deefdbe506a" providerId="LiveId" clId="{E8AB9CB6-2101-4549-960E-33CAD8E46830}" dt="2022-10-16T18:55:34.468" v="2090"/>
          <pc:sldLayoutMkLst>
            <pc:docMk/>
            <pc:sldMasterMk cId="526897659" sldId="2147483723"/>
            <pc:sldLayoutMk cId="2649903713" sldId="2147483739"/>
          </pc:sldLayoutMkLst>
        </pc:sldLayoutChg>
        <pc:sldLayoutChg chg="setBg">
          <pc:chgData name="Jeya Emmanuel" userId="28e79deefdbe506a" providerId="LiveId" clId="{E8AB9CB6-2101-4549-960E-33CAD8E46830}" dt="2022-10-16T18:55:34.468" v="2090"/>
          <pc:sldLayoutMkLst>
            <pc:docMk/>
            <pc:sldMasterMk cId="526897659" sldId="2147483723"/>
            <pc:sldLayoutMk cId="2344545944" sldId="214748374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EC-4387-AC19-2FAE720A882B}"/>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EC-4387-AC19-2FAE720A882B}"/>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EC-4387-AC19-2FAE720A882B}"/>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349934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420243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59522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29</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31</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32</a:t>
            </a:fld>
            <a:endParaRPr lang="en-US"/>
          </a:p>
        </p:txBody>
      </p:sp>
    </p:spTree>
    <p:extLst>
      <p:ext uri="{BB962C8B-B14F-4D97-AF65-F5344CB8AC3E}">
        <p14:creationId xmlns:p14="http://schemas.microsoft.com/office/powerpoint/2010/main" val="150760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58416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14</a:t>
            </a:fld>
            <a:endParaRPr lang="en-US"/>
          </a:p>
        </p:txBody>
      </p:sp>
    </p:spTree>
    <p:extLst>
      <p:ext uri="{BB962C8B-B14F-4D97-AF65-F5344CB8AC3E}">
        <p14:creationId xmlns:p14="http://schemas.microsoft.com/office/powerpoint/2010/main" val="60859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09967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18</a:t>
            </a:fld>
            <a:endParaRPr lang="en-US"/>
          </a:p>
        </p:txBody>
      </p:sp>
    </p:spTree>
    <p:extLst>
      <p:ext uri="{BB962C8B-B14F-4D97-AF65-F5344CB8AC3E}">
        <p14:creationId xmlns:p14="http://schemas.microsoft.com/office/powerpoint/2010/main" val="3392895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jp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7.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 – Machine Learning</a:t>
            </a:r>
          </a:p>
        </p:txBody>
      </p:sp>
      <p:sp>
        <p:nvSpPr>
          <p:cNvPr id="3" name="Subtitle 2"/>
          <p:cNvSpPr>
            <a:spLocks noGrp="1"/>
          </p:cNvSpPr>
          <p:nvPr>
            <p:ph type="subTitle" idx="1"/>
          </p:nvPr>
        </p:nvSpPr>
        <p:spPr>
          <a:xfrm>
            <a:off x="680322" y="4359315"/>
            <a:ext cx="8144134" cy="1117687"/>
          </a:xfrm>
        </p:spPr>
        <p:txBody>
          <a:bodyPr>
            <a:normAutofit/>
          </a:bodyPr>
          <a:lstStyle/>
          <a:p>
            <a:r>
              <a:rPr lang="en-US" sz="1600" b="1" dirty="0"/>
              <a:t>Monash Bootcamp</a:t>
            </a:r>
          </a:p>
          <a:p>
            <a:r>
              <a:rPr lang="en-AU" sz="1600" b="1" dirty="0"/>
              <a:t>Deepa Nair, Denise </a:t>
            </a:r>
            <a:r>
              <a:rPr lang="en-AU" sz="1600" b="1" dirty="0" err="1"/>
              <a:t>Demirkol</a:t>
            </a:r>
            <a:r>
              <a:rPr lang="en-AU" sz="1600" b="1" dirty="0"/>
              <a:t>, Kevin </a:t>
            </a:r>
            <a:r>
              <a:rPr lang="en-AU" sz="1600" b="1" dirty="0" err="1"/>
              <a:t>McConchie</a:t>
            </a:r>
            <a:r>
              <a:rPr lang="en-AU" sz="1600" b="1" dirty="0"/>
              <a:t>,</a:t>
            </a:r>
          </a:p>
          <a:p>
            <a:r>
              <a:rPr lang="en-AU" sz="1600" b="1" dirty="0"/>
              <a:t>                </a:t>
            </a:r>
            <a:r>
              <a:rPr lang="en-AU" sz="1600" b="1" dirty="0" err="1"/>
              <a:t>Kinlay</a:t>
            </a:r>
            <a:r>
              <a:rPr lang="en-AU" sz="1600" b="1" dirty="0"/>
              <a:t> Denning, Jeya Emmanuel, Radhika Alapati </a:t>
            </a:r>
          </a:p>
        </p:txBody>
      </p:sp>
      <p:pic>
        <p:nvPicPr>
          <p:cNvPr id="5" name="Picture 4" descr="A picture containing application&#10;&#10;Description automatically generated">
            <a:extLst>
              <a:ext uri="{FF2B5EF4-FFF2-40B4-BE49-F238E27FC236}">
                <a16:creationId xmlns:a16="http://schemas.microsoft.com/office/drawing/2014/main" id="{07389354-43B8-7B83-60CA-0FC0475FD0FE}"/>
              </a:ext>
            </a:extLst>
          </p:cNvPr>
          <p:cNvPicPr>
            <a:picLocks noChangeAspect="1"/>
          </p:cNvPicPr>
          <p:nvPr/>
        </p:nvPicPr>
        <p:blipFill>
          <a:blip r:embed="rId3"/>
          <a:stretch>
            <a:fillRect/>
          </a:stretch>
        </p:blipFill>
        <p:spPr>
          <a:xfrm>
            <a:off x="0" y="0"/>
            <a:ext cx="2466975" cy="1847850"/>
          </a:xfrm>
          <a:prstGeom prst="rect">
            <a:avLst/>
          </a:prstGeom>
        </p:spPr>
      </p:pic>
      <p:pic>
        <p:nvPicPr>
          <p:cNvPr id="7" name="Picture 6" descr="Diagram&#10;&#10;Description automatically generated">
            <a:extLst>
              <a:ext uri="{FF2B5EF4-FFF2-40B4-BE49-F238E27FC236}">
                <a16:creationId xmlns:a16="http://schemas.microsoft.com/office/drawing/2014/main" id="{0BD74217-4682-77C3-9A05-AB7EEC76D7AD}"/>
              </a:ext>
            </a:extLst>
          </p:cNvPr>
          <p:cNvPicPr>
            <a:picLocks noChangeAspect="1"/>
          </p:cNvPicPr>
          <p:nvPr/>
        </p:nvPicPr>
        <p:blipFill>
          <a:blip r:embed="rId4"/>
          <a:stretch>
            <a:fillRect/>
          </a:stretch>
        </p:blipFill>
        <p:spPr>
          <a:xfrm>
            <a:off x="9648825" y="5057775"/>
            <a:ext cx="2543175" cy="1800225"/>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252556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3C05F-20C6-65C1-9D6C-C69F3875C343}"/>
              </a:ext>
            </a:extLst>
          </p:cNvPr>
          <p:cNvSpPr>
            <a:spLocks noGrp="1"/>
          </p:cNvSpPr>
          <p:nvPr>
            <p:ph idx="1"/>
          </p:nvPr>
        </p:nvSpPr>
        <p:spPr/>
        <p:txBody>
          <a:bodyPr>
            <a:normAutofit/>
          </a:bodyPr>
          <a:lstStyle/>
          <a:p>
            <a:r>
              <a:rPr lang="en-US" dirty="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r>
              <a:rPr lang="en-US" dirty="0"/>
              <a:t>Accuracy is the most used evaluation metric; however, it is important that accuracy can be misleading when working with imbalanced datasets</a:t>
            </a:r>
          </a:p>
          <a:p>
            <a:endParaRPr lang="en-US" dirty="0"/>
          </a:p>
          <a:p>
            <a:endParaRPr lang="en-AU" dirty="0"/>
          </a:p>
        </p:txBody>
      </p:sp>
      <p:pic>
        <p:nvPicPr>
          <p:cNvPr id="7" name="Picture 6">
            <a:extLst>
              <a:ext uri="{FF2B5EF4-FFF2-40B4-BE49-F238E27FC236}">
                <a16:creationId xmlns:a16="http://schemas.microsoft.com/office/drawing/2014/main" id="{52C32343-A1E9-273C-531C-9E3AFC244D70}"/>
              </a:ext>
            </a:extLst>
          </p:cNvPr>
          <p:cNvPicPr>
            <a:picLocks noChangeAspect="1"/>
          </p:cNvPicPr>
          <p:nvPr/>
        </p:nvPicPr>
        <p:blipFill>
          <a:blip r:embed="rId2"/>
          <a:stretch>
            <a:fillRect/>
          </a:stretch>
        </p:blipFill>
        <p:spPr>
          <a:xfrm>
            <a:off x="3718433" y="5408307"/>
            <a:ext cx="2926334" cy="402371"/>
          </a:xfrm>
          <a:prstGeom prst="rect">
            <a:avLst/>
          </a:prstGeom>
        </p:spPr>
      </p:pic>
    </p:spTree>
    <p:extLst>
      <p:ext uri="{BB962C8B-B14F-4D97-AF65-F5344CB8AC3E}">
        <p14:creationId xmlns:p14="http://schemas.microsoft.com/office/powerpoint/2010/main" val="41247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CBF-F3BF-4AD9-BE85-15B62F2BC77B}"/>
              </a:ext>
            </a:extLst>
          </p:cNvPr>
          <p:cNvSpPr>
            <a:spLocks noGrp="1"/>
          </p:cNvSpPr>
          <p:nvPr>
            <p:ph type="title"/>
          </p:nvPr>
        </p:nvSpPr>
        <p:spPr/>
        <p:txBody>
          <a:bodyPr/>
          <a:lstStyle/>
          <a:p>
            <a:endParaRPr lang="en-AU" dirty="0"/>
          </a:p>
        </p:txBody>
      </p:sp>
      <p:pic>
        <p:nvPicPr>
          <p:cNvPr id="4" name="Content Placeholder 3">
            <a:extLst>
              <a:ext uri="{FF2B5EF4-FFF2-40B4-BE49-F238E27FC236}">
                <a16:creationId xmlns:a16="http://schemas.microsoft.com/office/drawing/2014/main" id="{9EAD3B21-1654-B60D-95CD-C0A3CCA7AD46}"/>
              </a:ext>
            </a:extLst>
          </p:cNvPr>
          <p:cNvPicPr>
            <a:picLocks noGrp="1" noChangeAspect="1"/>
          </p:cNvPicPr>
          <p:nvPr>
            <p:ph idx="1"/>
          </p:nvPr>
        </p:nvPicPr>
        <p:blipFill>
          <a:blip r:embed="rId2"/>
          <a:stretch>
            <a:fillRect/>
          </a:stretch>
        </p:blipFill>
        <p:spPr>
          <a:xfrm>
            <a:off x="173802" y="2144167"/>
            <a:ext cx="3238666" cy="2063856"/>
          </a:xfrm>
          <a:prstGeom prst="rect">
            <a:avLst/>
          </a:prstGeom>
        </p:spPr>
      </p:pic>
      <p:pic>
        <p:nvPicPr>
          <p:cNvPr id="5" name="Picture 4">
            <a:extLst>
              <a:ext uri="{FF2B5EF4-FFF2-40B4-BE49-F238E27FC236}">
                <a16:creationId xmlns:a16="http://schemas.microsoft.com/office/drawing/2014/main" id="{C8FC25C7-CE09-C0E5-2EF9-C546F364FCCE}"/>
              </a:ext>
            </a:extLst>
          </p:cNvPr>
          <p:cNvPicPr>
            <a:picLocks noChangeAspect="1"/>
          </p:cNvPicPr>
          <p:nvPr/>
        </p:nvPicPr>
        <p:blipFill>
          <a:blip r:embed="rId3"/>
          <a:stretch>
            <a:fillRect/>
          </a:stretch>
        </p:blipFill>
        <p:spPr>
          <a:xfrm>
            <a:off x="8266829" y="2029973"/>
            <a:ext cx="3244850" cy="2178050"/>
          </a:xfrm>
          <a:prstGeom prst="rect">
            <a:avLst/>
          </a:prstGeom>
        </p:spPr>
      </p:pic>
      <p:pic>
        <p:nvPicPr>
          <p:cNvPr id="11" name="Picture 10">
            <a:extLst>
              <a:ext uri="{FF2B5EF4-FFF2-40B4-BE49-F238E27FC236}">
                <a16:creationId xmlns:a16="http://schemas.microsoft.com/office/drawing/2014/main" id="{7735F6C0-BDAE-2FB4-11EC-50DD97DCA1CF}"/>
              </a:ext>
            </a:extLst>
          </p:cNvPr>
          <p:cNvPicPr>
            <a:picLocks noChangeAspect="1"/>
          </p:cNvPicPr>
          <p:nvPr/>
        </p:nvPicPr>
        <p:blipFill>
          <a:blip r:embed="rId4"/>
          <a:stretch>
            <a:fillRect/>
          </a:stretch>
        </p:blipFill>
        <p:spPr>
          <a:xfrm>
            <a:off x="3412468" y="4208023"/>
            <a:ext cx="4854361" cy="2598645"/>
          </a:xfrm>
          <a:prstGeom prst="rect">
            <a:avLst/>
          </a:prstGeom>
        </p:spPr>
      </p:pic>
    </p:spTree>
    <p:extLst>
      <p:ext uri="{BB962C8B-B14F-4D97-AF65-F5344CB8AC3E}">
        <p14:creationId xmlns:p14="http://schemas.microsoft.com/office/powerpoint/2010/main" val="40665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a:t>Random Forest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p:txBody>
          <a:bodyPr/>
          <a:lstStyle/>
          <a:p>
            <a:pPr marL="0" indent="0">
              <a:buNone/>
            </a:pPr>
            <a:r>
              <a:rPr lang="en-US" dirty="0"/>
              <a:t>The Random Forest classifier contains more decision trees on various subsets of the given dataset. The predictive accuracy of that dataset is improved by taking the prediction from every tree. Bulk prediction votes of every random tree in the forest are processed and the ultimate output is given.</a:t>
            </a:r>
            <a:endParaRPr lang="en-AU" dirty="0"/>
          </a:p>
        </p:txBody>
      </p:sp>
    </p:spTree>
    <p:extLst>
      <p:ext uri="{BB962C8B-B14F-4D97-AF65-F5344CB8AC3E}">
        <p14:creationId xmlns:p14="http://schemas.microsoft.com/office/powerpoint/2010/main" val="35145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8ED5-5D44-8A9B-E700-29CF1D0B3238}"/>
              </a:ext>
            </a:extLst>
          </p:cNvPr>
          <p:cNvSpPr>
            <a:spLocks noGrp="1"/>
          </p:cNvSpPr>
          <p:nvPr>
            <p:ph type="title"/>
          </p:nvPr>
        </p:nvSpPr>
        <p:spPr/>
        <p:txBody>
          <a:bodyPr/>
          <a:lstStyle/>
          <a:p>
            <a:r>
              <a:rPr lang="en-US" dirty="0"/>
              <a:t>Random Forest Classifier Confusion Matrix</a:t>
            </a:r>
            <a:endParaRPr lang="en-AU" dirty="0"/>
          </a:p>
        </p:txBody>
      </p:sp>
      <p:pic>
        <p:nvPicPr>
          <p:cNvPr id="4" name="Picture 3">
            <a:extLst>
              <a:ext uri="{FF2B5EF4-FFF2-40B4-BE49-F238E27FC236}">
                <a16:creationId xmlns:a16="http://schemas.microsoft.com/office/drawing/2014/main" id="{196C6F8E-FB77-00D0-76E0-91D0392F6B84}"/>
              </a:ext>
            </a:extLst>
          </p:cNvPr>
          <p:cNvPicPr>
            <a:picLocks noChangeAspect="1"/>
          </p:cNvPicPr>
          <p:nvPr/>
        </p:nvPicPr>
        <p:blipFill>
          <a:blip r:embed="rId2"/>
          <a:stretch>
            <a:fillRect/>
          </a:stretch>
        </p:blipFill>
        <p:spPr>
          <a:xfrm>
            <a:off x="3781835" y="2406649"/>
            <a:ext cx="3836371" cy="2617185"/>
          </a:xfrm>
          <a:prstGeom prst="rect">
            <a:avLst/>
          </a:prstGeom>
        </p:spPr>
      </p:pic>
      <p:pic>
        <p:nvPicPr>
          <p:cNvPr id="6" name="Picture 5">
            <a:extLst>
              <a:ext uri="{FF2B5EF4-FFF2-40B4-BE49-F238E27FC236}">
                <a16:creationId xmlns:a16="http://schemas.microsoft.com/office/drawing/2014/main" id="{53E4B3E5-7899-4CBD-8513-FCAC03F00B9E}"/>
              </a:ext>
            </a:extLst>
          </p:cNvPr>
          <p:cNvPicPr>
            <a:picLocks noChangeAspect="1"/>
          </p:cNvPicPr>
          <p:nvPr/>
        </p:nvPicPr>
        <p:blipFill>
          <a:blip r:embed="rId3"/>
          <a:stretch>
            <a:fillRect/>
          </a:stretch>
        </p:blipFill>
        <p:spPr>
          <a:xfrm>
            <a:off x="1455324" y="5564303"/>
            <a:ext cx="9551569" cy="1080938"/>
          </a:xfrm>
          <a:prstGeom prst="rect">
            <a:avLst/>
          </a:prstGeom>
        </p:spPr>
      </p:pic>
    </p:spTree>
    <p:extLst>
      <p:ext uri="{BB962C8B-B14F-4D97-AF65-F5344CB8AC3E}">
        <p14:creationId xmlns:p14="http://schemas.microsoft.com/office/powerpoint/2010/main" val="27606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6E28-CBD4-3F40-AD3F-1482323D9623}"/>
              </a:ext>
            </a:extLst>
          </p:cNvPr>
          <p:cNvSpPr>
            <a:spLocks noGrp="1"/>
          </p:cNvSpPr>
          <p:nvPr>
            <p:ph type="title"/>
          </p:nvPr>
        </p:nvSpPr>
        <p:spPr/>
        <p:txBody>
          <a:bodyPr/>
          <a:lstStyle/>
          <a:p>
            <a:r>
              <a:rPr lang="en-US" dirty="0"/>
              <a:t>Rates and Scores</a:t>
            </a:r>
            <a:endParaRPr lang="en-AU" dirty="0"/>
          </a:p>
        </p:txBody>
      </p:sp>
      <p:pic>
        <p:nvPicPr>
          <p:cNvPr id="4" name="Picture 3">
            <a:extLst>
              <a:ext uri="{FF2B5EF4-FFF2-40B4-BE49-F238E27FC236}">
                <a16:creationId xmlns:a16="http://schemas.microsoft.com/office/drawing/2014/main" id="{55EE1E63-03ED-C3B5-228A-73B584457F01}"/>
              </a:ext>
            </a:extLst>
          </p:cNvPr>
          <p:cNvPicPr>
            <a:picLocks noChangeAspect="1"/>
          </p:cNvPicPr>
          <p:nvPr/>
        </p:nvPicPr>
        <p:blipFill>
          <a:blip r:embed="rId2"/>
          <a:stretch>
            <a:fillRect/>
          </a:stretch>
        </p:blipFill>
        <p:spPr>
          <a:xfrm>
            <a:off x="680321" y="2537290"/>
            <a:ext cx="4661499" cy="3088005"/>
          </a:xfrm>
          <a:prstGeom prst="rect">
            <a:avLst/>
          </a:prstGeom>
        </p:spPr>
      </p:pic>
      <p:pic>
        <p:nvPicPr>
          <p:cNvPr id="5" name="Picture 4">
            <a:extLst>
              <a:ext uri="{FF2B5EF4-FFF2-40B4-BE49-F238E27FC236}">
                <a16:creationId xmlns:a16="http://schemas.microsoft.com/office/drawing/2014/main" id="{25AB88BC-4DDB-10D6-0A63-C9C1B6877825}"/>
              </a:ext>
            </a:extLst>
          </p:cNvPr>
          <p:cNvPicPr>
            <a:picLocks noChangeAspect="1"/>
          </p:cNvPicPr>
          <p:nvPr/>
        </p:nvPicPr>
        <p:blipFill>
          <a:blip r:embed="rId3"/>
          <a:stretch>
            <a:fillRect/>
          </a:stretch>
        </p:blipFill>
        <p:spPr>
          <a:xfrm>
            <a:off x="6096000" y="2537290"/>
            <a:ext cx="5364604" cy="3088005"/>
          </a:xfrm>
          <a:prstGeom prst="rect">
            <a:avLst/>
          </a:prstGeom>
        </p:spPr>
      </p:pic>
    </p:spTree>
    <p:extLst>
      <p:ext uri="{BB962C8B-B14F-4D97-AF65-F5344CB8AC3E}">
        <p14:creationId xmlns:p14="http://schemas.microsoft.com/office/powerpoint/2010/main" val="18827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Adaboost</a:t>
            </a:r>
            <a:endParaRPr lang="en-US" dirty="0"/>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401472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err="1"/>
              <a:t>Adaboost</a:t>
            </a:r>
            <a:r>
              <a:rPr lang="en-AU" dirty="0"/>
              <a: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a:xfrm>
            <a:off x="680321" y="2371597"/>
            <a:ext cx="9613861" cy="3599316"/>
          </a:xfrm>
        </p:spPr>
        <p:txBody>
          <a:bodyPr/>
          <a:lstStyle/>
          <a:p>
            <a:pPr marL="0" indent="0">
              <a:buNone/>
            </a:pPr>
            <a:r>
              <a:rPr lang="en-US"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AU" dirty="0"/>
          </a:p>
        </p:txBody>
      </p:sp>
      <p:pic>
        <p:nvPicPr>
          <p:cNvPr id="4" name="Picture 3">
            <a:extLst>
              <a:ext uri="{FF2B5EF4-FFF2-40B4-BE49-F238E27FC236}">
                <a16:creationId xmlns:a16="http://schemas.microsoft.com/office/drawing/2014/main" id="{281427F3-DA00-0313-F08C-97E38431528C}"/>
              </a:ext>
            </a:extLst>
          </p:cNvPr>
          <p:cNvPicPr>
            <a:picLocks noChangeAspect="1"/>
          </p:cNvPicPr>
          <p:nvPr/>
        </p:nvPicPr>
        <p:blipFill>
          <a:blip r:embed="rId3"/>
          <a:stretch>
            <a:fillRect/>
          </a:stretch>
        </p:blipFill>
        <p:spPr>
          <a:xfrm>
            <a:off x="1006876" y="4060072"/>
            <a:ext cx="2724150" cy="2044700"/>
          </a:xfrm>
          <a:prstGeom prst="rect">
            <a:avLst/>
          </a:prstGeom>
        </p:spPr>
      </p:pic>
      <p:pic>
        <p:nvPicPr>
          <p:cNvPr id="5" name="Picture 4">
            <a:extLst>
              <a:ext uri="{FF2B5EF4-FFF2-40B4-BE49-F238E27FC236}">
                <a16:creationId xmlns:a16="http://schemas.microsoft.com/office/drawing/2014/main" id="{DE2A61C0-A09E-A95E-2D50-B8E6FF01D007}"/>
              </a:ext>
            </a:extLst>
          </p:cNvPr>
          <p:cNvPicPr>
            <a:picLocks noChangeAspect="1"/>
          </p:cNvPicPr>
          <p:nvPr/>
        </p:nvPicPr>
        <p:blipFill>
          <a:blip r:embed="rId4"/>
          <a:stretch>
            <a:fillRect/>
          </a:stretch>
        </p:blipFill>
        <p:spPr>
          <a:xfrm>
            <a:off x="4978495" y="3891754"/>
            <a:ext cx="4258102" cy="2189436"/>
          </a:xfrm>
          <a:prstGeom prst="rect">
            <a:avLst/>
          </a:prstGeom>
        </p:spPr>
      </p:pic>
    </p:spTree>
    <p:extLst>
      <p:ext uri="{BB962C8B-B14F-4D97-AF65-F5344CB8AC3E}">
        <p14:creationId xmlns:p14="http://schemas.microsoft.com/office/powerpoint/2010/main" val="275952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Text Placeholder 2"/>
          <p:cNvSpPr>
            <a:spLocks noGrp="1"/>
          </p:cNvSpPr>
          <p:nvPr>
            <p:ph type="subTitle" idx="1"/>
          </p:nvPr>
        </p:nvSpPr>
        <p:spPr/>
        <p:txBody>
          <a:bodyPr/>
          <a:lstStyle/>
          <a:p>
            <a:r>
              <a:rPr lang="en-US" dirty="0"/>
              <a:t>Kevin </a:t>
            </a:r>
            <a:r>
              <a:rPr lang="en-US" dirty="0" err="1"/>
              <a:t>McConchie</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a:lstStyle/>
          <a:p>
            <a:r>
              <a:rPr lang="en-US" dirty="0"/>
              <a:t>Project Motivation</a:t>
            </a:r>
          </a:p>
          <a:p>
            <a:r>
              <a:rPr lang="en-US" dirty="0"/>
              <a:t>Project Objective</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4" name="Content Placeholder 3"/>
          <p:cNvSpPr>
            <a:spLocks noGrp="1"/>
          </p:cNvSpPr>
          <p:nvPr>
            <p:ph sz="half" idx="2"/>
          </p:nvPr>
        </p:nvSpPr>
        <p:spPr>
          <a:xfrm>
            <a:off x="680322" y="2217420"/>
            <a:ext cx="5316618" cy="4145280"/>
          </a:xfrm>
        </p:spPr>
        <p:txBody>
          <a:bodyPr>
            <a:normAutofit fontScale="92500" lnSpcReduction="10000"/>
          </a:bodyPr>
          <a:lstStyle/>
          <a:p>
            <a:r>
              <a:rPr lang="en-US" dirty="0"/>
              <a:t>Logistic Regression is used when the dependent variable(target) is categorical. For example, To predict whether an email is spam (1) or (0)</a:t>
            </a:r>
          </a:p>
          <a:p>
            <a:endParaRPr lang="en-US" dirty="0"/>
          </a:p>
          <a:p>
            <a:r>
              <a:rPr lang="en-US" dirty="0"/>
              <a:t>Its a statistical method to predict a discrete output or category within Machine Learning</a:t>
            </a:r>
          </a:p>
          <a:p>
            <a:endParaRPr lang="en-US" dirty="0"/>
          </a:p>
          <a:p>
            <a:r>
              <a:rPr lang="en-US" dirty="0"/>
              <a:t>Since the outcome is a probability, the dependent variable is bounded between 0 and 1</a:t>
            </a:r>
          </a:p>
          <a:p>
            <a:endParaRPr lang="en-US" dirty="0"/>
          </a:p>
        </p:txBody>
      </p:sp>
      <p:pic>
        <p:nvPicPr>
          <p:cNvPr id="14" name="Picture 13">
            <a:extLst>
              <a:ext uri="{FF2B5EF4-FFF2-40B4-BE49-F238E27FC236}">
                <a16:creationId xmlns:a16="http://schemas.microsoft.com/office/drawing/2014/main" id="{3D50F939-9C8D-36E2-4046-EDB2953F89E8}"/>
              </a:ext>
            </a:extLst>
          </p:cNvPr>
          <p:cNvPicPr>
            <a:picLocks noChangeAspect="1"/>
          </p:cNvPicPr>
          <p:nvPr/>
        </p:nvPicPr>
        <p:blipFill>
          <a:blip r:embed="rId3"/>
          <a:stretch>
            <a:fillRect/>
          </a:stretch>
        </p:blipFill>
        <p:spPr>
          <a:xfrm>
            <a:off x="6263640" y="2553459"/>
            <a:ext cx="5553903" cy="2772162"/>
          </a:xfrm>
          <a:prstGeom prst="rect">
            <a:avLst/>
          </a:prstGeom>
        </p:spPr>
      </p:pic>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4" name="Content Placeholder 3"/>
          <p:cNvSpPr>
            <a:spLocks noGrp="1"/>
          </p:cNvSpPr>
          <p:nvPr>
            <p:ph sz="half" idx="2"/>
          </p:nvPr>
        </p:nvSpPr>
        <p:spPr>
          <a:xfrm>
            <a:off x="680322" y="2217420"/>
            <a:ext cx="6002418" cy="4335780"/>
          </a:xfrm>
        </p:spPr>
        <p:txBody>
          <a:bodyPr>
            <a:normAutofit fontScale="92500"/>
          </a:bodyPr>
          <a:lstStyle/>
          <a:p>
            <a:r>
              <a:rPr lang="en-US" dirty="0"/>
              <a:t>In order to create less complex model we turned L1 and L2 </a:t>
            </a:r>
            <a:r>
              <a:rPr lang="en-US" dirty="0" err="1"/>
              <a:t>Regularzation</a:t>
            </a:r>
            <a:r>
              <a:rPr lang="en-US" dirty="0"/>
              <a:t>. Although it changed the confusion matrix, it wasn't a significant one.</a:t>
            </a:r>
          </a:p>
          <a:p>
            <a:endParaRPr lang="en-US" dirty="0"/>
          </a:p>
          <a:p>
            <a:r>
              <a:rPr lang="en-US" dirty="0"/>
              <a:t>The key difference between these techniques is that L1 shrinks the less important feature’s coefficient to zero thus, removing some feature altogether.</a:t>
            </a:r>
          </a:p>
          <a:p>
            <a:endParaRPr lang="en-US" dirty="0"/>
          </a:p>
          <a:p>
            <a:r>
              <a:rPr lang="en-US" dirty="0"/>
              <a:t> This works well for feature selection in case we have a huge number of features.</a:t>
            </a:r>
          </a:p>
        </p:txBody>
      </p:sp>
      <p:pic>
        <p:nvPicPr>
          <p:cNvPr id="5" name="Picture 4">
            <a:extLst>
              <a:ext uri="{FF2B5EF4-FFF2-40B4-BE49-F238E27FC236}">
                <a16:creationId xmlns:a16="http://schemas.microsoft.com/office/drawing/2014/main" id="{1A248D2F-C81D-3674-D8FC-9736741492A7}"/>
              </a:ext>
            </a:extLst>
          </p:cNvPr>
          <p:cNvPicPr>
            <a:picLocks noChangeAspect="1"/>
          </p:cNvPicPr>
          <p:nvPr/>
        </p:nvPicPr>
        <p:blipFill>
          <a:blip r:embed="rId3"/>
          <a:stretch>
            <a:fillRect/>
          </a:stretch>
        </p:blipFill>
        <p:spPr>
          <a:xfrm>
            <a:off x="7002780" y="2217420"/>
            <a:ext cx="4730009" cy="4102021"/>
          </a:xfrm>
          <a:prstGeom prst="rect">
            <a:avLst/>
          </a:prstGeom>
        </p:spPr>
      </p:pic>
    </p:spTree>
    <p:extLst>
      <p:ext uri="{BB962C8B-B14F-4D97-AF65-F5344CB8AC3E}">
        <p14:creationId xmlns:p14="http://schemas.microsoft.com/office/powerpoint/2010/main" val="139128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K-Nearest Neighbor(KNN)</a:t>
            </a:r>
          </a:p>
        </p:txBody>
      </p:sp>
      <p:sp>
        <p:nvSpPr>
          <p:cNvPr id="3" name="Subtitle 2"/>
          <p:cNvSpPr>
            <a:spLocks noGrp="1"/>
          </p:cNvSpPr>
          <p:nvPr>
            <p:ph type="subTitle" idx="1"/>
          </p:nvPr>
        </p:nvSpPr>
        <p:spPr/>
        <p:txBody>
          <a:bodyPr/>
          <a:lstStyle/>
          <a:p>
            <a:r>
              <a:rPr lang="en-US" dirty="0" err="1"/>
              <a:t>Kinlay</a:t>
            </a:r>
            <a:r>
              <a:rPr lang="en-US" dirty="0"/>
              <a:t> Denning</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a:t>Heading</a:t>
            </a:r>
            <a:endParaRPr lang="en-US" dirty="0"/>
          </a:p>
        </p:txBody>
      </p:sp>
      <p:sp>
        <p:nvSpPr>
          <p:cNvPr id="3" name="Content Placeholder 2"/>
          <p:cNvSpPr>
            <a:spLocks noGrp="1"/>
          </p:cNvSpPr>
          <p:nvPr>
            <p:ph sz="half" idx="2"/>
          </p:nvPr>
        </p:nvSpPr>
        <p:spPr/>
        <p:txBody>
          <a:bodyPr/>
          <a:lstStyle/>
          <a:p>
            <a:r>
              <a:rPr lang="en-US"/>
              <a:t>List item</a:t>
            </a:r>
          </a:p>
          <a:p>
            <a:r>
              <a:rPr lang="en-US"/>
              <a:t>List item</a:t>
            </a:r>
          </a:p>
          <a:p>
            <a:r>
              <a:rPr lang="en-US"/>
              <a:t>List item</a:t>
            </a:r>
            <a:endParaRPr lang="en-US" dirty="0"/>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graphicFrame>
        <p:nvGraphicFramePr>
          <p:cNvPr id="6" name="Content Placeholder 5" title="Sample Line chart"/>
          <p:cNvGraphicFramePr>
            <a:graphicFrameLocks noGrp="1"/>
          </p:cNvGraphicFramePr>
          <p:nvPr>
            <p:ph idx="1"/>
            <p:extLst>
              <p:ext uri="{D42A27DB-BD31-4B8C-83A1-F6EECF244321}">
                <p14:modId xmlns:p14="http://schemas.microsoft.com/office/powerpoint/2010/main" val="7955132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09" y="2701964"/>
            <a:ext cx="7657792" cy="1373070"/>
          </a:xfrm>
        </p:spPr>
        <p:txBody>
          <a:bodyPr>
            <a:normAutofit/>
          </a:bodyPr>
          <a:lstStyle/>
          <a:p>
            <a:r>
              <a:rPr lang="en-AU" dirty="0"/>
              <a:t>SVC</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Denise </a:t>
            </a:r>
            <a:r>
              <a:rPr lang="en-US" dirty="0" err="1"/>
              <a:t>Demirkol</a:t>
            </a:r>
            <a:endParaRPr lang="en-US" dirty="0"/>
          </a:p>
        </p:txBody>
      </p:sp>
    </p:spTree>
    <p:extLst>
      <p:ext uri="{BB962C8B-B14F-4D97-AF65-F5344CB8AC3E}">
        <p14:creationId xmlns:p14="http://schemas.microsoft.com/office/powerpoint/2010/main" val="62741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510" y="2733709"/>
            <a:ext cx="7657792" cy="1373070"/>
          </a:xfrm>
        </p:spPr>
        <p:txBody>
          <a:bodyPr>
            <a:normAutofit fontScale="90000"/>
          </a:bodyPr>
          <a:lstStyle/>
          <a:p>
            <a:r>
              <a:rPr lang="en-AU" dirty="0" err="1"/>
              <a:t>Tensar</a:t>
            </a:r>
            <a:r>
              <a:rPr lang="en-AU" dirty="0"/>
              <a:t> Flow (Deep Learning)</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Deepa Nair</a:t>
            </a:r>
          </a:p>
        </p:txBody>
      </p:sp>
    </p:spTree>
    <p:extLst>
      <p:ext uri="{BB962C8B-B14F-4D97-AF65-F5344CB8AC3E}">
        <p14:creationId xmlns:p14="http://schemas.microsoft.com/office/powerpoint/2010/main" val="21299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C170-1729-83A2-FBDF-3579E10CE7CE}"/>
              </a:ext>
            </a:extLst>
          </p:cNvPr>
          <p:cNvSpPr>
            <a:spLocks noGrp="1"/>
          </p:cNvSpPr>
          <p:nvPr>
            <p:ph type="title"/>
          </p:nvPr>
        </p:nvSpPr>
        <p:spPr/>
        <p:txBody>
          <a:bodyPr>
            <a:normAutofit fontScale="90000"/>
          </a:bodyPr>
          <a:lstStyle/>
          <a:p>
            <a:pPr algn="ctr"/>
            <a:r>
              <a:rPr lang="en-AU" sz="2700" dirty="0">
                <a:effectLst/>
                <a:latin typeface="Calibri" panose="020F0502020204030204" pitchFamily="34" charset="0"/>
                <a:ea typeface="Calibri" panose="020F0502020204030204" pitchFamily="34" charset="0"/>
                <a:cs typeface="Times New Roman" panose="02020603050405020304" pitchFamily="18" charset="0"/>
              </a:rPr>
              <a:t>TensorFlow is an open-source library developed by Google primarily for deep learning applications</a:t>
            </a:r>
            <a:br>
              <a:rPr lang="en-AU" sz="36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92797544-059E-092B-40D4-049B53D6B6D2}"/>
              </a:ext>
            </a:extLst>
          </p:cNvPr>
          <p:cNvSpPr>
            <a:spLocks noGrp="1"/>
          </p:cNvSpPr>
          <p:nvPr>
            <p:ph idx="1"/>
          </p:nvPr>
        </p:nvSpPr>
        <p:spPr>
          <a:xfrm>
            <a:off x="680321" y="2348448"/>
            <a:ext cx="9613861" cy="3599316"/>
          </a:xfrm>
        </p:spPr>
        <p:txBody>
          <a:bodyPr/>
          <a:lstStyle/>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pic>
        <p:nvPicPr>
          <p:cNvPr id="4" name="Picture 3" descr="Text&#10;&#10;Description automatically generated">
            <a:extLst>
              <a:ext uri="{FF2B5EF4-FFF2-40B4-BE49-F238E27FC236}">
                <a16:creationId xmlns:a16="http://schemas.microsoft.com/office/drawing/2014/main" id="{D4581185-5509-253E-A0D5-FE149FDA9EFC}"/>
              </a:ext>
            </a:extLst>
          </p:cNvPr>
          <p:cNvPicPr>
            <a:picLocks noChangeAspect="1"/>
          </p:cNvPicPr>
          <p:nvPr/>
        </p:nvPicPr>
        <p:blipFill>
          <a:blip r:embed="rId2"/>
          <a:stretch>
            <a:fillRect/>
          </a:stretch>
        </p:blipFill>
        <p:spPr>
          <a:xfrm>
            <a:off x="1410182" y="2176807"/>
            <a:ext cx="7664370" cy="4474640"/>
          </a:xfrm>
          <a:prstGeom prst="rect">
            <a:avLst/>
          </a:prstGeom>
        </p:spPr>
      </p:pic>
    </p:spTree>
    <p:extLst>
      <p:ext uri="{BB962C8B-B14F-4D97-AF65-F5344CB8AC3E}">
        <p14:creationId xmlns:p14="http://schemas.microsoft.com/office/powerpoint/2010/main" val="156603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0B5D-43E1-82EA-534D-CCB70FA46E28}"/>
              </a:ext>
            </a:extLst>
          </p:cNvPr>
          <p:cNvSpPr>
            <a:spLocks noGrp="1"/>
          </p:cNvSpPr>
          <p:nvPr>
            <p:ph type="title"/>
          </p:nvPr>
        </p:nvSpPr>
        <p:spPr/>
        <p:txBody>
          <a:bodyPr/>
          <a:lstStyle/>
          <a:p>
            <a:r>
              <a:rPr lang="en-US" dirty="0"/>
              <a:t>Graphs</a:t>
            </a:r>
            <a:endParaRPr lang="en-AU" dirty="0"/>
          </a:p>
        </p:txBody>
      </p:sp>
      <p:pic>
        <p:nvPicPr>
          <p:cNvPr id="6" name="Picture 5">
            <a:extLst>
              <a:ext uri="{FF2B5EF4-FFF2-40B4-BE49-F238E27FC236}">
                <a16:creationId xmlns:a16="http://schemas.microsoft.com/office/drawing/2014/main" id="{B094F31F-3865-E49F-F271-557E95E87FC9}"/>
              </a:ext>
            </a:extLst>
          </p:cNvPr>
          <p:cNvPicPr>
            <a:picLocks noChangeAspect="1"/>
          </p:cNvPicPr>
          <p:nvPr/>
        </p:nvPicPr>
        <p:blipFill>
          <a:blip r:embed="rId2"/>
          <a:stretch>
            <a:fillRect/>
          </a:stretch>
        </p:blipFill>
        <p:spPr>
          <a:xfrm>
            <a:off x="680321" y="2469717"/>
            <a:ext cx="4282811" cy="3635055"/>
          </a:xfrm>
          <a:prstGeom prst="rect">
            <a:avLst/>
          </a:prstGeom>
        </p:spPr>
      </p:pic>
      <p:pic>
        <p:nvPicPr>
          <p:cNvPr id="8" name="Picture 7">
            <a:extLst>
              <a:ext uri="{FF2B5EF4-FFF2-40B4-BE49-F238E27FC236}">
                <a16:creationId xmlns:a16="http://schemas.microsoft.com/office/drawing/2014/main" id="{BE606B6C-8D9C-CA02-957C-DD974BC0B3A9}"/>
              </a:ext>
            </a:extLst>
          </p:cNvPr>
          <p:cNvPicPr>
            <a:picLocks noChangeAspect="1"/>
          </p:cNvPicPr>
          <p:nvPr/>
        </p:nvPicPr>
        <p:blipFill>
          <a:blip r:embed="rId3"/>
          <a:stretch>
            <a:fillRect/>
          </a:stretch>
        </p:blipFill>
        <p:spPr>
          <a:xfrm>
            <a:off x="5759591" y="2469717"/>
            <a:ext cx="4889118" cy="3635055"/>
          </a:xfrm>
          <a:prstGeom prst="rect">
            <a:avLst/>
          </a:prstGeom>
        </p:spPr>
      </p:pic>
    </p:spTree>
    <p:extLst>
      <p:ext uri="{BB962C8B-B14F-4D97-AF65-F5344CB8AC3E}">
        <p14:creationId xmlns:p14="http://schemas.microsoft.com/office/powerpoint/2010/main" val="186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dirty="0"/>
              <a:t>Optional statement</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C14C-7B8E-2254-B69B-7F4DCCBACB5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59ED99D3-C3FC-7BCB-D5BC-44B9FD20A61F}"/>
              </a:ext>
            </a:extLst>
          </p:cNvPr>
          <p:cNvSpPr>
            <a:spLocks noGrp="1"/>
          </p:cNvSpPr>
          <p:nvPr>
            <p:ph idx="1"/>
          </p:nvPr>
        </p:nvSpPr>
        <p:spPr>
          <a:xfrm>
            <a:off x="680321" y="2336873"/>
            <a:ext cx="5881253" cy="3599316"/>
          </a:xfrm>
        </p:spPr>
        <p:txBody>
          <a:bodyPr>
            <a:normAutofit fontScale="70000" lnSpcReduction="20000"/>
          </a:bodyPr>
          <a:lstStyle/>
          <a:p>
            <a:pPr marL="0" indent="0">
              <a:spcBef>
                <a:spcPts val="0"/>
              </a:spcBef>
              <a:spcAft>
                <a:spcPts val="1200"/>
              </a:spcAft>
              <a:buNone/>
            </a:pPr>
            <a:r>
              <a:rPr lang="en-US" dirty="0"/>
              <a:t>Telecommunication Technology plays a major role in today’s world as almost everyone uses this technology in one way or the other. Telecom companies are competing in an increasingly fast-paced, complex, global economy. To succeed, they must navigate a world where customer needs are changing rapidly, where a strong omnichannel strategy is mandatory, and where extensive technology investments—most notably 5G—will be required. Customers when given choices will constantly opt for better options hence it is important for Telecom Companies to provide quality service. </a:t>
            </a:r>
          </a:p>
          <a:p>
            <a:pPr marL="0" indent="0">
              <a:spcAft>
                <a:spcPts val="600"/>
              </a:spcAft>
              <a:buNone/>
            </a:pPr>
            <a:endParaRPr lang="en-US" dirty="0"/>
          </a:p>
          <a:p>
            <a:pPr marL="0" indent="0">
              <a:spcAft>
                <a:spcPts val="600"/>
              </a:spcAft>
              <a:buNone/>
            </a:pPr>
            <a:r>
              <a:rPr lang="en-US" dirty="0"/>
              <a:t>Our project is based on analyzing the data from one telecom company and using Machine Learning to derive meaningful insights.</a:t>
            </a:r>
          </a:p>
          <a:p>
            <a:pPr marL="0" indent="0">
              <a:spcAft>
                <a:spcPts val="600"/>
              </a:spcAft>
              <a:buNone/>
            </a:pPr>
            <a:endParaRPr lang="en-US" dirty="0"/>
          </a:p>
          <a:p>
            <a:pPr marL="0" indent="0">
              <a:spcAft>
                <a:spcPts val="600"/>
              </a:spcAft>
              <a:buNone/>
            </a:pPr>
            <a:endParaRPr lang="en-AU" dirty="0"/>
          </a:p>
        </p:txBody>
      </p:sp>
      <p:pic>
        <p:nvPicPr>
          <p:cNvPr id="5" name="Picture 4" descr="A picture containing fishbowl, container, set, image&#10;&#10;Description automatically generated">
            <a:extLst>
              <a:ext uri="{FF2B5EF4-FFF2-40B4-BE49-F238E27FC236}">
                <a16:creationId xmlns:a16="http://schemas.microsoft.com/office/drawing/2014/main" id="{4FB46BAB-E789-7394-65CA-1E0AAA5050E4}"/>
              </a:ext>
            </a:extLst>
          </p:cNvPr>
          <p:cNvPicPr>
            <a:picLocks noChangeAspect="1"/>
          </p:cNvPicPr>
          <p:nvPr/>
        </p:nvPicPr>
        <p:blipFill>
          <a:blip r:embed="rId2"/>
          <a:stretch>
            <a:fillRect/>
          </a:stretch>
        </p:blipFill>
        <p:spPr>
          <a:xfrm>
            <a:off x="7587377" y="2558912"/>
            <a:ext cx="3713075" cy="2719143"/>
          </a:xfrm>
          <a:prstGeom prst="rect">
            <a:avLst/>
          </a:prstGeom>
        </p:spPr>
      </p:pic>
    </p:spTree>
    <p:extLst>
      <p:ext uri="{BB962C8B-B14F-4D97-AF65-F5344CB8AC3E}">
        <p14:creationId xmlns:p14="http://schemas.microsoft.com/office/powerpoint/2010/main" val="6679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A18-C538-D150-4407-6243CF1E0C5A}"/>
              </a:ext>
            </a:extLst>
          </p:cNvPr>
          <p:cNvSpPr>
            <a:spLocks noGrp="1"/>
          </p:cNvSpPr>
          <p:nvPr>
            <p:ph type="title"/>
          </p:nvPr>
        </p:nvSpPr>
        <p:spPr/>
        <p:txBody>
          <a:bodyPr/>
          <a:lstStyle/>
          <a:p>
            <a:r>
              <a:rPr lang="en-US" dirty="0"/>
              <a:t>Conclusion</a:t>
            </a:r>
            <a:endParaRPr lang="en-AU" dirty="0"/>
          </a:p>
        </p:txBody>
      </p:sp>
      <p:pic>
        <p:nvPicPr>
          <p:cNvPr id="4" name="Picture 3">
            <a:extLst>
              <a:ext uri="{FF2B5EF4-FFF2-40B4-BE49-F238E27FC236}">
                <a16:creationId xmlns:a16="http://schemas.microsoft.com/office/drawing/2014/main" id="{F02CE017-A968-4309-12CB-E806EA58E2A4}"/>
              </a:ext>
            </a:extLst>
          </p:cNvPr>
          <p:cNvPicPr>
            <a:picLocks noChangeAspect="1"/>
          </p:cNvPicPr>
          <p:nvPr/>
        </p:nvPicPr>
        <p:blipFill>
          <a:blip r:embed="rId2"/>
          <a:stretch>
            <a:fillRect/>
          </a:stretch>
        </p:blipFill>
        <p:spPr>
          <a:xfrm>
            <a:off x="792677" y="2440300"/>
            <a:ext cx="4668580" cy="2710434"/>
          </a:xfrm>
          <a:prstGeom prst="rect">
            <a:avLst/>
          </a:prstGeom>
        </p:spPr>
      </p:pic>
      <p:pic>
        <p:nvPicPr>
          <p:cNvPr id="5" name="Picture 4">
            <a:extLst>
              <a:ext uri="{FF2B5EF4-FFF2-40B4-BE49-F238E27FC236}">
                <a16:creationId xmlns:a16="http://schemas.microsoft.com/office/drawing/2014/main" id="{855D99B0-EE8F-6614-26F2-2BF70F743465}"/>
              </a:ext>
            </a:extLst>
          </p:cNvPr>
          <p:cNvPicPr>
            <a:picLocks noChangeAspect="1"/>
          </p:cNvPicPr>
          <p:nvPr/>
        </p:nvPicPr>
        <p:blipFill>
          <a:blip r:embed="rId3"/>
          <a:stretch>
            <a:fillRect/>
          </a:stretch>
        </p:blipFill>
        <p:spPr>
          <a:xfrm>
            <a:off x="5964117" y="2472372"/>
            <a:ext cx="4765615" cy="2678362"/>
          </a:xfrm>
          <a:prstGeom prst="rect">
            <a:avLst/>
          </a:prstGeom>
        </p:spPr>
      </p:pic>
      <p:sp>
        <p:nvSpPr>
          <p:cNvPr id="6" name="Content Placeholder 2">
            <a:extLst>
              <a:ext uri="{FF2B5EF4-FFF2-40B4-BE49-F238E27FC236}">
                <a16:creationId xmlns:a16="http://schemas.microsoft.com/office/drawing/2014/main" id="{52B3831E-B76A-5CB2-63AE-9094BA938FC5}"/>
              </a:ext>
            </a:extLst>
          </p:cNvPr>
          <p:cNvSpPr>
            <a:spLocks noGrp="1"/>
          </p:cNvSpPr>
          <p:nvPr>
            <p:ph idx="1"/>
          </p:nvPr>
        </p:nvSpPr>
        <p:spPr>
          <a:xfrm>
            <a:off x="1115871" y="5427314"/>
            <a:ext cx="9613861" cy="3599316"/>
          </a:xfrm>
        </p:spPr>
        <p:txBody>
          <a:bodyPr>
            <a:normAutofit/>
          </a:bodyPr>
          <a:lstStyle/>
          <a:p>
            <a:pPr marL="0" indent="0">
              <a:buNone/>
            </a:pPr>
            <a:r>
              <a:rPr lang="en-US" sz="1400" dirty="0"/>
              <a:t>In this project, we have walked through a complete end-to-end machine learning project using the Telecom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(including Deep Learning) using default parameters. Finally, we tuned the hyperparameters of the </a:t>
            </a:r>
            <a:r>
              <a:rPr lang="en-US" sz="1400" dirty="0" err="1"/>
              <a:t>Adaboost</a:t>
            </a:r>
            <a:r>
              <a:rPr lang="en-US" sz="1400" dirty="0"/>
              <a:t> (best performance model) for model optimization, obtaining an accuracy of nearly 81%.</a:t>
            </a:r>
          </a:p>
        </p:txBody>
      </p:sp>
    </p:spTree>
    <p:extLst>
      <p:ext uri="{BB962C8B-B14F-4D97-AF65-F5344CB8AC3E}">
        <p14:creationId xmlns:p14="http://schemas.microsoft.com/office/powerpoint/2010/main" val="21062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a:t>
            </a:r>
          </a:p>
        </p:txBody>
      </p:sp>
      <p:pic>
        <p:nvPicPr>
          <p:cNvPr id="11" name="Content Placeholder 10">
            <a:extLst>
              <a:ext uri="{FF2B5EF4-FFF2-40B4-BE49-F238E27FC236}">
                <a16:creationId xmlns:a16="http://schemas.microsoft.com/office/drawing/2014/main" id="{115C91F9-F6A0-4CB2-A620-B5EBCAEC5108}"/>
              </a:ext>
            </a:extLst>
          </p:cNvPr>
          <p:cNvPicPr>
            <a:picLocks noGrp="1" noChangeAspect="1"/>
          </p:cNvPicPr>
          <p:nvPr>
            <p:ph idx="1"/>
          </p:nvPr>
        </p:nvPicPr>
        <p:blipFill>
          <a:blip r:embed="rId3"/>
          <a:stretch>
            <a:fillRect/>
          </a:stretch>
        </p:blipFill>
        <p:spPr>
          <a:xfrm>
            <a:off x="345955" y="2024546"/>
            <a:ext cx="3215640" cy="4544060"/>
          </a:xfrm>
        </p:spPr>
      </p:pic>
      <p:pic>
        <p:nvPicPr>
          <p:cNvPr id="15" name="Picture 14">
            <a:extLst>
              <a:ext uri="{FF2B5EF4-FFF2-40B4-BE49-F238E27FC236}">
                <a16:creationId xmlns:a16="http://schemas.microsoft.com/office/drawing/2014/main" id="{62C2F20A-EB28-B06F-4C0A-B007F33C7BC7}"/>
              </a:ext>
            </a:extLst>
          </p:cNvPr>
          <p:cNvPicPr>
            <a:picLocks noChangeAspect="1"/>
          </p:cNvPicPr>
          <p:nvPr/>
        </p:nvPicPr>
        <p:blipFill>
          <a:blip r:embed="rId4"/>
          <a:stretch>
            <a:fillRect/>
          </a:stretch>
        </p:blipFill>
        <p:spPr>
          <a:xfrm>
            <a:off x="4151386" y="2160270"/>
            <a:ext cx="3360420" cy="2235200"/>
          </a:xfrm>
          <a:prstGeom prst="rect">
            <a:avLst/>
          </a:prstGeom>
        </p:spPr>
      </p:pic>
      <p:pic>
        <p:nvPicPr>
          <p:cNvPr id="17" name="Picture 16">
            <a:extLst>
              <a:ext uri="{FF2B5EF4-FFF2-40B4-BE49-F238E27FC236}">
                <a16:creationId xmlns:a16="http://schemas.microsoft.com/office/drawing/2014/main" id="{9EA43CFC-1B29-4DD9-47EB-0FCB1F0995F5}"/>
              </a:ext>
            </a:extLst>
          </p:cNvPr>
          <p:cNvPicPr>
            <a:picLocks noChangeAspect="1"/>
          </p:cNvPicPr>
          <p:nvPr/>
        </p:nvPicPr>
        <p:blipFill>
          <a:blip r:embed="rId5"/>
          <a:stretch>
            <a:fillRect/>
          </a:stretch>
        </p:blipFill>
        <p:spPr>
          <a:xfrm>
            <a:off x="9089148" y="2300137"/>
            <a:ext cx="2737092" cy="3804635"/>
          </a:xfrm>
          <a:prstGeom prst="rect">
            <a:avLst/>
          </a:prstGeom>
        </p:spPr>
      </p:pic>
      <p:pic>
        <p:nvPicPr>
          <p:cNvPr id="19" name="Picture 18">
            <a:extLst>
              <a:ext uri="{FF2B5EF4-FFF2-40B4-BE49-F238E27FC236}">
                <a16:creationId xmlns:a16="http://schemas.microsoft.com/office/drawing/2014/main" id="{D9C75A8F-751A-44E9-260E-6825A0A7B0E5}"/>
              </a:ext>
            </a:extLst>
          </p:cNvPr>
          <p:cNvPicPr>
            <a:picLocks noChangeAspect="1"/>
          </p:cNvPicPr>
          <p:nvPr/>
        </p:nvPicPr>
        <p:blipFill>
          <a:blip r:embed="rId6"/>
          <a:stretch>
            <a:fillRect/>
          </a:stretch>
        </p:blipFill>
        <p:spPr>
          <a:xfrm>
            <a:off x="4404362" y="5023835"/>
            <a:ext cx="4114800" cy="1544771"/>
          </a:xfrm>
          <a:prstGeom prst="rect">
            <a:avLst/>
          </a:prstGeom>
        </p:spPr>
      </p:pic>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CD5154-FC03-6AEF-992F-7B4E09ABC8F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Questions</a:t>
            </a:r>
          </a:p>
        </p:txBody>
      </p:sp>
      <p:pic>
        <p:nvPicPr>
          <p:cNvPr id="5" name="Picture 4" descr="A picture containing text&#10;&#10;Description automatically generated">
            <a:extLst>
              <a:ext uri="{FF2B5EF4-FFF2-40B4-BE49-F238E27FC236}">
                <a16:creationId xmlns:a16="http://schemas.microsoft.com/office/drawing/2014/main" id="{CE156137-27DD-2545-F07B-5B5DF8417E0F}"/>
              </a:ext>
            </a:extLst>
          </p:cNvPr>
          <p:cNvPicPr>
            <a:picLocks noChangeAspect="1"/>
          </p:cNvPicPr>
          <p:nvPr/>
        </p:nvPicPr>
        <p:blipFill>
          <a:blip r:embed="rId7"/>
          <a:stretch>
            <a:fillRect/>
          </a:stretch>
        </p:blipFill>
        <p:spPr>
          <a:xfrm>
            <a:off x="5284606" y="1241154"/>
            <a:ext cx="6260963" cy="43756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718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sz="half" idx="2"/>
          </p:nvPr>
        </p:nvSpPr>
        <p:spPr>
          <a:xfrm>
            <a:off x="680322" y="3030009"/>
            <a:ext cx="10060984" cy="2560564"/>
          </a:xfrm>
        </p:spPr>
        <p:txBody>
          <a:bodyPr>
            <a:normAutofit/>
          </a:bodyPr>
          <a:lstStyle/>
          <a:p>
            <a:r>
              <a:rPr lang="en-US" dirty="0"/>
              <a:t>Finding the % of Churn Customers and customers that keep in with the active services.</a:t>
            </a:r>
          </a:p>
          <a:p>
            <a:r>
              <a:rPr lang="en-US" dirty="0"/>
              <a:t>Analyzing the data in terms of various features responsible for customer churn</a:t>
            </a:r>
          </a:p>
          <a:p>
            <a:r>
              <a:rPr lang="en-US" dirty="0"/>
              <a:t>Finding a most suited machine learning model for correct classification of churn and non churn customers</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Data Pre-processing – Fulfilling the basic assumptions of modeling </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680322" y="2314938"/>
            <a:ext cx="9956812" cy="3621250"/>
          </a:xfrm>
        </p:spPr>
        <p:txBody>
          <a:bodyPr>
            <a:normAutofit fontScale="92500" lnSpcReduction="10000"/>
          </a:bodyPr>
          <a:lstStyle/>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Prediction Outcome Nature - Binary outcome Predicting whether the customer will churn or not.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Supervised Learning is applied as we have a labelled data set.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 The Requirements for machine learning models selected based on the prediction outcome</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Response Variable is Binary</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is No Multicollinearity Among Explanatory Variables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Sample Size is Sufficiently Large (more than 500 data points)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are No Extreme Outliers </a:t>
            </a:r>
          </a:p>
          <a:p>
            <a:endParaRPr lang="en-AU" sz="2400" b="1" dirty="0"/>
          </a:p>
        </p:txBody>
      </p:sp>
    </p:spTree>
    <p:extLst>
      <p:ext uri="{BB962C8B-B14F-4D97-AF65-F5344CB8AC3E}">
        <p14:creationId xmlns:p14="http://schemas.microsoft.com/office/powerpoint/2010/main" val="319407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0" y="2314937"/>
            <a:ext cx="12192000" cy="4543063"/>
          </a:xfrm>
        </p:spPr>
        <p:txBody>
          <a:bodyPr>
            <a:normAutofit/>
          </a:bodyPr>
          <a:lstStyle/>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Data Imputation </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Feature selection is one of the first and important steps while performing any machine learning  using heatmaps and box plots. A feature in case of a dataset simply means a column</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Pre-process ordinal and nominal categorical variables differently. [label encoder for ordinal and hot encoding for nominal]</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Standardization-In Standardization, we transform our values such that the mean of the values is 0 and the standard deviation is 1</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Check for Multicollinearity. – we have used VIF </a:t>
            </a:r>
          </a:p>
          <a:p>
            <a:pPr marL="342900" indent="-342900">
              <a:lnSpc>
                <a:spcPct val="107000"/>
              </a:lnSpc>
              <a:spcAft>
                <a:spcPts val="800"/>
              </a:spcAft>
              <a:buFont typeface="+mj-lt"/>
              <a:buAutoNum type="arabicPeriod"/>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p:txBody>
      </p:sp>
    </p:spTree>
    <p:extLst>
      <p:ext uri="{BB962C8B-B14F-4D97-AF65-F5344CB8AC3E}">
        <p14:creationId xmlns:p14="http://schemas.microsoft.com/office/powerpoint/2010/main" val="52229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pic>
        <p:nvPicPr>
          <p:cNvPr id="6" name="Picture 5">
            <a:extLst>
              <a:ext uri="{FF2B5EF4-FFF2-40B4-BE49-F238E27FC236}">
                <a16:creationId xmlns:a16="http://schemas.microsoft.com/office/drawing/2014/main" id="{452F0C96-3B59-AF1D-906A-541B776BB4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02423"/>
            <a:ext cx="4867275" cy="3867150"/>
          </a:xfrm>
          <a:prstGeom prst="rect">
            <a:avLst/>
          </a:prstGeom>
          <a:noFill/>
        </p:spPr>
      </p:pic>
      <p:pic>
        <p:nvPicPr>
          <p:cNvPr id="7" name="Picture 6">
            <a:extLst>
              <a:ext uri="{FF2B5EF4-FFF2-40B4-BE49-F238E27FC236}">
                <a16:creationId xmlns:a16="http://schemas.microsoft.com/office/drawing/2014/main" id="{D86A47C2-DD16-B828-A998-2EB75F2103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939" y="2502423"/>
            <a:ext cx="6236970" cy="1600200"/>
          </a:xfrm>
          <a:prstGeom prst="rect">
            <a:avLst/>
          </a:prstGeom>
          <a:noFill/>
        </p:spPr>
      </p:pic>
      <p:pic>
        <p:nvPicPr>
          <p:cNvPr id="8" name="Picture 7">
            <a:extLst>
              <a:ext uri="{FF2B5EF4-FFF2-40B4-BE49-F238E27FC236}">
                <a16:creationId xmlns:a16="http://schemas.microsoft.com/office/drawing/2014/main" id="{A795CD48-3475-2D47-CD00-B843BF205D21}"/>
              </a:ext>
            </a:extLst>
          </p:cNvPr>
          <p:cNvPicPr>
            <a:picLocks noChangeAspect="1"/>
          </p:cNvPicPr>
          <p:nvPr/>
        </p:nvPicPr>
        <p:blipFill>
          <a:blip r:embed="rId4"/>
          <a:stretch>
            <a:fillRect/>
          </a:stretch>
        </p:blipFill>
        <p:spPr>
          <a:xfrm>
            <a:off x="6458770" y="4349091"/>
            <a:ext cx="3672840" cy="2118360"/>
          </a:xfrm>
          <a:prstGeom prst="rect">
            <a:avLst/>
          </a:prstGeom>
        </p:spPr>
      </p:pic>
    </p:spTree>
    <p:extLst>
      <p:ext uri="{BB962C8B-B14F-4D97-AF65-F5344CB8AC3E}">
        <p14:creationId xmlns:p14="http://schemas.microsoft.com/office/powerpoint/2010/main" val="2807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We have taken the following suggestive steps to build the model</a:t>
            </a:r>
          </a:p>
          <a:p>
            <a:r>
              <a:rPr lang="en-US" dirty="0"/>
              <a:t>Preprocess data (convert columns to appropriate formats, handle missing values, etc.)</a:t>
            </a:r>
          </a:p>
          <a:p>
            <a:r>
              <a:rPr lang="en-US" dirty="0"/>
              <a:t>Conduct appropriate exploratory analysis to extract useful insights (whether directly useful for business or for eventual modelling/feature engineering)</a:t>
            </a:r>
          </a:p>
          <a:p>
            <a:r>
              <a:rPr lang="en-US" dirty="0"/>
              <a:t>Derive new features</a:t>
            </a:r>
          </a:p>
          <a:p>
            <a:r>
              <a:rPr lang="en-US" dirty="0"/>
              <a:t>Train a variety of models, tune model hyperparameters, etc. (handle class imbalance using appropriate techniques such as Accuracy, Recall, Precision, F1score, F2Score)</a:t>
            </a:r>
          </a:p>
          <a:p>
            <a:r>
              <a:rPr lang="en-US" dirty="0"/>
              <a:t>Evaluate the models using appropriate evaluation metrics. Note that it is more important to identify churners than the non-churners accurately - choose an appropriate evaluation metric which reflects this business goal</a:t>
            </a:r>
          </a:p>
          <a:p>
            <a:r>
              <a:rPr lang="en-US" dirty="0"/>
              <a:t>Finally, choose a model based on some evaluation metric</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846-463A-0F82-A74A-FAD512BB804A}"/>
              </a:ext>
            </a:extLst>
          </p:cNvPr>
          <p:cNvSpPr>
            <a:spLocks noGrp="1"/>
          </p:cNvSpPr>
          <p:nvPr>
            <p:ph type="title"/>
          </p:nvPr>
        </p:nvSpPr>
        <p:spPr/>
        <p:txBody>
          <a:bodyPr/>
          <a:lstStyle/>
          <a:p>
            <a:r>
              <a:rPr lang="en-AU" dirty="0"/>
              <a:t>Technologies Used</a:t>
            </a:r>
          </a:p>
        </p:txBody>
      </p:sp>
      <p:pic>
        <p:nvPicPr>
          <p:cNvPr id="7" name="Picture 6" descr="A picture containing text, clipart&#10;&#10;Description automatically generated">
            <a:extLst>
              <a:ext uri="{FF2B5EF4-FFF2-40B4-BE49-F238E27FC236}">
                <a16:creationId xmlns:a16="http://schemas.microsoft.com/office/drawing/2014/main" id="{47A6F95E-C80E-AD27-BFEF-11BEA94E87DF}"/>
              </a:ext>
            </a:extLst>
          </p:cNvPr>
          <p:cNvPicPr>
            <a:picLocks noChangeAspect="1"/>
          </p:cNvPicPr>
          <p:nvPr/>
        </p:nvPicPr>
        <p:blipFill>
          <a:blip r:embed="rId2"/>
          <a:stretch>
            <a:fillRect/>
          </a:stretch>
        </p:blipFill>
        <p:spPr>
          <a:xfrm>
            <a:off x="4258109" y="4485247"/>
            <a:ext cx="4000500" cy="1143000"/>
          </a:xfrm>
          <a:prstGeom prst="rect">
            <a:avLst/>
          </a:prstGeom>
        </p:spPr>
      </p:pic>
      <p:pic>
        <p:nvPicPr>
          <p:cNvPr id="9" name="Picture 8" descr="Logo, company name&#10;&#10;Description automatically generated">
            <a:extLst>
              <a:ext uri="{FF2B5EF4-FFF2-40B4-BE49-F238E27FC236}">
                <a16:creationId xmlns:a16="http://schemas.microsoft.com/office/drawing/2014/main" id="{583A12E1-D9FB-4462-A6CC-F19F7E93BF7D}"/>
              </a:ext>
            </a:extLst>
          </p:cNvPr>
          <p:cNvPicPr>
            <a:picLocks noChangeAspect="1"/>
          </p:cNvPicPr>
          <p:nvPr/>
        </p:nvPicPr>
        <p:blipFill>
          <a:blip r:embed="rId3"/>
          <a:stretch>
            <a:fillRect/>
          </a:stretch>
        </p:blipFill>
        <p:spPr>
          <a:xfrm>
            <a:off x="8798067" y="4574870"/>
            <a:ext cx="2918284" cy="1571625"/>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E96035DA-BDE7-0911-8952-BA0AA47A1C32}"/>
              </a:ext>
            </a:extLst>
          </p:cNvPr>
          <p:cNvPicPr>
            <a:picLocks noChangeAspect="1"/>
          </p:cNvPicPr>
          <p:nvPr/>
        </p:nvPicPr>
        <p:blipFill>
          <a:blip r:embed="rId4"/>
          <a:stretch>
            <a:fillRect/>
          </a:stretch>
        </p:blipFill>
        <p:spPr>
          <a:xfrm>
            <a:off x="7820025" y="2488165"/>
            <a:ext cx="4000501" cy="1047750"/>
          </a:xfrm>
          <a:prstGeom prst="rect">
            <a:avLst/>
          </a:prstGeom>
        </p:spPr>
      </p:pic>
      <p:pic>
        <p:nvPicPr>
          <p:cNvPr id="13" name="Picture 12" descr="Circle&#10;&#10;Description automatically generated">
            <a:extLst>
              <a:ext uri="{FF2B5EF4-FFF2-40B4-BE49-F238E27FC236}">
                <a16:creationId xmlns:a16="http://schemas.microsoft.com/office/drawing/2014/main" id="{111A5EDB-CDE6-6CE4-89FB-BB455A28607D}"/>
              </a:ext>
            </a:extLst>
          </p:cNvPr>
          <p:cNvPicPr>
            <a:picLocks noChangeAspect="1"/>
          </p:cNvPicPr>
          <p:nvPr/>
        </p:nvPicPr>
        <p:blipFill>
          <a:blip r:embed="rId5"/>
          <a:stretch>
            <a:fillRect/>
          </a:stretch>
        </p:blipFill>
        <p:spPr>
          <a:xfrm>
            <a:off x="479285" y="4485247"/>
            <a:ext cx="2914650" cy="1571625"/>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D532F985-998B-61E7-0A56-25FF8EA6E0FB}"/>
              </a:ext>
            </a:extLst>
          </p:cNvPr>
          <p:cNvPicPr>
            <a:picLocks noChangeAspect="1"/>
          </p:cNvPicPr>
          <p:nvPr/>
        </p:nvPicPr>
        <p:blipFill>
          <a:blip r:embed="rId6"/>
          <a:stretch>
            <a:fillRect/>
          </a:stretch>
        </p:blipFill>
        <p:spPr>
          <a:xfrm>
            <a:off x="4115831" y="2469173"/>
            <a:ext cx="3362325" cy="1362075"/>
          </a:xfrm>
          <a:prstGeom prst="rect">
            <a:avLst/>
          </a:prstGeom>
        </p:spPr>
      </p:pic>
      <p:pic>
        <p:nvPicPr>
          <p:cNvPr id="17" name="Picture 16" descr="Logo, company name&#10;&#10;Description automatically generated">
            <a:extLst>
              <a:ext uri="{FF2B5EF4-FFF2-40B4-BE49-F238E27FC236}">
                <a16:creationId xmlns:a16="http://schemas.microsoft.com/office/drawing/2014/main" id="{8302287F-779D-8C77-89B0-18A68E71BDB6}"/>
              </a:ext>
            </a:extLst>
          </p:cNvPr>
          <p:cNvPicPr>
            <a:picLocks noChangeAspect="1"/>
          </p:cNvPicPr>
          <p:nvPr/>
        </p:nvPicPr>
        <p:blipFill>
          <a:blip r:embed="rId7"/>
          <a:stretch>
            <a:fillRect/>
          </a:stretch>
        </p:blipFill>
        <p:spPr>
          <a:xfrm>
            <a:off x="495220" y="2469173"/>
            <a:ext cx="2962275" cy="1543050"/>
          </a:xfrm>
          <a:prstGeom prst="rect">
            <a:avLst/>
          </a:prstGeom>
        </p:spPr>
      </p:pic>
    </p:spTree>
    <p:extLst>
      <p:ext uri="{BB962C8B-B14F-4D97-AF65-F5344CB8AC3E}">
        <p14:creationId xmlns:p14="http://schemas.microsoft.com/office/powerpoint/2010/main" val="401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1104</Words>
  <Application>Microsoft Office PowerPoint</Application>
  <PresentationFormat>Widescreen</PresentationFormat>
  <Paragraphs>129</Paragraphs>
  <Slides>32</Slides>
  <Notes>19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32</vt:i4>
      </vt:variant>
    </vt:vector>
  </HeadingPairs>
  <TitlesOfParts>
    <vt:vector size="39" baseType="lpstr">
      <vt:lpstr>Arial</vt:lpstr>
      <vt:lpstr>Calibri</vt:lpstr>
      <vt:lpstr>Trebuchet MS</vt:lpstr>
      <vt:lpstr>Berlin</vt:lpstr>
      <vt:lpstr>1_Berlin</vt:lpstr>
      <vt:lpstr>2_Berlin</vt:lpstr>
      <vt:lpstr>3_Berlin</vt:lpstr>
      <vt:lpstr>Project 4 – Machine Learning</vt:lpstr>
      <vt:lpstr>Agenda / Topics</vt:lpstr>
      <vt:lpstr>Motivation</vt:lpstr>
      <vt:lpstr>Project Objective</vt:lpstr>
      <vt:lpstr>Data Pre-processing – Fulfilling the basic assumptions of modeling </vt:lpstr>
      <vt:lpstr>Steps of Processing</vt:lpstr>
      <vt:lpstr>Steps of Processing</vt:lpstr>
      <vt:lpstr>Procedure/Methodology</vt:lpstr>
      <vt:lpstr>Technologies Used</vt:lpstr>
      <vt:lpstr>Decision Tree</vt:lpstr>
      <vt:lpstr>PowerPoint Presentation</vt:lpstr>
      <vt:lpstr>PowerPoint Presentation</vt:lpstr>
      <vt:lpstr>Random Forest</vt:lpstr>
      <vt:lpstr>Random Forest Features</vt:lpstr>
      <vt:lpstr>Random Forest Classifier Confusion Matrix</vt:lpstr>
      <vt:lpstr>Rates and Scores</vt:lpstr>
      <vt:lpstr>Adaboost</vt:lpstr>
      <vt:lpstr>Adaboost Features</vt:lpstr>
      <vt:lpstr>Logistic Regression</vt:lpstr>
      <vt:lpstr>Supporting content</vt:lpstr>
      <vt:lpstr>Supporting content</vt:lpstr>
      <vt:lpstr>K-Nearest Neighbor(KNN)</vt:lpstr>
      <vt:lpstr>Supporting content</vt:lpstr>
      <vt:lpstr>Data observations</vt:lpstr>
      <vt:lpstr>SVC</vt:lpstr>
      <vt:lpstr>Tensar Flow (Deep Learning)</vt:lpstr>
      <vt:lpstr>TensorFlow is an open-source library developed by Google primarily for deep learning applications </vt:lpstr>
      <vt:lpstr>Graphs</vt:lpstr>
      <vt:lpstr>Project Summary</vt:lpstr>
      <vt:lpstr>Conclusion</vt:lpstr>
      <vt:lpstr>The APP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Kevin McConchie</dc:creator>
  <cp:lastModifiedBy>Kevin McConchie</cp:lastModifiedBy>
  <cp:revision>9</cp:revision>
  <dcterms:created xsi:type="dcterms:W3CDTF">2014-04-17T23:07:25Z</dcterms:created>
  <dcterms:modified xsi:type="dcterms:W3CDTF">2022-10-16T22:40:32Z</dcterms:modified>
</cp:coreProperties>
</file>