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28"/>
  </p:notesMasterIdLst>
  <p:sldIdLst>
    <p:sldId id="257" r:id="rId5"/>
    <p:sldId id="258" r:id="rId6"/>
    <p:sldId id="277" r:id="rId7"/>
    <p:sldId id="259" r:id="rId8"/>
    <p:sldId id="260" r:id="rId9"/>
    <p:sldId id="278" r:id="rId10"/>
    <p:sldId id="261" r:id="rId11"/>
    <p:sldId id="262" r:id="rId12"/>
    <p:sldId id="263" r:id="rId13"/>
    <p:sldId id="268" r:id="rId14"/>
    <p:sldId id="272" r:id="rId15"/>
    <p:sldId id="266" r:id="rId16"/>
    <p:sldId id="279" r:id="rId17"/>
    <p:sldId id="267" r:id="rId18"/>
    <p:sldId id="273" r:id="rId19"/>
    <p:sldId id="265" r:id="rId20"/>
    <p:sldId id="270" r:id="rId21"/>
    <p:sldId id="271" r:id="rId22"/>
    <p:sldId id="264" r:id="rId23"/>
    <p:sldId id="269"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7"/>
            <p14:sldId id="259"/>
            <p14:sldId id="260"/>
            <p14:sldId id="278"/>
            <p14:sldId id="261"/>
          </p14:sldIdLst>
        </p14:section>
        <p14:section name="Group Member 1" id="{0860697E-8C4A-43F9-A7C0-C435911657B2}">
          <p14:sldIdLst>
            <p14:sldId id="262"/>
            <p14:sldId id="263"/>
            <p14:sldId id="268"/>
            <p14:sldId id="272"/>
          </p14:sldIdLst>
        </p14:section>
        <p14:section name="Group Member 2" id="{ED02CA79-8112-418E-8BC2-0FD9B68AECB3}">
          <p14:sldIdLst>
            <p14:sldId id="266"/>
            <p14:sldId id="279"/>
            <p14:sldId id="267"/>
            <p14:sldId id="273"/>
            <p14:sldId id="265"/>
          </p14:sldIdLst>
        </p14:section>
        <p14:section name="Group Member 3" id="{0DAD77B1-60C5-4EB2-933E-C56E97A5B2A7}">
          <p14:sldIdLst>
            <p14:sldId id="270"/>
            <p14:sldId id="271"/>
            <p14:sldId id="264"/>
            <p14:sldId id="269"/>
          </p14:sldIdLst>
        </p14:section>
        <p14:section name="General Closing" id="{4AB6C702-EE4D-4283-ACB0-770710E41AE6}">
          <p14:sldIdLst>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76" d="100"/>
          <a:sy n="76" d="100"/>
        </p:scale>
        <p:origin x="806" y="67"/>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65000"/>
                    <a:tint val="94000"/>
                    <a:satMod val="103000"/>
                    <a:lumMod val="102000"/>
                  </a:schemeClr>
                </a:gs>
                <a:gs pos="50000">
                  <a:schemeClr val="accent1">
                    <a:shade val="65000"/>
                    <a:shade val="100000"/>
                    <a:satMod val="110000"/>
                    <a:lumMod val="100000"/>
                  </a:schemeClr>
                </a:gs>
                <a:gs pos="100000">
                  <a:schemeClr val="accent1">
                    <a:shade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39-4DD8-A2A7-4771B27ACAAC}"/>
            </c:ext>
          </c:extLst>
        </c:ser>
        <c:ser>
          <c:idx val="1"/>
          <c:order val="1"/>
          <c:tx>
            <c:strRef>
              <c:f>Sheet1!$C$1</c:f>
              <c:strCache>
                <c:ptCount val="1"/>
                <c:pt idx="0">
                  <c:v>Series 2</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39-4DD8-A2A7-4771B27ACAAC}"/>
            </c:ext>
          </c:extLst>
        </c:ser>
        <c:ser>
          <c:idx val="2"/>
          <c:order val="2"/>
          <c:tx>
            <c:strRef>
              <c:f>Sheet1!$D$1</c:f>
              <c:strCache>
                <c:ptCount val="1"/>
                <c:pt idx="0">
                  <c:v>Series 3</c:v>
                </c:pt>
              </c:strCache>
            </c:strRef>
          </c:tx>
          <c:spPr>
            <a:gradFill rotWithShape="1">
              <a:gsLst>
                <a:gs pos="0">
                  <a:schemeClr val="accent1">
                    <a:tint val="65000"/>
                    <a:tint val="94000"/>
                    <a:satMod val="103000"/>
                    <a:lumMod val="102000"/>
                  </a:schemeClr>
                </a:gs>
                <a:gs pos="50000">
                  <a:schemeClr val="accent1">
                    <a:tint val="65000"/>
                    <a:shade val="100000"/>
                    <a:satMod val="110000"/>
                    <a:lumMod val="100000"/>
                  </a:schemeClr>
                </a:gs>
                <a:gs pos="100000">
                  <a:schemeClr val="accent1">
                    <a:tint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39-4DD8-A2A7-4771B27ACAAC}"/>
            </c:ext>
          </c:extLst>
        </c:ser>
        <c:dLbls>
          <c:dLblPos val="outEnd"/>
          <c:showLegendKey val="0"/>
          <c:showVal val="1"/>
          <c:showCatName val="0"/>
          <c:showSerName val="0"/>
          <c:showPercent val="0"/>
          <c:showBubbleSize val="0"/>
        </c:dLbls>
        <c:gapWidth val="100"/>
        <c:overlap val="-24"/>
        <c:axId val="244385544"/>
        <c:axId val="244385936"/>
      </c:barChart>
      <c:catAx>
        <c:axId val="244385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936"/>
        <c:crosses val="autoZero"/>
        <c:auto val="1"/>
        <c:lblAlgn val="ctr"/>
        <c:lblOffset val="100"/>
        <c:noMultiLvlLbl val="0"/>
      </c:catAx>
      <c:valAx>
        <c:axId val="24438593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EC-4387-AC19-2FAE720A882B}"/>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EC-4387-AC19-2FAE720A882B}"/>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EC-4387-AC19-2FAE720A882B}"/>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9FA-4115-ACB8-E0CC4EE4ED19}"/>
              </c:ext>
            </c:extLst>
          </c:dPt>
          <c:dPt>
            <c:idx val="1"/>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9FA-4115-ACB8-E0CC4EE4ED19}"/>
              </c:ext>
            </c:extLst>
          </c:dPt>
          <c:dPt>
            <c:idx val="2"/>
            <c:bubble3D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9FA-4115-ACB8-E0CC4EE4ED19}"/>
              </c:ext>
            </c:extLst>
          </c:dPt>
          <c:dPt>
            <c:idx val="3"/>
            <c:bubble3D val="0"/>
            <c:spPr>
              <a:gradFill rotWithShape="1">
                <a:gsLst>
                  <a:gs pos="0">
                    <a:schemeClr val="accent2">
                      <a:lumMod val="60000"/>
                      <a:tint val="94000"/>
                      <a:satMod val="103000"/>
                      <a:lumMod val="102000"/>
                    </a:schemeClr>
                  </a:gs>
                  <a:gs pos="50000">
                    <a:schemeClr val="accent2">
                      <a:lumMod val="60000"/>
                      <a:shade val="100000"/>
                      <a:satMod val="110000"/>
                      <a:lumMod val="100000"/>
                    </a:schemeClr>
                  </a:gs>
                  <a:gs pos="100000">
                    <a:schemeClr val="accent2">
                      <a:lumMod val="60000"/>
                      <a:shade val="78000"/>
                      <a:satMod val="120000"/>
                      <a:lumMod val="99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39FA-4115-ACB8-E0CC4EE4ED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Item 1</c:v>
                </c:pt>
                <c:pt idx="1">
                  <c:v>Item 2</c:v>
                </c:pt>
                <c:pt idx="2">
                  <c:v>Item 3</c:v>
                </c:pt>
                <c:pt idx="3">
                  <c:v>Item 4</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9FA-4115-ACB8-E0CC4EE4ED19}"/>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884D6-3BB1-4C7A-9958-3549A252B586}" type="doc">
      <dgm:prSet loTypeId="urn:microsoft.com/office/officeart/2005/8/layout/hProcess7" loCatId="process" qsTypeId="urn:microsoft.com/office/officeart/2005/8/quickstyle/simple5" qsCatId="simple" csTypeId="urn:microsoft.com/office/officeart/2005/8/colors/accent1_5" csCatId="accent1" phldr="1"/>
      <dgm:spPr/>
      <dgm:t>
        <a:bodyPr/>
        <a:lstStyle/>
        <a:p>
          <a:endParaRPr lang="en-US"/>
        </a:p>
      </dgm:t>
    </dgm:pt>
    <dgm:pt modelId="{CBB4726E-AC91-486A-9831-3C73E5C3A40D}">
      <dgm:prSet phldrT="[Text]"/>
      <dgm:spPr/>
      <dgm:t>
        <a:bodyPr/>
        <a:lstStyle/>
        <a:p>
          <a:r>
            <a:rPr lang="en-US"/>
            <a:t>Item</a:t>
          </a:r>
        </a:p>
      </dgm:t>
    </dgm:pt>
    <dgm:pt modelId="{4D6F7DE9-F890-465D-896D-EB7F06F3FCA4}" type="parTrans" cxnId="{170C6B92-7B7F-4B14-9CA2-362E963776FB}">
      <dgm:prSet/>
      <dgm:spPr/>
      <dgm:t>
        <a:bodyPr/>
        <a:lstStyle/>
        <a:p>
          <a:endParaRPr lang="en-US"/>
        </a:p>
      </dgm:t>
    </dgm:pt>
    <dgm:pt modelId="{FD6A68BD-479F-4AF1-B090-C85511CDCD40}" type="sibTrans" cxnId="{170C6B92-7B7F-4B14-9CA2-362E963776FB}">
      <dgm:prSet/>
      <dgm:spPr/>
      <dgm:t>
        <a:bodyPr/>
        <a:lstStyle/>
        <a:p>
          <a:endParaRPr lang="en-US"/>
        </a:p>
      </dgm:t>
    </dgm:pt>
    <dgm:pt modelId="{97BF57BE-D03A-4AD9-86DC-75B69C13E876}">
      <dgm:prSet phldrT="[Text]"/>
      <dgm:spPr/>
      <dgm:t>
        <a:bodyPr/>
        <a:lstStyle/>
        <a:p>
          <a:r>
            <a:rPr lang="en-US"/>
            <a:t>Text</a:t>
          </a:r>
        </a:p>
      </dgm:t>
    </dgm:pt>
    <dgm:pt modelId="{F42D08D6-D259-4940-8C5B-344DC55D290F}" type="parTrans" cxnId="{01FA4A28-9B9F-46B8-AF19-E6EBBA82716B}">
      <dgm:prSet/>
      <dgm:spPr/>
      <dgm:t>
        <a:bodyPr/>
        <a:lstStyle/>
        <a:p>
          <a:endParaRPr lang="en-US"/>
        </a:p>
      </dgm:t>
    </dgm:pt>
    <dgm:pt modelId="{0BB7D230-6C36-4DE0-AA50-71E0A02BE01B}" type="sibTrans" cxnId="{01FA4A28-9B9F-46B8-AF19-E6EBBA82716B}">
      <dgm:prSet/>
      <dgm:spPr/>
      <dgm:t>
        <a:bodyPr/>
        <a:lstStyle/>
        <a:p>
          <a:endParaRPr lang="en-US"/>
        </a:p>
      </dgm:t>
    </dgm:pt>
    <dgm:pt modelId="{79FA98B1-E03E-48AA-BF19-2A636D041FCD}">
      <dgm:prSet phldrT="[Text]"/>
      <dgm:spPr/>
      <dgm:t>
        <a:bodyPr/>
        <a:lstStyle/>
        <a:p>
          <a:r>
            <a:rPr lang="en-US"/>
            <a:t>Item</a:t>
          </a:r>
        </a:p>
      </dgm:t>
    </dgm:pt>
    <dgm:pt modelId="{1384A03D-C4EF-41E0-96F4-155E3FFE8E39}" type="parTrans" cxnId="{8FB9F488-F6CA-4431-A695-02C7C260DF03}">
      <dgm:prSet/>
      <dgm:spPr/>
      <dgm:t>
        <a:bodyPr/>
        <a:lstStyle/>
        <a:p>
          <a:endParaRPr lang="en-US"/>
        </a:p>
      </dgm:t>
    </dgm:pt>
    <dgm:pt modelId="{CF728D67-BDA2-40A0-A9E3-999DBAFB51FC}" type="sibTrans" cxnId="{8FB9F488-F6CA-4431-A695-02C7C260DF03}">
      <dgm:prSet/>
      <dgm:spPr/>
      <dgm:t>
        <a:bodyPr/>
        <a:lstStyle/>
        <a:p>
          <a:endParaRPr lang="en-US"/>
        </a:p>
      </dgm:t>
    </dgm:pt>
    <dgm:pt modelId="{483E9BB6-2098-4EA1-BE95-6D2C33525E9A}">
      <dgm:prSet phldrT="[Text]"/>
      <dgm:spPr/>
      <dgm:t>
        <a:bodyPr/>
        <a:lstStyle/>
        <a:p>
          <a:r>
            <a:rPr lang="en-US"/>
            <a:t>Text</a:t>
          </a:r>
        </a:p>
      </dgm:t>
    </dgm:pt>
    <dgm:pt modelId="{F48A9973-28C0-4A35-8C70-77B8077F41EA}" type="parTrans" cxnId="{021A4501-2B02-4B30-9097-0ECE013D372E}">
      <dgm:prSet/>
      <dgm:spPr/>
      <dgm:t>
        <a:bodyPr/>
        <a:lstStyle/>
        <a:p>
          <a:endParaRPr lang="en-US"/>
        </a:p>
      </dgm:t>
    </dgm:pt>
    <dgm:pt modelId="{442E10EF-3A01-4108-80E7-42DCB5F914EE}" type="sibTrans" cxnId="{021A4501-2B02-4B30-9097-0ECE013D372E}">
      <dgm:prSet/>
      <dgm:spPr/>
      <dgm:t>
        <a:bodyPr/>
        <a:lstStyle/>
        <a:p>
          <a:endParaRPr lang="en-US"/>
        </a:p>
      </dgm:t>
    </dgm:pt>
    <dgm:pt modelId="{7C96374A-BB1C-498B-A862-B1C8CE248781}">
      <dgm:prSet phldrT="[Text]"/>
      <dgm:spPr/>
      <dgm:t>
        <a:bodyPr/>
        <a:lstStyle/>
        <a:p>
          <a:r>
            <a:rPr lang="en-US"/>
            <a:t>Item</a:t>
          </a:r>
        </a:p>
      </dgm:t>
    </dgm:pt>
    <dgm:pt modelId="{04456B23-BD8D-4AFC-A79C-8B8E89F24B5C}" type="parTrans" cxnId="{F727B982-8474-48EF-B46E-F3A747A0BC5C}">
      <dgm:prSet/>
      <dgm:spPr/>
      <dgm:t>
        <a:bodyPr/>
        <a:lstStyle/>
        <a:p>
          <a:endParaRPr lang="en-US"/>
        </a:p>
      </dgm:t>
    </dgm:pt>
    <dgm:pt modelId="{0768D594-6F2A-430C-9F9D-004BD3769FF0}" type="sibTrans" cxnId="{F727B982-8474-48EF-B46E-F3A747A0BC5C}">
      <dgm:prSet/>
      <dgm:spPr/>
      <dgm:t>
        <a:bodyPr/>
        <a:lstStyle/>
        <a:p>
          <a:endParaRPr lang="en-US"/>
        </a:p>
      </dgm:t>
    </dgm:pt>
    <dgm:pt modelId="{DF709940-0038-47A4-B2C5-5158E0AB11E3}">
      <dgm:prSet phldrT="[Text]"/>
      <dgm:spPr/>
      <dgm:t>
        <a:bodyPr/>
        <a:lstStyle/>
        <a:p>
          <a:r>
            <a:rPr lang="en-US"/>
            <a:t>Text</a:t>
          </a:r>
        </a:p>
      </dgm:t>
    </dgm:pt>
    <dgm:pt modelId="{414F2A37-5820-4CD0-AC35-177E20A7A1CC}" type="parTrans" cxnId="{C914FB38-DF1E-4F4E-826B-5E0AF62502F9}">
      <dgm:prSet/>
      <dgm:spPr/>
      <dgm:t>
        <a:bodyPr/>
        <a:lstStyle/>
        <a:p>
          <a:endParaRPr lang="en-US"/>
        </a:p>
      </dgm:t>
    </dgm:pt>
    <dgm:pt modelId="{87297EC5-70A7-45B5-970E-CAE982770F81}" type="sibTrans" cxnId="{C914FB38-DF1E-4F4E-826B-5E0AF62502F9}">
      <dgm:prSet/>
      <dgm:spPr/>
      <dgm:t>
        <a:bodyPr/>
        <a:lstStyle/>
        <a:p>
          <a:endParaRPr lang="en-US"/>
        </a:p>
      </dgm:t>
    </dgm:pt>
    <dgm:pt modelId="{242E3341-A476-421B-8FAD-8F480FA2A80E}">
      <dgm:prSet phldrT="[Text]"/>
      <dgm:spPr/>
      <dgm:t>
        <a:bodyPr/>
        <a:lstStyle/>
        <a:p>
          <a:r>
            <a:rPr lang="en-US"/>
            <a:t>Item</a:t>
          </a:r>
        </a:p>
      </dgm:t>
    </dgm:pt>
    <dgm:pt modelId="{D9EE479C-65E1-4D7B-83CD-4A907C8A675C}" type="parTrans" cxnId="{D83A8DCF-83A0-45A9-A956-F3C96B54427C}">
      <dgm:prSet/>
      <dgm:spPr/>
      <dgm:t>
        <a:bodyPr/>
        <a:lstStyle/>
        <a:p>
          <a:endParaRPr lang="en-US"/>
        </a:p>
      </dgm:t>
    </dgm:pt>
    <dgm:pt modelId="{BAD25D22-F953-4DD8-B268-088B3F9A20C1}" type="sibTrans" cxnId="{D83A8DCF-83A0-45A9-A956-F3C96B54427C}">
      <dgm:prSet/>
      <dgm:spPr/>
      <dgm:t>
        <a:bodyPr/>
        <a:lstStyle/>
        <a:p>
          <a:endParaRPr lang="en-US"/>
        </a:p>
      </dgm:t>
    </dgm:pt>
    <dgm:pt modelId="{FC570A8E-CEE4-43E8-84BB-9A7529349B5E}">
      <dgm:prSet phldrT="[Text]"/>
      <dgm:spPr/>
      <dgm:t>
        <a:bodyPr/>
        <a:lstStyle/>
        <a:p>
          <a:r>
            <a:rPr lang="en-US"/>
            <a:t>Text</a:t>
          </a:r>
        </a:p>
      </dgm:t>
    </dgm:pt>
    <dgm:pt modelId="{BF865601-7A54-42F5-8595-E528056EC20A}" type="parTrans" cxnId="{6ECCC40D-498C-485F-98EA-C57AB0E69596}">
      <dgm:prSet/>
      <dgm:spPr/>
      <dgm:t>
        <a:bodyPr/>
        <a:lstStyle/>
        <a:p>
          <a:endParaRPr lang="en-US"/>
        </a:p>
      </dgm:t>
    </dgm:pt>
    <dgm:pt modelId="{E4A8F694-FE93-4996-A0C3-D671E5ECEEEA}" type="sibTrans" cxnId="{6ECCC40D-498C-485F-98EA-C57AB0E69596}">
      <dgm:prSet/>
      <dgm:spPr/>
      <dgm:t>
        <a:bodyPr/>
        <a:lstStyle/>
        <a:p>
          <a:endParaRPr lang="en-US"/>
        </a:p>
      </dgm:t>
    </dgm:pt>
    <dgm:pt modelId="{B617CC86-A9B2-45C7-80F0-437B13FFBD41}">
      <dgm:prSet phldrT="[Text]"/>
      <dgm:spPr/>
      <dgm:t>
        <a:bodyPr/>
        <a:lstStyle/>
        <a:p>
          <a:r>
            <a:rPr lang="en-US"/>
            <a:t>Item</a:t>
          </a:r>
        </a:p>
      </dgm:t>
    </dgm:pt>
    <dgm:pt modelId="{D5FDD172-A783-4C84-A056-C1A465C2D30D}" type="parTrans" cxnId="{EE7C2B3C-F6F6-4807-A76F-4134B5D897EC}">
      <dgm:prSet/>
      <dgm:spPr/>
      <dgm:t>
        <a:bodyPr/>
        <a:lstStyle/>
        <a:p>
          <a:endParaRPr lang="en-US"/>
        </a:p>
      </dgm:t>
    </dgm:pt>
    <dgm:pt modelId="{F1F0BE42-6FA7-4881-96D2-75FA7C85581E}" type="sibTrans" cxnId="{EE7C2B3C-F6F6-4807-A76F-4134B5D897EC}">
      <dgm:prSet/>
      <dgm:spPr/>
      <dgm:t>
        <a:bodyPr/>
        <a:lstStyle/>
        <a:p>
          <a:endParaRPr lang="en-US"/>
        </a:p>
      </dgm:t>
    </dgm:pt>
    <dgm:pt modelId="{C80B5D68-33D0-44B8-A326-6783BCBDE615}">
      <dgm:prSet phldrT="[Text]"/>
      <dgm:spPr/>
      <dgm:t>
        <a:bodyPr/>
        <a:lstStyle/>
        <a:p>
          <a:r>
            <a:rPr lang="en-US"/>
            <a:t>Text</a:t>
          </a:r>
        </a:p>
      </dgm:t>
    </dgm:pt>
    <dgm:pt modelId="{83FA8EC8-1258-4DD3-8EB6-8F93B5D0F616}" type="parTrans" cxnId="{A7A9075F-02FA-48C0-BBF8-89ED076634B4}">
      <dgm:prSet/>
      <dgm:spPr/>
      <dgm:t>
        <a:bodyPr/>
        <a:lstStyle/>
        <a:p>
          <a:endParaRPr lang="en-US"/>
        </a:p>
      </dgm:t>
    </dgm:pt>
    <dgm:pt modelId="{AB866728-2E92-4FCC-AF08-94F0A386C6ED}" type="sibTrans" cxnId="{A7A9075F-02FA-48C0-BBF8-89ED076634B4}">
      <dgm:prSet/>
      <dgm:spPr/>
      <dgm:t>
        <a:bodyPr/>
        <a:lstStyle/>
        <a:p>
          <a:endParaRPr lang="en-US"/>
        </a:p>
      </dgm:t>
    </dgm:pt>
    <dgm:pt modelId="{E36243BA-743F-4042-AD08-F23C42D17CD2}" type="pres">
      <dgm:prSet presAssocID="{3B5884D6-3BB1-4C7A-9958-3549A252B586}" presName="Name0" presStyleCnt="0">
        <dgm:presLayoutVars>
          <dgm:dir/>
          <dgm:animLvl val="lvl"/>
          <dgm:resizeHandles val="exact"/>
        </dgm:presLayoutVars>
      </dgm:prSet>
      <dgm:spPr/>
    </dgm:pt>
    <dgm:pt modelId="{767AE51B-ECBF-4DDE-B3D5-81BBAEDD071E}" type="pres">
      <dgm:prSet presAssocID="{CBB4726E-AC91-486A-9831-3C73E5C3A40D}" presName="compositeNode" presStyleCnt="0">
        <dgm:presLayoutVars>
          <dgm:bulletEnabled val="1"/>
        </dgm:presLayoutVars>
      </dgm:prSet>
      <dgm:spPr/>
    </dgm:pt>
    <dgm:pt modelId="{B6FCD7B7-199F-44A3-B6BF-5E3FACA6C604}" type="pres">
      <dgm:prSet presAssocID="{CBB4726E-AC91-486A-9831-3C73E5C3A40D}" presName="bgRect" presStyleLbl="node1" presStyleIdx="0" presStyleCnt="5"/>
      <dgm:spPr/>
    </dgm:pt>
    <dgm:pt modelId="{B03DAC02-8446-4C35-BF4A-FCA8CE02D6BA}" type="pres">
      <dgm:prSet presAssocID="{CBB4726E-AC91-486A-9831-3C73E5C3A40D}" presName="parentNode" presStyleLbl="node1" presStyleIdx="0" presStyleCnt="5">
        <dgm:presLayoutVars>
          <dgm:chMax val="0"/>
          <dgm:bulletEnabled val="1"/>
        </dgm:presLayoutVars>
      </dgm:prSet>
      <dgm:spPr/>
    </dgm:pt>
    <dgm:pt modelId="{586ABF2D-8623-413E-8ED0-11EDC83194A9}" type="pres">
      <dgm:prSet presAssocID="{CBB4726E-AC91-486A-9831-3C73E5C3A40D}" presName="childNode" presStyleLbl="node1" presStyleIdx="0" presStyleCnt="5">
        <dgm:presLayoutVars>
          <dgm:bulletEnabled val="1"/>
        </dgm:presLayoutVars>
      </dgm:prSet>
      <dgm:spPr/>
    </dgm:pt>
    <dgm:pt modelId="{23BAEE65-D0C8-405C-96A7-A3DF995A65A0}" type="pres">
      <dgm:prSet presAssocID="{FD6A68BD-479F-4AF1-B090-C85511CDCD40}" presName="hSp" presStyleCnt="0"/>
      <dgm:spPr/>
    </dgm:pt>
    <dgm:pt modelId="{B4BF9838-FEBF-4A3A-8857-BA7C63058D08}" type="pres">
      <dgm:prSet presAssocID="{FD6A68BD-479F-4AF1-B090-C85511CDCD40}" presName="vProcSp" presStyleCnt="0"/>
      <dgm:spPr/>
    </dgm:pt>
    <dgm:pt modelId="{07C06DFE-5B72-4088-85FE-D5299A57753E}" type="pres">
      <dgm:prSet presAssocID="{FD6A68BD-479F-4AF1-B090-C85511CDCD40}" presName="vSp1" presStyleCnt="0"/>
      <dgm:spPr/>
    </dgm:pt>
    <dgm:pt modelId="{575D6E97-7D1F-4E7F-8320-35996600DDD6}" type="pres">
      <dgm:prSet presAssocID="{FD6A68BD-479F-4AF1-B090-C85511CDCD40}" presName="simulatedConn" presStyleLbl="solidFgAcc1" presStyleIdx="0" presStyleCnt="4"/>
      <dgm:spPr/>
    </dgm:pt>
    <dgm:pt modelId="{BC4BBC8C-81E7-4782-86BA-E8BB4BDC4936}" type="pres">
      <dgm:prSet presAssocID="{FD6A68BD-479F-4AF1-B090-C85511CDCD40}" presName="vSp2" presStyleCnt="0"/>
      <dgm:spPr/>
    </dgm:pt>
    <dgm:pt modelId="{3F6F0940-D586-4300-947F-95EBD619E35D}" type="pres">
      <dgm:prSet presAssocID="{FD6A68BD-479F-4AF1-B090-C85511CDCD40}" presName="sibTrans" presStyleCnt="0"/>
      <dgm:spPr/>
    </dgm:pt>
    <dgm:pt modelId="{1D3B1CD7-C916-43CB-85BE-53AF7C9D3A97}" type="pres">
      <dgm:prSet presAssocID="{79FA98B1-E03E-48AA-BF19-2A636D041FCD}" presName="compositeNode" presStyleCnt="0">
        <dgm:presLayoutVars>
          <dgm:bulletEnabled val="1"/>
        </dgm:presLayoutVars>
      </dgm:prSet>
      <dgm:spPr/>
    </dgm:pt>
    <dgm:pt modelId="{65CAE1A9-4C5D-44E8-B2ED-F097165FA6E4}" type="pres">
      <dgm:prSet presAssocID="{79FA98B1-E03E-48AA-BF19-2A636D041FCD}" presName="bgRect" presStyleLbl="node1" presStyleIdx="1" presStyleCnt="5"/>
      <dgm:spPr/>
    </dgm:pt>
    <dgm:pt modelId="{095627DB-6AC8-4EEE-8BCF-3B8BF11845B2}" type="pres">
      <dgm:prSet presAssocID="{79FA98B1-E03E-48AA-BF19-2A636D041FCD}" presName="parentNode" presStyleLbl="node1" presStyleIdx="1" presStyleCnt="5">
        <dgm:presLayoutVars>
          <dgm:chMax val="0"/>
          <dgm:bulletEnabled val="1"/>
        </dgm:presLayoutVars>
      </dgm:prSet>
      <dgm:spPr/>
    </dgm:pt>
    <dgm:pt modelId="{4F74D6F0-9C4F-466B-BCFF-5DE26B1648F7}" type="pres">
      <dgm:prSet presAssocID="{79FA98B1-E03E-48AA-BF19-2A636D041FCD}" presName="childNode" presStyleLbl="node1" presStyleIdx="1" presStyleCnt="5">
        <dgm:presLayoutVars>
          <dgm:bulletEnabled val="1"/>
        </dgm:presLayoutVars>
      </dgm:prSet>
      <dgm:spPr/>
    </dgm:pt>
    <dgm:pt modelId="{DF98642D-BFDF-47D6-9CCF-C6B53445CFB6}" type="pres">
      <dgm:prSet presAssocID="{CF728D67-BDA2-40A0-A9E3-999DBAFB51FC}" presName="hSp" presStyleCnt="0"/>
      <dgm:spPr/>
    </dgm:pt>
    <dgm:pt modelId="{651A902E-E4EF-4BE5-A3EB-7EC7114520D7}" type="pres">
      <dgm:prSet presAssocID="{CF728D67-BDA2-40A0-A9E3-999DBAFB51FC}" presName="vProcSp" presStyleCnt="0"/>
      <dgm:spPr/>
    </dgm:pt>
    <dgm:pt modelId="{7387DD2D-2D87-48D4-8833-09359ACD6409}" type="pres">
      <dgm:prSet presAssocID="{CF728D67-BDA2-40A0-A9E3-999DBAFB51FC}" presName="vSp1" presStyleCnt="0"/>
      <dgm:spPr/>
    </dgm:pt>
    <dgm:pt modelId="{A4A3366A-C914-4596-BD30-55F951F84C58}" type="pres">
      <dgm:prSet presAssocID="{CF728D67-BDA2-40A0-A9E3-999DBAFB51FC}" presName="simulatedConn" presStyleLbl="solidFgAcc1" presStyleIdx="1" presStyleCnt="4"/>
      <dgm:spPr/>
    </dgm:pt>
    <dgm:pt modelId="{66FD636E-7EE3-4F9C-A439-0D87FCF962A9}" type="pres">
      <dgm:prSet presAssocID="{CF728D67-BDA2-40A0-A9E3-999DBAFB51FC}" presName="vSp2" presStyleCnt="0"/>
      <dgm:spPr/>
    </dgm:pt>
    <dgm:pt modelId="{774B3F2C-7DDC-4E76-BAFA-DFE75048E6B9}" type="pres">
      <dgm:prSet presAssocID="{CF728D67-BDA2-40A0-A9E3-999DBAFB51FC}" presName="sibTrans" presStyleCnt="0"/>
      <dgm:spPr/>
    </dgm:pt>
    <dgm:pt modelId="{3543DFED-309D-4086-AF02-D6218F5356C2}" type="pres">
      <dgm:prSet presAssocID="{7C96374A-BB1C-498B-A862-B1C8CE248781}" presName="compositeNode" presStyleCnt="0">
        <dgm:presLayoutVars>
          <dgm:bulletEnabled val="1"/>
        </dgm:presLayoutVars>
      </dgm:prSet>
      <dgm:spPr/>
    </dgm:pt>
    <dgm:pt modelId="{9C17B0C7-EFC7-477F-8080-909280801ED3}" type="pres">
      <dgm:prSet presAssocID="{7C96374A-BB1C-498B-A862-B1C8CE248781}" presName="bgRect" presStyleLbl="node1" presStyleIdx="2" presStyleCnt="5"/>
      <dgm:spPr/>
    </dgm:pt>
    <dgm:pt modelId="{10A5F8B1-5BAC-47A3-9AB5-B9C79C2450BC}" type="pres">
      <dgm:prSet presAssocID="{7C96374A-BB1C-498B-A862-B1C8CE248781}" presName="parentNode" presStyleLbl="node1" presStyleIdx="2" presStyleCnt="5">
        <dgm:presLayoutVars>
          <dgm:chMax val="0"/>
          <dgm:bulletEnabled val="1"/>
        </dgm:presLayoutVars>
      </dgm:prSet>
      <dgm:spPr/>
    </dgm:pt>
    <dgm:pt modelId="{78C60AE9-8046-4121-9399-60884B5D2F50}" type="pres">
      <dgm:prSet presAssocID="{7C96374A-BB1C-498B-A862-B1C8CE248781}" presName="childNode" presStyleLbl="node1" presStyleIdx="2" presStyleCnt="5">
        <dgm:presLayoutVars>
          <dgm:bulletEnabled val="1"/>
        </dgm:presLayoutVars>
      </dgm:prSet>
      <dgm:spPr/>
    </dgm:pt>
    <dgm:pt modelId="{5FD7878D-B160-4C2C-98D3-A616FDAA9EA7}" type="pres">
      <dgm:prSet presAssocID="{0768D594-6F2A-430C-9F9D-004BD3769FF0}" presName="hSp" presStyleCnt="0"/>
      <dgm:spPr/>
    </dgm:pt>
    <dgm:pt modelId="{A3BE3DDB-758D-4FD9-9BAE-E302A48FAEF1}" type="pres">
      <dgm:prSet presAssocID="{0768D594-6F2A-430C-9F9D-004BD3769FF0}" presName="vProcSp" presStyleCnt="0"/>
      <dgm:spPr/>
    </dgm:pt>
    <dgm:pt modelId="{36D2CEF4-8F41-4315-B94C-A4280E7F9903}" type="pres">
      <dgm:prSet presAssocID="{0768D594-6F2A-430C-9F9D-004BD3769FF0}" presName="vSp1" presStyleCnt="0"/>
      <dgm:spPr/>
    </dgm:pt>
    <dgm:pt modelId="{ED9207CD-B51E-492C-9B07-F1B5D103B657}" type="pres">
      <dgm:prSet presAssocID="{0768D594-6F2A-430C-9F9D-004BD3769FF0}" presName="simulatedConn" presStyleLbl="solidFgAcc1" presStyleIdx="2" presStyleCnt="4"/>
      <dgm:spPr/>
    </dgm:pt>
    <dgm:pt modelId="{5F05A89D-43B2-448E-BA78-F02B07204FC6}" type="pres">
      <dgm:prSet presAssocID="{0768D594-6F2A-430C-9F9D-004BD3769FF0}" presName="vSp2" presStyleCnt="0"/>
      <dgm:spPr/>
    </dgm:pt>
    <dgm:pt modelId="{5765922A-FA4C-4968-9253-8D89CAC111F8}" type="pres">
      <dgm:prSet presAssocID="{0768D594-6F2A-430C-9F9D-004BD3769FF0}" presName="sibTrans" presStyleCnt="0"/>
      <dgm:spPr/>
    </dgm:pt>
    <dgm:pt modelId="{186BEA57-4D7E-4785-90E7-B091A8619184}" type="pres">
      <dgm:prSet presAssocID="{242E3341-A476-421B-8FAD-8F480FA2A80E}" presName="compositeNode" presStyleCnt="0">
        <dgm:presLayoutVars>
          <dgm:bulletEnabled val="1"/>
        </dgm:presLayoutVars>
      </dgm:prSet>
      <dgm:spPr/>
    </dgm:pt>
    <dgm:pt modelId="{58C317E8-1F04-49C0-9B07-F9D479104094}" type="pres">
      <dgm:prSet presAssocID="{242E3341-A476-421B-8FAD-8F480FA2A80E}" presName="bgRect" presStyleLbl="node1" presStyleIdx="3" presStyleCnt="5"/>
      <dgm:spPr/>
    </dgm:pt>
    <dgm:pt modelId="{A87B0397-91A9-4FDA-832A-887538E3E39A}" type="pres">
      <dgm:prSet presAssocID="{242E3341-A476-421B-8FAD-8F480FA2A80E}" presName="parentNode" presStyleLbl="node1" presStyleIdx="3" presStyleCnt="5">
        <dgm:presLayoutVars>
          <dgm:chMax val="0"/>
          <dgm:bulletEnabled val="1"/>
        </dgm:presLayoutVars>
      </dgm:prSet>
      <dgm:spPr/>
    </dgm:pt>
    <dgm:pt modelId="{03C543D7-1896-4C0F-8B6A-E6BFC5169822}" type="pres">
      <dgm:prSet presAssocID="{242E3341-A476-421B-8FAD-8F480FA2A80E}" presName="childNode" presStyleLbl="node1" presStyleIdx="3" presStyleCnt="5">
        <dgm:presLayoutVars>
          <dgm:bulletEnabled val="1"/>
        </dgm:presLayoutVars>
      </dgm:prSet>
      <dgm:spPr/>
    </dgm:pt>
    <dgm:pt modelId="{E6A2B839-0DDE-4D61-85D5-8C4947AAA033}" type="pres">
      <dgm:prSet presAssocID="{BAD25D22-F953-4DD8-B268-088B3F9A20C1}" presName="hSp" presStyleCnt="0"/>
      <dgm:spPr/>
    </dgm:pt>
    <dgm:pt modelId="{48099DDB-0894-440F-B47B-923E83552525}" type="pres">
      <dgm:prSet presAssocID="{BAD25D22-F953-4DD8-B268-088B3F9A20C1}" presName="vProcSp" presStyleCnt="0"/>
      <dgm:spPr/>
    </dgm:pt>
    <dgm:pt modelId="{B2A55F91-C4D7-4924-8F98-AC399F05DE9E}" type="pres">
      <dgm:prSet presAssocID="{BAD25D22-F953-4DD8-B268-088B3F9A20C1}" presName="vSp1" presStyleCnt="0"/>
      <dgm:spPr/>
    </dgm:pt>
    <dgm:pt modelId="{7C5CFA38-39E4-4CE8-AE0B-B032E79F1FF7}" type="pres">
      <dgm:prSet presAssocID="{BAD25D22-F953-4DD8-B268-088B3F9A20C1}" presName="simulatedConn" presStyleLbl="solidFgAcc1" presStyleIdx="3" presStyleCnt="4"/>
      <dgm:spPr/>
    </dgm:pt>
    <dgm:pt modelId="{CA6DFC88-288C-4A00-AA49-AC3625D6307C}" type="pres">
      <dgm:prSet presAssocID="{BAD25D22-F953-4DD8-B268-088B3F9A20C1}" presName="vSp2" presStyleCnt="0"/>
      <dgm:spPr/>
    </dgm:pt>
    <dgm:pt modelId="{373D78B9-6ADA-4E42-B643-3E7CFAD00380}" type="pres">
      <dgm:prSet presAssocID="{BAD25D22-F953-4DD8-B268-088B3F9A20C1}" presName="sibTrans" presStyleCnt="0"/>
      <dgm:spPr/>
    </dgm:pt>
    <dgm:pt modelId="{7884429D-D526-4F69-AB9D-C8989E38B63F}" type="pres">
      <dgm:prSet presAssocID="{B617CC86-A9B2-45C7-80F0-437B13FFBD41}" presName="compositeNode" presStyleCnt="0">
        <dgm:presLayoutVars>
          <dgm:bulletEnabled val="1"/>
        </dgm:presLayoutVars>
      </dgm:prSet>
      <dgm:spPr/>
    </dgm:pt>
    <dgm:pt modelId="{073EAD77-6DC4-4185-AF91-F0FC2408C2DE}" type="pres">
      <dgm:prSet presAssocID="{B617CC86-A9B2-45C7-80F0-437B13FFBD41}" presName="bgRect" presStyleLbl="node1" presStyleIdx="4" presStyleCnt="5"/>
      <dgm:spPr/>
    </dgm:pt>
    <dgm:pt modelId="{B09FDC9A-276E-40CD-84DD-1E2D82DD3AC7}" type="pres">
      <dgm:prSet presAssocID="{B617CC86-A9B2-45C7-80F0-437B13FFBD41}" presName="parentNode" presStyleLbl="node1" presStyleIdx="4" presStyleCnt="5">
        <dgm:presLayoutVars>
          <dgm:chMax val="0"/>
          <dgm:bulletEnabled val="1"/>
        </dgm:presLayoutVars>
      </dgm:prSet>
      <dgm:spPr/>
    </dgm:pt>
    <dgm:pt modelId="{F395DE95-9EB9-49BD-A06D-E6418CF83799}" type="pres">
      <dgm:prSet presAssocID="{B617CC86-A9B2-45C7-80F0-437B13FFBD41}" presName="childNode" presStyleLbl="node1" presStyleIdx="4" presStyleCnt="5">
        <dgm:presLayoutVars>
          <dgm:bulletEnabled val="1"/>
        </dgm:presLayoutVars>
      </dgm:prSet>
      <dgm:spPr/>
    </dgm:pt>
  </dgm:ptLst>
  <dgm:cxnLst>
    <dgm:cxn modelId="{021A4501-2B02-4B30-9097-0ECE013D372E}" srcId="{79FA98B1-E03E-48AA-BF19-2A636D041FCD}" destId="{483E9BB6-2098-4EA1-BE95-6D2C33525E9A}" srcOrd="0" destOrd="0" parTransId="{F48A9973-28C0-4A35-8C70-77B8077F41EA}" sibTransId="{442E10EF-3A01-4108-80E7-42DCB5F914EE}"/>
    <dgm:cxn modelId="{6ECCC40D-498C-485F-98EA-C57AB0E69596}" srcId="{242E3341-A476-421B-8FAD-8F480FA2A80E}" destId="{FC570A8E-CEE4-43E8-84BB-9A7529349B5E}" srcOrd="0" destOrd="0" parTransId="{BF865601-7A54-42F5-8595-E528056EC20A}" sibTransId="{E4A8F694-FE93-4996-A0C3-D671E5ECEEEA}"/>
    <dgm:cxn modelId="{08A7DC0D-E68E-4343-ADBE-44553446BEE9}" type="presOf" srcId="{B617CC86-A9B2-45C7-80F0-437B13FFBD41}" destId="{073EAD77-6DC4-4185-AF91-F0FC2408C2DE}" srcOrd="0" destOrd="0" presId="urn:microsoft.com/office/officeart/2005/8/layout/hProcess7"/>
    <dgm:cxn modelId="{28E79E0F-8CF7-48BE-81BA-154AB81A7754}" type="presOf" srcId="{3B5884D6-3BB1-4C7A-9958-3549A252B586}" destId="{E36243BA-743F-4042-AD08-F23C42D17CD2}" srcOrd="0" destOrd="0" presId="urn:microsoft.com/office/officeart/2005/8/layout/hProcess7"/>
    <dgm:cxn modelId="{0DD6E412-7329-4380-9239-C599A3AD34F7}" type="presOf" srcId="{C80B5D68-33D0-44B8-A326-6783BCBDE615}" destId="{F395DE95-9EB9-49BD-A06D-E6418CF83799}" srcOrd="0" destOrd="0" presId="urn:microsoft.com/office/officeart/2005/8/layout/hProcess7"/>
    <dgm:cxn modelId="{46C04C19-E108-4F0F-925F-24B3C8FD2DD9}" type="presOf" srcId="{79FA98B1-E03E-48AA-BF19-2A636D041FCD}" destId="{65CAE1A9-4C5D-44E8-B2ED-F097165FA6E4}" srcOrd="0" destOrd="0" presId="urn:microsoft.com/office/officeart/2005/8/layout/hProcess7"/>
    <dgm:cxn modelId="{01FA4A28-9B9F-46B8-AF19-E6EBBA82716B}" srcId="{CBB4726E-AC91-486A-9831-3C73E5C3A40D}" destId="{97BF57BE-D03A-4AD9-86DC-75B69C13E876}" srcOrd="0" destOrd="0" parTransId="{F42D08D6-D259-4940-8C5B-344DC55D290F}" sibTransId="{0BB7D230-6C36-4DE0-AA50-71E0A02BE01B}"/>
    <dgm:cxn modelId="{9E974636-B9C9-4587-A02D-FD7F6FF41793}" type="presOf" srcId="{7C96374A-BB1C-498B-A862-B1C8CE248781}" destId="{10A5F8B1-5BAC-47A3-9AB5-B9C79C2450BC}" srcOrd="1" destOrd="0" presId="urn:microsoft.com/office/officeart/2005/8/layout/hProcess7"/>
    <dgm:cxn modelId="{C914FB38-DF1E-4F4E-826B-5E0AF62502F9}" srcId="{7C96374A-BB1C-498B-A862-B1C8CE248781}" destId="{DF709940-0038-47A4-B2C5-5158E0AB11E3}" srcOrd="0" destOrd="0" parTransId="{414F2A37-5820-4CD0-AC35-177E20A7A1CC}" sibTransId="{87297EC5-70A7-45B5-970E-CAE982770F81}"/>
    <dgm:cxn modelId="{EE7C2B3C-F6F6-4807-A76F-4134B5D897EC}" srcId="{3B5884D6-3BB1-4C7A-9958-3549A252B586}" destId="{B617CC86-A9B2-45C7-80F0-437B13FFBD41}" srcOrd="4" destOrd="0" parTransId="{D5FDD172-A783-4C84-A056-C1A465C2D30D}" sibTransId="{F1F0BE42-6FA7-4881-96D2-75FA7C85581E}"/>
    <dgm:cxn modelId="{A681A75D-5662-4A56-A186-2768B17E1328}" type="presOf" srcId="{DF709940-0038-47A4-B2C5-5158E0AB11E3}" destId="{78C60AE9-8046-4121-9399-60884B5D2F50}" srcOrd="0" destOrd="0" presId="urn:microsoft.com/office/officeart/2005/8/layout/hProcess7"/>
    <dgm:cxn modelId="{A7A9075F-02FA-48C0-BBF8-89ED076634B4}" srcId="{B617CC86-A9B2-45C7-80F0-437B13FFBD41}" destId="{C80B5D68-33D0-44B8-A326-6783BCBDE615}" srcOrd="0" destOrd="0" parTransId="{83FA8EC8-1258-4DD3-8EB6-8F93B5D0F616}" sibTransId="{AB866728-2E92-4FCC-AF08-94F0A386C6ED}"/>
    <dgm:cxn modelId="{8DCE7165-8FD7-4088-9C9F-4F48E29725D7}" type="presOf" srcId="{242E3341-A476-421B-8FAD-8F480FA2A80E}" destId="{58C317E8-1F04-49C0-9B07-F9D479104094}" srcOrd="0" destOrd="0" presId="urn:microsoft.com/office/officeart/2005/8/layout/hProcess7"/>
    <dgm:cxn modelId="{D7776D6A-C7D0-4C4E-97BE-69BDE314D21B}" type="presOf" srcId="{FC570A8E-CEE4-43E8-84BB-9A7529349B5E}" destId="{03C543D7-1896-4C0F-8B6A-E6BFC5169822}" srcOrd="0" destOrd="0" presId="urn:microsoft.com/office/officeart/2005/8/layout/hProcess7"/>
    <dgm:cxn modelId="{34CCAB6D-1655-4B8C-8AB5-A7EA33E1DC46}" type="presOf" srcId="{CBB4726E-AC91-486A-9831-3C73E5C3A40D}" destId="{B6FCD7B7-199F-44A3-B6BF-5E3FACA6C604}" srcOrd="0" destOrd="0" presId="urn:microsoft.com/office/officeart/2005/8/layout/hProcess7"/>
    <dgm:cxn modelId="{6CB8C27E-6367-4D07-946D-EDC7C100A29D}" type="presOf" srcId="{7C96374A-BB1C-498B-A862-B1C8CE248781}" destId="{9C17B0C7-EFC7-477F-8080-909280801ED3}" srcOrd="0" destOrd="0" presId="urn:microsoft.com/office/officeart/2005/8/layout/hProcess7"/>
    <dgm:cxn modelId="{F727B982-8474-48EF-B46E-F3A747A0BC5C}" srcId="{3B5884D6-3BB1-4C7A-9958-3549A252B586}" destId="{7C96374A-BB1C-498B-A862-B1C8CE248781}" srcOrd="2" destOrd="0" parTransId="{04456B23-BD8D-4AFC-A79C-8B8E89F24B5C}" sibTransId="{0768D594-6F2A-430C-9F9D-004BD3769FF0}"/>
    <dgm:cxn modelId="{8FB9F488-F6CA-4431-A695-02C7C260DF03}" srcId="{3B5884D6-3BB1-4C7A-9958-3549A252B586}" destId="{79FA98B1-E03E-48AA-BF19-2A636D041FCD}" srcOrd="1" destOrd="0" parTransId="{1384A03D-C4EF-41E0-96F4-155E3FFE8E39}" sibTransId="{CF728D67-BDA2-40A0-A9E3-999DBAFB51FC}"/>
    <dgm:cxn modelId="{B905FA8E-369B-47F4-B712-8D42E1565880}" type="presOf" srcId="{B617CC86-A9B2-45C7-80F0-437B13FFBD41}" destId="{B09FDC9A-276E-40CD-84DD-1E2D82DD3AC7}" srcOrd="1" destOrd="0" presId="urn:microsoft.com/office/officeart/2005/8/layout/hProcess7"/>
    <dgm:cxn modelId="{170C6B92-7B7F-4B14-9CA2-362E963776FB}" srcId="{3B5884D6-3BB1-4C7A-9958-3549A252B586}" destId="{CBB4726E-AC91-486A-9831-3C73E5C3A40D}" srcOrd="0" destOrd="0" parTransId="{4D6F7DE9-F890-465D-896D-EB7F06F3FCA4}" sibTransId="{FD6A68BD-479F-4AF1-B090-C85511CDCD40}"/>
    <dgm:cxn modelId="{3A9D65A0-53D1-4E9E-972C-5CC4834D083C}" type="presOf" srcId="{483E9BB6-2098-4EA1-BE95-6D2C33525E9A}" destId="{4F74D6F0-9C4F-466B-BCFF-5DE26B1648F7}" srcOrd="0" destOrd="0" presId="urn:microsoft.com/office/officeart/2005/8/layout/hProcess7"/>
    <dgm:cxn modelId="{39F6C8AE-A43B-4D39-A1CD-0664AF98B11C}" type="presOf" srcId="{242E3341-A476-421B-8FAD-8F480FA2A80E}" destId="{A87B0397-91A9-4FDA-832A-887538E3E39A}" srcOrd="1" destOrd="0" presId="urn:microsoft.com/office/officeart/2005/8/layout/hProcess7"/>
    <dgm:cxn modelId="{7055D3C6-DC43-40D0-9D1B-CEBC8C9C588B}" type="presOf" srcId="{CBB4726E-AC91-486A-9831-3C73E5C3A40D}" destId="{B03DAC02-8446-4C35-BF4A-FCA8CE02D6BA}" srcOrd="1" destOrd="0" presId="urn:microsoft.com/office/officeart/2005/8/layout/hProcess7"/>
    <dgm:cxn modelId="{D83A8DCF-83A0-45A9-A956-F3C96B54427C}" srcId="{3B5884D6-3BB1-4C7A-9958-3549A252B586}" destId="{242E3341-A476-421B-8FAD-8F480FA2A80E}" srcOrd="3" destOrd="0" parTransId="{D9EE479C-65E1-4D7B-83CD-4A907C8A675C}" sibTransId="{BAD25D22-F953-4DD8-B268-088B3F9A20C1}"/>
    <dgm:cxn modelId="{FA8E0EE7-B44A-4940-878A-10E8EB9F1317}" type="presOf" srcId="{79FA98B1-E03E-48AA-BF19-2A636D041FCD}" destId="{095627DB-6AC8-4EEE-8BCF-3B8BF11845B2}" srcOrd="1" destOrd="0" presId="urn:microsoft.com/office/officeart/2005/8/layout/hProcess7"/>
    <dgm:cxn modelId="{B895EEEE-F597-4577-BDEA-0A17BB571DA3}" type="presOf" srcId="{97BF57BE-D03A-4AD9-86DC-75B69C13E876}" destId="{586ABF2D-8623-413E-8ED0-11EDC83194A9}" srcOrd="0" destOrd="0" presId="urn:microsoft.com/office/officeart/2005/8/layout/hProcess7"/>
    <dgm:cxn modelId="{DB0AD0CE-5517-48F1-8085-8935470B6A69}" type="presParOf" srcId="{E36243BA-743F-4042-AD08-F23C42D17CD2}" destId="{767AE51B-ECBF-4DDE-B3D5-81BBAEDD071E}" srcOrd="0" destOrd="0" presId="urn:microsoft.com/office/officeart/2005/8/layout/hProcess7"/>
    <dgm:cxn modelId="{1F1C9402-E25D-4A51-8FBF-C0AF3534160D}" type="presParOf" srcId="{767AE51B-ECBF-4DDE-B3D5-81BBAEDD071E}" destId="{B6FCD7B7-199F-44A3-B6BF-5E3FACA6C604}" srcOrd="0" destOrd="0" presId="urn:microsoft.com/office/officeart/2005/8/layout/hProcess7"/>
    <dgm:cxn modelId="{6B687FF3-7F22-47A8-B72E-0D7CD9E5AB21}" type="presParOf" srcId="{767AE51B-ECBF-4DDE-B3D5-81BBAEDD071E}" destId="{B03DAC02-8446-4C35-BF4A-FCA8CE02D6BA}" srcOrd="1" destOrd="0" presId="urn:microsoft.com/office/officeart/2005/8/layout/hProcess7"/>
    <dgm:cxn modelId="{AA5A9896-42D6-4A51-8C84-25340E2C68D1}" type="presParOf" srcId="{767AE51B-ECBF-4DDE-B3D5-81BBAEDD071E}" destId="{586ABF2D-8623-413E-8ED0-11EDC83194A9}" srcOrd="2" destOrd="0" presId="urn:microsoft.com/office/officeart/2005/8/layout/hProcess7"/>
    <dgm:cxn modelId="{94E95F92-9D86-450F-B294-2EA616A5EEA8}" type="presParOf" srcId="{E36243BA-743F-4042-AD08-F23C42D17CD2}" destId="{23BAEE65-D0C8-405C-96A7-A3DF995A65A0}" srcOrd="1" destOrd="0" presId="urn:microsoft.com/office/officeart/2005/8/layout/hProcess7"/>
    <dgm:cxn modelId="{A1C2C491-83C5-443D-9951-5AACC6D30316}" type="presParOf" srcId="{E36243BA-743F-4042-AD08-F23C42D17CD2}" destId="{B4BF9838-FEBF-4A3A-8857-BA7C63058D08}" srcOrd="2" destOrd="0" presId="urn:microsoft.com/office/officeart/2005/8/layout/hProcess7"/>
    <dgm:cxn modelId="{43D25A57-570C-46CB-8170-F823CFF747E2}" type="presParOf" srcId="{B4BF9838-FEBF-4A3A-8857-BA7C63058D08}" destId="{07C06DFE-5B72-4088-85FE-D5299A57753E}" srcOrd="0" destOrd="0" presId="urn:microsoft.com/office/officeart/2005/8/layout/hProcess7"/>
    <dgm:cxn modelId="{4526C91C-7881-4AF1-9402-FFF3F6A2694D}" type="presParOf" srcId="{B4BF9838-FEBF-4A3A-8857-BA7C63058D08}" destId="{575D6E97-7D1F-4E7F-8320-35996600DDD6}" srcOrd="1" destOrd="0" presId="urn:microsoft.com/office/officeart/2005/8/layout/hProcess7"/>
    <dgm:cxn modelId="{45699BD4-787B-4DBB-8D65-A218C6F202CD}" type="presParOf" srcId="{B4BF9838-FEBF-4A3A-8857-BA7C63058D08}" destId="{BC4BBC8C-81E7-4782-86BA-E8BB4BDC4936}" srcOrd="2" destOrd="0" presId="urn:microsoft.com/office/officeart/2005/8/layout/hProcess7"/>
    <dgm:cxn modelId="{AC07F86E-F3DD-4457-A132-D538403BF65B}" type="presParOf" srcId="{E36243BA-743F-4042-AD08-F23C42D17CD2}" destId="{3F6F0940-D586-4300-947F-95EBD619E35D}" srcOrd="3" destOrd="0" presId="urn:microsoft.com/office/officeart/2005/8/layout/hProcess7"/>
    <dgm:cxn modelId="{D93FA2EB-FCF5-4B12-AFA3-E4235D9193D6}" type="presParOf" srcId="{E36243BA-743F-4042-AD08-F23C42D17CD2}" destId="{1D3B1CD7-C916-43CB-85BE-53AF7C9D3A97}" srcOrd="4" destOrd="0" presId="urn:microsoft.com/office/officeart/2005/8/layout/hProcess7"/>
    <dgm:cxn modelId="{B08DC8BB-CC6B-4DF3-B5BC-99A896042422}" type="presParOf" srcId="{1D3B1CD7-C916-43CB-85BE-53AF7C9D3A97}" destId="{65CAE1A9-4C5D-44E8-B2ED-F097165FA6E4}" srcOrd="0" destOrd="0" presId="urn:microsoft.com/office/officeart/2005/8/layout/hProcess7"/>
    <dgm:cxn modelId="{E411DFD4-32F3-46C9-ADAD-728244288A82}" type="presParOf" srcId="{1D3B1CD7-C916-43CB-85BE-53AF7C9D3A97}" destId="{095627DB-6AC8-4EEE-8BCF-3B8BF11845B2}" srcOrd="1" destOrd="0" presId="urn:microsoft.com/office/officeart/2005/8/layout/hProcess7"/>
    <dgm:cxn modelId="{42439AEB-BD37-4634-99D0-BF607627D718}" type="presParOf" srcId="{1D3B1CD7-C916-43CB-85BE-53AF7C9D3A97}" destId="{4F74D6F0-9C4F-466B-BCFF-5DE26B1648F7}" srcOrd="2" destOrd="0" presId="urn:microsoft.com/office/officeart/2005/8/layout/hProcess7"/>
    <dgm:cxn modelId="{B5879D4F-543A-4DA5-812E-5B4A35B6BF11}" type="presParOf" srcId="{E36243BA-743F-4042-AD08-F23C42D17CD2}" destId="{DF98642D-BFDF-47D6-9CCF-C6B53445CFB6}" srcOrd="5" destOrd="0" presId="urn:microsoft.com/office/officeart/2005/8/layout/hProcess7"/>
    <dgm:cxn modelId="{EFB01EDD-861D-41C2-8514-41D3FF91D30C}" type="presParOf" srcId="{E36243BA-743F-4042-AD08-F23C42D17CD2}" destId="{651A902E-E4EF-4BE5-A3EB-7EC7114520D7}" srcOrd="6" destOrd="0" presId="urn:microsoft.com/office/officeart/2005/8/layout/hProcess7"/>
    <dgm:cxn modelId="{2D4E1C2C-74DF-4B88-806D-57210B20A18E}" type="presParOf" srcId="{651A902E-E4EF-4BE5-A3EB-7EC7114520D7}" destId="{7387DD2D-2D87-48D4-8833-09359ACD6409}" srcOrd="0" destOrd="0" presId="urn:microsoft.com/office/officeart/2005/8/layout/hProcess7"/>
    <dgm:cxn modelId="{21F54DBF-35AF-4943-A4EA-FCECE7B8FFE5}" type="presParOf" srcId="{651A902E-E4EF-4BE5-A3EB-7EC7114520D7}" destId="{A4A3366A-C914-4596-BD30-55F951F84C58}" srcOrd="1" destOrd="0" presId="urn:microsoft.com/office/officeart/2005/8/layout/hProcess7"/>
    <dgm:cxn modelId="{98554B8A-EA06-44EE-85B5-B29558D5228B}" type="presParOf" srcId="{651A902E-E4EF-4BE5-A3EB-7EC7114520D7}" destId="{66FD636E-7EE3-4F9C-A439-0D87FCF962A9}" srcOrd="2" destOrd="0" presId="urn:microsoft.com/office/officeart/2005/8/layout/hProcess7"/>
    <dgm:cxn modelId="{659E58B2-6C15-4C5B-9743-1ADA3CAA63BF}" type="presParOf" srcId="{E36243BA-743F-4042-AD08-F23C42D17CD2}" destId="{774B3F2C-7DDC-4E76-BAFA-DFE75048E6B9}" srcOrd="7" destOrd="0" presId="urn:microsoft.com/office/officeart/2005/8/layout/hProcess7"/>
    <dgm:cxn modelId="{D4E1B9AB-AA5B-4D27-BDC5-82EAA70F7AA2}" type="presParOf" srcId="{E36243BA-743F-4042-AD08-F23C42D17CD2}" destId="{3543DFED-309D-4086-AF02-D6218F5356C2}" srcOrd="8" destOrd="0" presId="urn:microsoft.com/office/officeart/2005/8/layout/hProcess7"/>
    <dgm:cxn modelId="{065DA63B-6FB8-499C-B208-736F5C967C26}" type="presParOf" srcId="{3543DFED-309D-4086-AF02-D6218F5356C2}" destId="{9C17B0C7-EFC7-477F-8080-909280801ED3}" srcOrd="0" destOrd="0" presId="urn:microsoft.com/office/officeart/2005/8/layout/hProcess7"/>
    <dgm:cxn modelId="{A793D724-1A69-4E32-92C0-FB8D82A379DA}" type="presParOf" srcId="{3543DFED-309D-4086-AF02-D6218F5356C2}" destId="{10A5F8B1-5BAC-47A3-9AB5-B9C79C2450BC}" srcOrd="1" destOrd="0" presId="urn:microsoft.com/office/officeart/2005/8/layout/hProcess7"/>
    <dgm:cxn modelId="{3E1D9324-110E-4AEF-B6BD-E3E5E7217F0D}" type="presParOf" srcId="{3543DFED-309D-4086-AF02-D6218F5356C2}" destId="{78C60AE9-8046-4121-9399-60884B5D2F50}" srcOrd="2" destOrd="0" presId="urn:microsoft.com/office/officeart/2005/8/layout/hProcess7"/>
    <dgm:cxn modelId="{F6564F5E-DED5-4A32-8337-C494196AC609}" type="presParOf" srcId="{E36243BA-743F-4042-AD08-F23C42D17CD2}" destId="{5FD7878D-B160-4C2C-98D3-A616FDAA9EA7}" srcOrd="9" destOrd="0" presId="urn:microsoft.com/office/officeart/2005/8/layout/hProcess7"/>
    <dgm:cxn modelId="{C57D3F52-65A7-4239-B9A9-DC492970C81E}" type="presParOf" srcId="{E36243BA-743F-4042-AD08-F23C42D17CD2}" destId="{A3BE3DDB-758D-4FD9-9BAE-E302A48FAEF1}" srcOrd="10" destOrd="0" presId="urn:microsoft.com/office/officeart/2005/8/layout/hProcess7"/>
    <dgm:cxn modelId="{C7D168A5-5AA0-4965-AC32-D7D5EDA4352B}" type="presParOf" srcId="{A3BE3DDB-758D-4FD9-9BAE-E302A48FAEF1}" destId="{36D2CEF4-8F41-4315-B94C-A4280E7F9903}" srcOrd="0" destOrd="0" presId="urn:microsoft.com/office/officeart/2005/8/layout/hProcess7"/>
    <dgm:cxn modelId="{9A99A341-3658-40A8-9EB8-006E9B03F799}" type="presParOf" srcId="{A3BE3DDB-758D-4FD9-9BAE-E302A48FAEF1}" destId="{ED9207CD-B51E-492C-9B07-F1B5D103B657}" srcOrd="1" destOrd="0" presId="urn:microsoft.com/office/officeart/2005/8/layout/hProcess7"/>
    <dgm:cxn modelId="{BD922576-460B-4FF0-845F-B6CB127C3CB4}" type="presParOf" srcId="{A3BE3DDB-758D-4FD9-9BAE-E302A48FAEF1}" destId="{5F05A89D-43B2-448E-BA78-F02B07204FC6}" srcOrd="2" destOrd="0" presId="urn:microsoft.com/office/officeart/2005/8/layout/hProcess7"/>
    <dgm:cxn modelId="{DDC9945E-D5FE-491C-9C35-72A5DFFE4859}" type="presParOf" srcId="{E36243BA-743F-4042-AD08-F23C42D17CD2}" destId="{5765922A-FA4C-4968-9253-8D89CAC111F8}" srcOrd="11" destOrd="0" presId="urn:microsoft.com/office/officeart/2005/8/layout/hProcess7"/>
    <dgm:cxn modelId="{32161B15-C2D4-4C6D-9404-F06098CD4C0F}" type="presParOf" srcId="{E36243BA-743F-4042-AD08-F23C42D17CD2}" destId="{186BEA57-4D7E-4785-90E7-B091A8619184}" srcOrd="12" destOrd="0" presId="urn:microsoft.com/office/officeart/2005/8/layout/hProcess7"/>
    <dgm:cxn modelId="{22A4D6BB-592C-46BA-986D-558B81185CBE}" type="presParOf" srcId="{186BEA57-4D7E-4785-90E7-B091A8619184}" destId="{58C317E8-1F04-49C0-9B07-F9D479104094}" srcOrd="0" destOrd="0" presId="urn:microsoft.com/office/officeart/2005/8/layout/hProcess7"/>
    <dgm:cxn modelId="{CE7F1683-DF44-4CBE-90A9-F70B6A1CD80D}" type="presParOf" srcId="{186BEA57-4D7E-4785-90E7-B091A8619184}" destId="{A87B0397-91A9-4FDA-832A-887538E3E39A}" srcOrd="1" destOrd="0" presId="urn:microsoft.com/office/officeart/2005/8/layout/hProcess7"/>
    <dgm:cxn modelId="{15CE1FC3-74B2-4856-8D10-ED6CF173FF2D}" type="presParOf" srcId="{186BEA57-4D7E-4785-90E7-B091A8619184}" destId="{03C543D7-1896-4C0F-8B6A-E6BFC5169822}" srcOrd="2" destOrd="0" presId="urn:microsoft.com/office/officeart/2005/8/layout/hProcess7"/>
    <dgm:cxn modelId="{E5048DF5-9864-4F5E-8AFC-C2B64E80C820}" type="presParOf" srcId="{E36243BA-743F-4042-AD08-F23C42D17CD2}" destId="{E6A2B839-0DDE-4D61-85D5-8C4947AAA033}" srcOrd="13" destOrd="0" presId="urn:microsoft.com/office/officeart/2005/8/layout/hProcess7"/>
    <dgm:cxn modelId="{60DB266C-A0E8-4C8D-9517-F695E78D1E6C}" type="presParOf" srcId="{E36243BA-743F-4042-AD08-F23C42D17CD2}" destId="{48099DDB-0894-440F-B47B-923E83552525}" srcOrd="14" destOrd="0" presId="urn:microsoft.com/office/officeart/2005/8/layout/hProcess7"/>
    <dgm:cxn modelId="{30E50228-E6AD-45EB-9C34-D6C94D10E13C}" type="presParOf" srcId="{48099DDB-0894-440F-B47B-923E83552525}" destId="{B2A55F91-C4D7-4924-8F98-AC399F05DE9E}" srcOrd="0" destOrd="0" presId="urn:microsoft.com/office/officeart/2005/8/layout/hProcess7"/>
    <dgm:cxn modelId="{224E4215-1413-447D-8C8D-CC31543EA286}" type="presParOf" srcId="{48099DDB-0894-440F-B47B-923E83552525}" destId="{7C5CFA38-39E4-4CE8-AE0B-B032E79F1FF7}" srcOrd="1" destOrd="0" presId="urn:microsoft.com/office/officeart/2005/8/layout/hProcess7"/>
    <dgm:cxn modelId="{716F3DCF-644C-4BC0-B1F6-2166EDD78F1A}" type="presParOf" srcId="{48099DDB-0894-440F-B47B-923E83552525}" destId="{CA6DFC88-288C-4A00-AA49-AC3625D6307C}" srcOrd="2" destOrd="0" presId="urn:microsoft.com/office/officeart/2005/8/layout/hProcess7"/>
    <dgm:cxn modelId="{ADFA581D-79F9-4919-A939-1A253586849D}" type="presParOf" srcId="{E36243BA-743F-4042-AD08-F23C42D17CD2}" destId="{373D78B9-6ADA-4E42-B643-3E7CFAD00380}" srcOrd="15" destOrd="0" presId="urn:microsoft.com/office/officeart/2005/8/layout/hProcess7"/>
    <dgm:cxn modelId="{B9EA3E69-7D91-4FE6-BADA-ABC9E949EA77}" type="presParOf" srcId="{E36243BA-743F-4042-AD08-F23C42D17CD2}" destId="{7884429D-D526-4F69-AB9D-C8989E38B63F}" srcOrd="16" destOrd="0" presId="urn:microsoft.com/office/officeart/2005/8/layout/hProcess7"/>
    <dgm:cxn modelId="{065F94A1-F2B8-4145-BE90-FF361A09CAE1}" type="presParOf" srcId="{7884429D-D526-4F69-AB9D-C8989E38B63F}" destId="{073EAD77-6DC4-4185-AF91-F0FC2408C2DE}" srcOrd="0" destOrd="0" presId="urn:microsoft.com/office/officeart/2005/8/layout/hProcess7"/>
    <dgm:cxn modelId="{BA182900-D385-4B11-910F-8B49E7664A1B}" type="presParOf" srcId="{7884429D-D526-4F69-AB9D-C8989E38B63F}" destId="{B09FDC9A-276E-40CD-84DD-1E2D82DD3AC7}" srcOrd="1" destOrd="0" presId="urn:microsoft.com/office/officeart/2005/8/layout/hProcess7"/>
    <dgm:cxn modelId="{7652516D-5A5C-4872-BB09-3136FA2CB1EB}" type="presParOf" srcId="{7884429D-D526-4F69-AB9D-C8989E38B63F}" destId="{F395DE95-9EB9-49BD-A06D-E6418CF8379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CAD45-34C5-4A3A-A9C8-DC1A507303E1}" type="doc">
      <dgm:prSet loTypeId="urn:microsoft.com/office/officeart/2005/8/layout/radial5" loCatId="cycle" qsTypeId="urn:microsoft.com/office/officeart/2005/8/quickstyle/simple5" qsCatId="simple" csTypeId="urn:microsoft.com/office/officeart/2005/8/colors/colorful1" csCatId="colorful" phldr="1"/>
      <dgm:spPr/>
      <dgm:t>
        <a:bodyPr/>
        <a:lstStyle/>
        <a:p>
          <a:endParaRPr lang="en-US"/>
        </a:p>
      </dgm:t>
    </dgm:pt>
    <dgm:pt modelId="{3E302E9D-FAE8-47DC-94C6-3C32948DDC58}">
      <dgm:prSet phldrT="[Text]"/>
      <dgm:spPr/>
      <dgm:t>
        <a:bodyPr/>
        <a:lstStyle/>
        <a:p>
          <a:r>
            <a:rPr lang="en-US"/>
            <a:t>Item</a:t>
          </a:r>
        </a:p>
      </dgm:t>
    </dgm:pt>
    <dgm:pt modelId="{DE73751E-25C8-4E3D-BED7-CFD152993FF4}" type="parTrans" cxnId="{F57BEFC3-079D-4E0F-9AC1-E320034CC90F}">
      <dgm:prSet/>
      <dgm:spPr/>
      <dgm:t>
        <a:bodyPr/>
        <a:lstStyle/>
        <a:p>
          <a:endParaRPr lang="en-US"/>
        </a:p>
      </dgm:t>
    </dgm:pt>
    <dgm:pt modelId="{CC6E97E5-6E4D-48CA-BE7F-C077CE28ACF2}" type="sibTrans" cxnId="{F57BEFC3-079D-4E0F-9AC1-E320034CC90F}">
      <dgm:prSet/>
      <dgm:spPr/>
      <dgm:t>
        <a:bodyPr/>
        <a:lstStyle/>
        <a:p>
          <a:endParaRPr lang="en-US"/>
        </a:p>
      </dgm:t>
    </dgm:pt>
    <dgm:pt modelId="{9BA935A3-04A9-4B23-BB8D-879DFDC6A734}">
      <dgm:prSet phldrT="[Text]"/>
      <dgm:spPr/>
      <dgm:t>
        <a:bodyPr/>
        <a:lstStyle/>
        <a:p>
          <a:r>
            <a:rPr lang="en-US" dirty="0"/>
            <a:t>Item</a:t>
          </a:r>
        </a:p>
      </dgm:t>
    </dgm:pt>
    <dgm:pt modelId="{4A94DC72-3913-4A63-A376-2160E1199692}" type="parTrans" cxnId="{8880425F-0418-485F-AFC4-A7526B16E06F}">
      <dgm:prSet/>
      <dgm:spPr/>
      <dgm:t>
        <a:bodyPr/>
        <a:lstStyle/>
        <a:p>
          <a:endParaRPr lang="en-US"/>
        </a:p>
      </dgm:t>
    </dgm:pt>
    <dgm:pt modelId="{BF2C90C1-AD14-4273-9BD1-BA5463A827DB}" type="sibTrans" cxnId="{8880425F-0418-485F-AFC4-A7526B16E06F}">
      <dgm:prSet/>
      <dgm:spPr/>
      <dgm:t>
        <a:bodyPr/>
        <a:lstStyle/>
        <a:p>
          <a:endParaRPr lang="en-US"/>
        </a:p>
      </dgm:t>
    </dgm:pt>
    <dgm:pt modelId="{DD4278EE-4C1E-4352-A323-AF21603BE3A9}">
      <dgm:prSet phldrT="[Text]"/>
      <dgm:spPr/>
      <dgm:t>
        <a:bodyPr/>
        <a:lstStyle/>
        <a:p>
          <a:r>
            <a:rPr lang="en-US"/>
            <a:t>Item</a:t>
          </a:r>
        </a:p>
      </dgm:t>
    </dgm:pt>
    <dgm:pt modelId="{80D8E021-65F4-4C16-B563-A60F95C9C20A}" type="parTrans" cxnId="{4FFDD524-20C5-4A97-8759-552E24B13145}">
      <dgm:prSet/>
      <dgm:spPr/>
      <dgm:t>
        <a:bodyPr/>
        <a:lstStyle/>
        <a:p>
          <a:endParaRPr lang="en-US"/>
        </a:p>
      </dgm:t>
    </dgm:pt>
    <dgm:pt modelId="{6A247073-EC2F-4AB5-A8C2-BFBCFF89A4BC}" type="sibTrans" cxnId="{4FFDD524-20C5-4A97-8759-552E24B13145}">
      <dgm:prSet/>
      <dgm:spPr/>
      <dgm:t>
        <a:bodyPr/>
        <a:lstStyle/>
        <a:p>
          <a:endParaRPr lang="en-US"/>
        </a:p>
      </dgm:t>
    </dgm:pt>
    <dgm:pt modelId="{672E524D-AE9F-4BC2-85C2-0551A46A2368}">
      <dgm:prSet phldrT="[Text]"/>
      <dgm:spPr/>
      <dgm:t>
        <a:bodyPr/>
        <a:lstStyle/>
        <a:p>
          <a:r>
            <a:rPr lang="en-US"/>
            <a:t>Item</a:t>
          </a:r>
        </a:p>
      </dgm:t>
    </dgm:pt>
    <dgm:pt modelId="{06F92D0F-BA7C-4371-AC94-AAE3D8A83FF2}" type="parTrans" cxnId="{F12C13BF-E46D-464F-9303-4A688027249B}">
      <dgm:prSet/>
      <dgm:spPr/>
      <dgm:t>
        <a:bodyPr/>
        <a:lstStyle/>
        <a:p>
          <a:endParaRPr lang="en-US"/>
        </a:p>
      </dgm:t>
    </dgm:pt>
    <dgm:pt modelId="{D56E4B94-C2F5-4070-BFAC-1CB0DCB34B05}" type="sibTrans" cxnId="{F12C13BF-E46D-464F-9303-4A688027249B}">
      <dgm:prSet/>
      <dgm:spPr/>
      <dgm:t>
        <a:bodyPr/>
        <a:lstStyle/>
        <a:p>
          <a:endParaRPr lang="en-US"/>
        </a:p>
      </dgm:t>
    </dgm:pt>
    <dgm:pt modelId="{B6750297-69D2-436A-989E-0AA81A9DF788}">
      <dgm:prSet phldrT="[Text]"/>
      <dgm:spPr/>
      <dgm:t>
        <a:bodyPr/>
        <a:lstStyle/>
        <a:p>
          <a:r>
            <a:rPr lang="en-US"/>
            <a:t>Item</a:t>
          </a:r>
        </a:p>
      </dgm:t>
    </dgm:pt>
    <dgm:pt modelId="{0F7F63C8-BB26-46C8-9F76-A91D5A713A59}" type="parTrans" cxnId="{5DB41A54-95F1-4BE0-AC8F-9D06E91FF502}">
      <dgm:prSet/>
      <dgm:spPr/>
      <dgm:t>
        <a:bodyPr/>
        <a:lstStyle/>
        <a:p>
          <a:endParaRPr lang="en-US"/>
        </a:p>
      </dgm:t>
    </dgm:pt>
    <dgm:pt modelId="{C8BA1F4C-E906-4404-8BEF-B4C730EEA2D9}" type="sibTrans" cxnId="{5DB41A54-95F1-4BE0-AC8F-9D06E91FF502}">
      <dgm:prSet/>
      <dgm:spPr/>
      <dgm:t>
        <a:bodyPr/>
        <a:lstStyle/>
        <a:p>
          <a:endParaRPr lang="en-US"/>
        </a:p>
      </dgm:t>
    </dgm:pt>
    <dgm:pt modelId="{4D759782-2A99-41F0-B9C3-03A336EFA980}" type="pres">
      <dgm:prSet presAssocID="{153CAD45-34C5-4A3A-A9C8-DC1A507303E1}" presName="Name0" presStyleCnt="0">
        <dgm:presLayoutVars>
          <dgm:chMax val="1"/>
          <dgm:dir/>
          <dgm:animLvl val="ctr"/>
          <dgm:resizeHandles val="exact"/>
        </dgm:presLayoutVars>
      </dgm:prSet>
      <dgm:spPr/>
    </dgm:pt>
    <dgm:pt modelId="{E9F258FD-D1EC-4D06-9C56-BCC70A6BDDCB}" type="pres">
      <dgm:prSet presAssocID="{3E302E9D-FAE8-47DC-94C6-3C32948DDC58}" presName="centerShape" presStyleLbl="node0" presStyleIdx="0" presStyleCnt="1"/>
      <dgm:spPr/>
    </dgm:pt>
    <dgm:pt modelId="{A3C38A0F-52EA-493F-8BD7-EAEC1AE99CB6}" type="pres">
      <dgm:prSet presAssocID="{4A94DC72-3913-4A63-A376-2160E1199692}" presName="parTrans" presStyleLbl="sibTrans2D1" presStyleIdx="0" presStyleCnt="4"/>
      <dgm:spPr/>
    </dgm:pt>
    <dgm:pt modelId="{F13507E5-6F28-4202-95F3-A3C56E25B301}" type="pres">
      <dgm:prSet presAssocID="{4A94DC72-3913-4A63-A376-2160E1199692}" presName="connectorText" presStyleLbl="sibTrans2D1" presStyleIdx="0" presStyleCnt="4"/>
      <dgm:spPr/>
    </dgm:pt>
    <dgm:pt modelId="{52291E47-ACB5-4B38-9B03-8B1560DFD0CC}" type="pres">
      <dgm:prSet presAssocID="{9BA935A3-04A9-4B23-BB8D-879DFDC6A734}" presName="node" presStyleLbl="node1" presStyleIdx="0" presStyleCnt="4">
        <dgm:presLayoutVars>
          <dgm:bulletEnabled val="1"/>
        </dgm:presLayoutVars>
      </dgm:prSet>
      <dgm:spPr/>
    </dgm:pt>
    <dgm:pt modelId="{6692948A-20AD-4E18-B833-65A5C7A04432}" type="pres">
      <dgm:prSet presAssocID="{80D8E021-65F4-4C16-B563-A60F95C9C20A}" presName="parTrans" presStyleLbl="sibTrans2D1" presStyleIdx="1" presStyleCnt="4"/>
      <dgm:spPr/>
    </dgm:pt>
    <dgm:pt modelId="{03D79A97-AA58-4F67-8F80-27E5F9CBC896}" type="pres">
      <dgm:prSet presAssocID="{80D8E021-65F4-4C16-B563-A60F95C9C20A}" presName="connectorText" presStyleLbl="sibTrans2D1" presStyleIdx="1" presStyleCnt="4"/>
      <dgm:spPr/>
    </dgm:pt>
    <dgm:pt modelId="{59B57A1D-F10F-4506-AE16-3BAB87B75C43}" type="pres">
      <dgm:prSet presAssocID="{DD4278EE-4C1E-4352-A323-AF21603BE3A9}" presName="node" presStyleLbl="node1" presStyleIdx="1" presStyleCnt="4">
        <dgm:presLayoutVars>
          <dgm:bulletEnabled val="1"/>
        </dgm:presLayoutVars>
      </dgm:prSet>
      <dgm:spPr/>
    </dgm:pt>
    <dgm:pt modelId="{6F0CD613-B859-42A2-B779-B689A9C2E97D}" type="pres">
      <dgm:prSet presAssocID="{06F92D0F-BA7C-4371-AC94-AAE3D8A83FF2}" presName="parTrans" presStyleLbl="sibTrans2D1" presStyleIdx="2" presStyleCnt="4"/>
      <dgm:spPr/>
    </dgm:pt>
    <dgm:pt modelId="{E892800B-F5E1-4AF3-A0AF-EEF4DF30EC5E}" type="pres">
      <dgm:prSet presAssocID="{06F92D0F-BA7C-4371-AC94-AAE3D8A83FF2}" presName="connectorText" presStyleLbl="sibTrans2D1" presStyleIdx="2" presStyleCnt="4"/>
      <dgm:spPr/>
    </dgm:pt>
    <dgm:pt modelId="{5EF0C77B-BF09-4B25-B4B2-9AAB6D5E6B51}" type="pres">
      <dgm:prSet presAssocID="{672E524D-AE9F-4BC2-85C2-0551A46A2368}" presName="node" presStyleLbl="node1" presStyleIdx="2" presStyleCnt="4">
        <dgm:presLayoutVars>
          <dgm:bulletEnabled val="1"/>
        </dgm:presLayoutVars>
      </dgm:prSet>
      <dgm:spPr/>
    </dgm:pt>
    <dgm:pt modelId="{BCFDFF25-F2E7-48EE-9D65-A9BA155A4ACB}" type="pres">
      <dgm:prSet presAssocID="{0F7F63C8-BB26-46C8-9F76-A91D5A713A59}" presName="parTrans" presStyleLbl="sibTrans2D1" presStyleIdx="3" presStyleCnt="4"/>
      <dgm:spPr/>
    </dgm:pt>
    <dgm:pt modelId="{8DBD129C-C7A8-4A4C-91AC-BED930E0B115}" type="pres">
      <dgm:prSet presAssocID="{0F7F63C8-BB26-46C8-9F76-A91D5A713A59}" presName="connectorText" presStyleLbl="sibTrans2D1" presStyleIdx="3" presStyleCnt="4"/>
      <dgm:spPr/>
    </dgm:pt>
    <dgm:pt modelId="{B91DD6F8-103A-4071-AE32-E4A21C7D0795}" type="pres">
      <dgm:prSet presAssocID="{B6750297-69D2-436A-989E-0AA81A9DF788}" presName="node" presStyleLbl="node1" presStyleIdx="3" presStyleCnt="4">
        <dgm:presLayoutVars>
          <dgm:bulletEnabled val="1"/>
        </dgm:presLayoutVars>
      </dgm:prSet>
      <dgm:spPr/>
    </dgm:pt>
  </dgm:ptLst>
  <dgm:cxnLst>
    <dgm:cxn modelId="{E34F0508-DA33-4F94-9CCA-714F14CAAEE6}" type="presOf" srcId="{4A94DC72-3913-4A63-A376-2160E1199692}" destId="{F13507E5-6F28-4202-95F3-A3C56E25B301}" srcOrd="1" destOrd="0" presId="urn:microsoft.com/office/officeart/2005/8/layout/radial5"/>
    <dgm:cxn modelId="{4FFDD524-20C5-4A97-8759-552E24B13145}" srcId="{3E302E9D-FAE8-47DC-94C6-3C32948DDC58}" destId="{DD4278EE-4C1E-4352-A323-AF21603BE3A9}" srcOrd="1" destOrd="0" parTransId="{80D8E021-65F4-4C16-B563-A60F95C9C20A}" sibTransId="{6A247073-EC2F-4AB5-A8C2-BFBCFF89A4BC}"/>
    <dgm:cxn modelId="{B158462A-B45C-4997-8180-5387889428F1}" type="presOf" srcId="{80D8E021-65F4-4C16-B563-A60F95C9C20A}" destId="{6692948A-20AD-4E18-B833-65A5C7A04432}" srcOrd="0" destOrd="0" presId="urn:microsoft.com/office/officeart/2005/8/layout/radial5"/>
    <dgm:cxn modelId="{E2993F35-0A2D-4D03-8A9E-3987BAE2FFAC}" type="presOf" srcId="{3E302E9D-FAE8-47DC-94C6-3C32948DDC58}" destId="{E9F258FD-D1EC-4D06-9C56-BCC70A6BDDCB}" srcOrd="0" destOrd="0" presId="urn:microsoft.com/office/officeart/2005/8/layout/radial5"/>
    <dgm:cxn modelId="{8880425F-0418-485F-AFC4-A7526B16E06F}" srcId="{3E302E9D-FAE8-47DC-94C6-3C32948DDC58}" destId="{9BA935A3-04A9-4B23-BB8D-879DFDC6A734}" srcOrd="0" destOrd="0" parTransId="{4A94DC72-3913-4A63-A376-2160E1199692}" sibTransId="{BF2C90C1-AD14-4273-9BD1-BA5463A827DB}"/>
    <dgm:cxn modelId="{55DEA046-39BE-47C2-A4C6-66CC0AF91ED1}" type="presOf" srcId="{DD4278EE-4C1E-4352-A323-AF21603BE3A9}" destId="{59B57A1D-F10F-4506-AE16-3BAB87B75C43}" srcOrd="0" destOrd="0" presId="urn:microsoft.com/office/officeart/2005/8/layout/radial5"/>
    <dgm:cxn modelId="{94C2B84D-9AA1-415E-85F9-870631FC9B38}" type="presOf" srcId="{0F7F63C8-BB26-46C8-9F76-A91D5A713A59}" destId="{BCFDFF25-F2E7-48EE-9D65-A9BA155A4ACB}" srcOrd="0" destOrd="0" presId="urn:microsoft.com/office/officeart/2005/8/layout/radial5"/>
    <dgm:cxn modelId="{5DB41A54-95F1-4BE0-AC8F-9D06E91FF502}" srcId="{3E302E9D-FAE8-47DC-94C6-3C32948DDC58}" destId="{B6750297-69D2-436A-989E-0AA81A9DF788}" srcOrd="3" destOrd="0" parTransId="{0F7F63C8-BB26-46C8-9F76-A91D5A713A59}" sibTransId="{C8BA1F4C-E906-4404-8BEF-B4C730EEA2D9}"/>
    <dgm:cxn modelId="{3C4B8485-04E0-4484-AE11-F0E8B1745CAA}" type="presOf" srcId="{153CAD45-34C5-4A3A-A9C8-DC1A507303E1}" destId="{4D759782-2A99-41F0-B9C3-03A336EFA980}" srcOrd="0" destOrd="0" presId="urn:microsoft.com/office/officeart/2005/8/layout/radial5"/>
    <dgm:cxn modelId="{09B3F49D-7D13-4FB7-98ED-E3BA574AB76F}" type="presOf" srcId="{80D8E021-65F4-4C16-B563-A60F95C9C20A}" destId="{03D79A97-AA58-4F67-8F80-27E5F9CBC896}" srcOrd="1" destOrd="0" presId="urn:microsoft.com/office/officeart/2005/8/layout/radial5"/>
    <dgm:cxn modelId="{FE973B9F-ADD5-42ED-B2E7-B2C92D14B151}" type="presOf" srcId="{0F7F63C8-BB26-46C8-9F76-A91D5A713A59}" destId="{8DBD129C-C7A8-4A4C-91AC-BED930E0B115}" srcOrd="1" destOrd="0" presId="urn:microsoft.com/office/officeart/2005/8/layout/radial5"/>
    <dgm:cxn modelId="{2501F1A5-8679-4863-8A1B-3430AEFCA536}" type="presOf" srcId="{9BA935A3-04A9-4B23-BB8D-879DFDC6A734}" destId="{52291E47-ACB5-4B38-9B03-8B1560DFD0CC}" srcOrd="0" destOrd="0" presId="urn:microsoft.com/office/officeart/2005/8/layout/radial5"/>
    <dgm:cxn modelId="{E3E861AD-7139-4895-A3A2-FAC8B6F43E3A}" type="presOf" srcId="{06F92D0F-BA7C-4371-AC94-AAE3D8A83FF2}" destId="{E892800B-F5E1-4AF3-A0AF-EEF4DF30EC5E}" srcOrd="1" destOrd="0" presId="urn:microsoft.com/office/officeart/2005/8/layout/radial5"/>
    <dgm:cxn modelId="{F12C13BF-E46D-464F-9303-4A688027249B}" srcId="{3E302E9D-FAE8-47DC-94C6-3C32948DDC58}" destId="{672E524D-AE9F-4BC2-85C2-0551A46A2368}" srcOrd="2" destOrd="0" parTransId="{06F92D0F-BA7C-4371-AC94-AAE3D8A83FF2}" sibTransId="{D56E4B94-C2F5-4070-BFAC-1CB0DCB34B05}"/>
    <dgm:cxn modelId="{F57BEFC3-079D-4E0F-9AC1-E320034CC90F}" srcId="{153CAD45-34C5-4A3A-A9C8-DC1A507303E1}" destId="{3E302E9D-FAE8-47DC-94C6-3C32948DDC58}" srcOrd="0" destOrd="0" parTransId="{DE73751E-25C8-4E3D-BED7-CFD152993FF4}" sibTransId="{CC6E97E5-6E4D-48CA-BE7F-C077CE28ACF2}"/>
    <dgm:cxn modelId="{405A44DC-088C-4200-8A3B-E543E5289ACF}" type="presOf" srcId="{06F92D0F-BA7C-4371-AC94-AAE3D8A83FF2}" destId="{6F0CD613-B859-42A2-B779-B689A9C2E97D}" srcOrd="0" destOrd="0" presId="urn:microsoft.com/office/officeart/2005/8/layout/radial5"/>
    <dgm:cxn modelId="{1DD317DE-44A7-4C8E-B5B3-972E03B8620D}" type="presOf" srcId="{672E524D-AE9F-4BC2-85C2-0551A46A2368}" destId="{5EF0C77B-BF09-4B25-B4B2-9AAB6D5E6B51}" srcOrd="0" destOrd="0" presId="urn:microsoft.com/office/officeart/2005/8/layout/radial5"/>
    <dgm:cxn modelId="{777A9CE2-CDC9-4976-9248-0D2EA200108E}" type="presOf" srcId="{B6750297-69D2-436A-989E-0AA81A9DF788}" destId="{B91DD6F8-103A-4071-AE32-E4A21C7D0795}" srcOrd="0" destOrd="0" presId="urn:microsoft.com/office/officeart/2005/8/layout/radial5"/>
    <dgm:cxn modelId="{81B468EA-2504-41C0-996F-06728BAD4E51}" type="presOf" srcId="{4A94DC72-3913-4A63-A376-2160E1199692}" destId="{A3C38A0F-52EA-493F-8BD7-EAEC1AE99CB6}" srcOrd="0" destOrd="0" presId="urn:microsoft.com/office/officeart/2005/8/layout/radial5"/>
    <dgm:cxn modelId="{A5F6FF85-9DB3-4A16-82E3-3B3D1C1E2B4E}" type="presParOf" srcId="{4D759782-2A99-41F0-B9C3-03A336EFA980}" destId="{E9F258FD-D1EC-4D06-9C56-BCC70A6BDDCB}" srcOrd="0" destOrd="0" presId="urn:microsoft.com/office/officeart/2005/8/layout/radial5"/>
    <dgm:cxn modelId="{93A5E5B4-FD7D-40C8-8BD1-413C9F4C3DF1}" type="presParOf" srcId="{4D759782-2A99-41F0-B9C3-03A336EFA980}" destId="{A3C38A0F-52EA-493F-8BD7-EAEC1AE99CB6}" srcOrd="1" destOrd="0" presId="urn:microsoft.com/office/officeart/2005/8/layout/radial5"/>
    <dgm:cxn modelId="{69CBB834-0912-473C-BCE6-2EB9F33B2066}" type="presParOf" srcId="{A3C38A0F-52EA-493F-8BD7-EAEC1AE99CB6}" destId="{F13507E5-6F28-4202-95F3-A3C56E25B301}" srcOrd="0" destOrd="0" presId="urn:microsoft.com/office/officeart/2005/8/layout/radial5"/>
    <dgm:cxn modelId="{DDB77A5A-F292-4645-8D92-B1321CF05BCF}" type="presParOf" srcId="{4D759782-2A99-41F0-B9C3-03A336EFA980}" destId="{52291E47-ACB5-4B38-9B03-8B1560DFD0CC}" srcOrd="2" destOrd="0" presId="urn:microsoft.com/office/officeart/2005/8/layout/radial5"/>
    <dgm:cxn modelId="{543E57BE-467C-4786-A17C-B2DCF35958E9}" type="presParOf" srcId="{4D759782-2A99-41F0-B9C3-03A336EFA980}" destId="{6692948A-20AD-4E18-B833-65A5C7A04432}" srcOrd="3" destOrd="0" presId="urn:microsoft.com/office/officeart/2005/8/layout/radial5"/>
    <dgm:cxn modelId="{83BE45B5-B244-4430-A4D3-8A9CA029CAF2}" type="presParOf" srcId="{6692948A-20AD-4E18-B833-65A5C7A04432}" destId="{03D79A97-AA58-4F67-8F80-27E5F9CBC896}" srcOrd="0" destOrd="0" presId="urn:microsoft.com/office/officeart/2005/8/layout/radial5"/>
    <dgm:cxn modelId="{1E3EFC25-3947-4F10-9552-0BE13E1489D6}" type="presParOf" srcId="{4D759782-2A99-41F0-B9C3-03A336EFA980}" destId="{59B57A1D-F10F-4506-AE16-3BAB87B75C43}" srcOrd="4" destOrd="0" presId="urn:microsoft.com/office/officeart/2005/8/layout/radial5"/>
    <dgm:cxn modelId="{FA4FCB9E-2360-4F08-A26C-319B9C47ADE8}" type="presParOf" srcId="{4D759782-2A99-41F0-B9C3-03A336EFA980}" destId="{6F0CD613-B859-42A2-B779-B689A9C2E97D}" srcOrd="5" destOrd="0" presId="urn:microsoft.com/office/officeart/2005/8/layout/radial5"/>
    <dgm:cxn modelId="{52D2CB37-6A40-40BE-B991-5587CADCC696}" type="presParOf" srcId="{6F0CD613-B859-42A2-B779-B689A9C2E97D}" destId="{E892800B-F5E1-4AF3-A0AF-EEF4DF30EC5E}" srcOrd="0" destOrd="0" presId="urn:microsoft.com/office/officeart/2005/8/layout/radial5"/>
    <dgm:cxn modelId="{DC4373A0-ECD0-44AB-8303-54FD3BE1071C}" type="presParOf" srcId="{4D759782-2A99-41F0-B9C3-03A336EFA980}" destId="{5EF0C77B-BF09-4B25-B4B2-9AAB6D5E6B51}" srcOrd="6" destOrd="0" presId="urn:microsoft.com/office/officeart/2005/8/layout/radial5"/>
    <dgm:cxn modelId="{C8521E8D-B374-4937-B26F-BB958C9D4358}" type="presParOf" srcId="{4D759782-2A99-41F0-B9C3-03A336EFA980}" destId="{BCFDFF25-F2E7-48EE-9D65-A9BA155A4ACB}" srcOrd="7" destOrd="0" presId="urn:microsoft.com/office/officeart/2005/8/layout/radial5"/>
    <dgm:cxn modelId="{9A1EA2BB-0579-48BA-A2C6-8E1B9845B17C}" type="presParOf" srcId="{BCFDFF25-F2E7-48EE-9D65-A9BA155A4ACB}" destId="{8DBD129C-C7A8-4A4C-91AC-BED930E0B115}" srcOrd="0" destOrd="0" presId="urn:microsoft.com/office/officeart/2005/8/layout/radial5"/>
    <dgm:cxn modelId="{590FEF7D-362A-4E12-96C9-45C5CA0C24DC}" type="presParOf" srcId="{4D759782-2A99-41F0-B9C3-03A336EFA980}" destId="{B91DD6F8-103A-4071-AE32-E4A21C7D0795}"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CD7B7-199F-44A3-B6BF-5E3FACA6C604}">
      <dsp:nvSpPr>
        <dsp:cNvPr id="0" name=""/>
        <dsp:cNvSpPr/>
      </dsp:nvSpPr>
      <dsp:spPr>
        <a:xfrm>
          <a:off x="5351" y="678435"/>
          <a:ext cx="1868326" cy="2241991"/>
        </a:xfrm>
        <a:prstGeom prst="roundRect">
          <a:avLst>
            <a:gd name="adj" fmla="val 5000"/>
          </a:avLst>
        </a:prstGeom>
        <a:gradFill rotWithShape="0">
          <a:gsLst>
            <a:gs pos="0">
              <a:schemeClr val="accent1">
                <a:alpha val="90000"/>
                <a:hueOff val="0"/>
                <a:satOff val="0"/>
                <a:lumOff val="0"/>
                <a:alphaOff val="0"/>
                <a:tint val="94000"/>
                <a:satMod val="103000"/>
                <a:lumMod val="102000"/>
              </a:schemeClr>
            </a:gs>
            <a:gs pos="50000">
              <a:schemeClr val="accent1">
                <a:alpha val="90000"/>
                <a:hueOff val="0"/>
                <a:satOff val="0"/>
                <a:lumOff val="0"/>
                <a:alphaOff val="0"/>
                <a:shade val="100000"/>
                <a:satMod val="110000"/>
                <a:lumMod val="100000"/>
              </a:schemeClr>
            </a:gs>
            <a:gs pos="100000">
              <a:schemeClr val="accent1">
                <a:alpha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27032" y="1410819"/>
        <a:ext cx="1838433" cy="373665"/>
      </dsp:txXfrm>
    </dsp:sp>
    <dsp:sp modelId="{586ABF2D-8623-413E-8ED0-11EDC83194A9}">
      <dsp:nvSpPr>
        <dsp:cNvPr id="0" name=""/>
        <dsp:cNvSpPr/>
      </dsp:nvSpPr>
      <dsp:spPr>
        <a:xfrm>
          <a:off x="379016"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379016" y="678435"/>
        <a:ext cx="1391903" cy="2241991"/>
      </dsp:txXfrm>
    </dsp:sp>
    <dsp:sp modelId="{65CAE1A9-4C5D-44E8-B2ED-F097165FA6E4}">
      <dsp:nvSpPr>
        <dsp:cNvPr id="0" name=""/>
        <dsp:cNvSpPr/>
      </dsp:nvSpPr>
      <dsp:spPr>
        <a:xfrm>
          <a:off x="1939069" y="678435"/>
          <a:ext cx="1868326" cy="2241991"/>
        </a:xfrm>
        <a:prstGeom prst="roundRect">
          <a:avLst>
            <a:gd name="adj" fmla="val 5000"/>
          </a:avLst>
        </a:prstGeom>
        <a:gradFill rotWithShape="0">
          <a:gsLst>
            <a:gs pos="0">
              <a:schemeClr val="accent1">
                <a:alpha val="90000"/>
                <a:hueOff val="0"/>
                <a:satOff val="0"/>
                <a:lumOff val="0"/>
                <a:alphaOff val="-10000"/>
                <a:tint val="94000"/>
                <a:satMod val="103000"/>
                <a:lumMod val="102000"/>
              </a:schemeClr>
            </a:gs>
            <a:gs pos="50000">
              <a:schemeClr val="accent1">
                <a:alpha val="90000"/>
                <a:hueOff val="0"/>
                <a:satOff val="0"/>
                <a:lumOff val="0"/>
                <a:alphaOff val="-10000"/>
                <a:shade val="100000"/>
                <a:satMod val="110000"/>
                <a:lumMod val="100000"/>
              </a:schemeClr>
            </a:gs>
            <a:gs pos="100000">
              <a:schemeClr val="accent1">
                <a:alpha val="90000"/>
                <a:hueOff val="0"/>
                <a:satOff val="0"/>
                <a:lumOff val="0"/>
                <a:alphaOff val="-1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1206685" y="1410819"/>
        <a:ext cx="1838433" cy="373665"/>
      </dsp:txXfrm>
    </dsp:sp>
    <dsp:sp modelId="{575D6E97-7D1F-4E7F-8320-35996600DDD6}">
      <dsp:nvSpPr>
        <dsp:cNvPr id="0" name=""/>
        <dsp:cNvSpPr/>
      </dsp:nvSpPr>
      <dsp:spPr>
        <a:xfrm rot="5400000">
          <a:off x="1783673"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F74D6F0-9C4F-466B-BCFF-5DE26B1648F7}">
      <dsp:nvSpPr>
        <dsp:cNvPr id="0" name=""/>
        <dsp:cNvSpPr/>
      </dsp:nvSpPr>
      <dsp:spPr>
        <a:xfrm>
          <a:off x="2312734"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2312734" y="678435"/>
        <a:ext cx="1391903" cy="2241991"/>
      </dsp:txXfrm>
    </dsp:sp>
    <dsp:sp modelId="{9C17B0C7-EFC7-477F-8080-909280801ED3}">
      <dsp:nvSpPr>
        <dsp:cNvPr id="0" name=""/>
        <dsp:cNvSpPr/>
      </dsp:nvSpPr>
      <dsp:spPr>
        <a:xfrm>
          <a:off x="3872786" y="678435"/>
          <a:ext cx="1868326" cy="2241991"/>
        </a:xfrm>
        <a:prstGeom prst="roundRect">
          <a:avLst>
            <a:gd name="adj" fmla="val 5000"/>
          </a:avLst>
        </a:prstGeom>
        <a:gradFill rotWithShape="0">
          <a:gsLst>
            <a:gs pos="0">
              <a:schemeClr val="accent1">
                <a:alpha val="90000"/>
                <a:hueOff val="0"/>
                <a:satOff val="0"/>
                <a:lumOff val="0"/>
                <a:alphaOff val="-20000"/>
                <a:tint val="94000"/>
                <a:satMod val="103000"/>
                <a:lumMod val="102000"/>
              </a:schemeClr>
            </a:gs>
            <a:gs pos="50000">
              <a:schemeClr val="accent1">
                <a:alpha val="90000"/>
                <a:hueOff val="0"/>
                <a:satOff val="0"/>
                <a:lumOff val="0"/>
                <a:alphaOff val="-20000"/>
                <a:shade val="100000"/>
                <a:satMod val="110000"/>
                <a:lumMod val="100000"/>
              </a:schemeClr>
            </a:gs>
            <a:gs pos="100000">
              <a:schemeClr val="accent1">
                <a:alpha val="90000"/>
                <a:hueOff val="0"/>
                <a:satOff val="0"/>
                <a:lumOff val="0"/>
                <a:alphaOff val="-2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3140402" y="1410819"/>
        <a:ext cx="1838433" cy="373665"/>
      </dsp:txXfrm>
    </dsp:sp>
    <dsp:sp modelId="{A4A3366A-C914-4596-BD30-55F951F84C58}">
      <dsp:nvSpPr>
        <dsp:cNvPr id="0" name=""/>
        <dsp:cNvSpPr/>
      </dsp:nvSpPr>
      <dsp:spPr>
        <a:xfrm rot="5400000">
          <a:off x="3717391"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13333"/>
            </a:schemeClr>
          </a:solidFill>
          <a:prstDash val="solid"/>
        </a:ln>
        <a:effectLst/>
      </dsp:spPr>
      <dsp:style>
        <a:lnRef idx="1">
          <a:scrgbClr r="0" g="0" b="0"/>
        </a:lnRef>
        <a:fillRef idx="1">
          <a:scrgbClr r="0" g="0" b="0"/>
        </a:fillRef>
        <a:effectRef idx="2">
          <a:scrgbClr r="0" g="0" b="0"/>
        </a:effectRef>
        <a:fontRef idx="minor"/>
      </dsp:style>
    </dsp:sp>
    <dsp:sp modelId="{78C60AE9-8046-4121-9399-60884B5D2F50}">
      <dsp:nvSpPr>
        <dsp:cNvPr id="0" name=""/>
        <dsp:cNvSpPr/>
      </dsp:nvSpPr>
      <dsp:spPr>
        <a:xfrm>
          <a:off x="4246452"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4246452" y="678435"/>
        <a:ext cx="1391903" cy="2241991"/>
      </dsp:txXfrm>
    </dsp:sp>
    <dsp:sp modelId="{58C317E8-1F04-49C0-9B07-F9D479104094}">
      <dsp:nvSpPr>
        <dsp:cNvPr id="0" name=""/>
        <dsp:cNvSpPr/>
      </dsp:nvSpPr>
      <dsp:spPr>
        <a:xfrm>
          <a:off x="5806504" y="678435"/>
          <a:ext cx="1868326" cy="2241991"/>
        </a:xfrm>
        <a:prstGeom prst="roundRect">
          <a:avLst>
            <a:gd name="adj" fmla="val 5000"/>
          </a:avLst>
        </a:prstGeom>
        <a:gradFill rotWithShape="0">
          <a:gsLst>
            <a:gs pos="0">
              <a:schemeClr val="accent1">
                <a:alpha val="90000"/>
                <a:hueOff val="0"/>
                <a:satOff val="0"/>
                <a:lumOff val="0"/>
                <a:alphaOff val="-30000"/>
                <a:tint val="94000"/>
                <a:satMod val="103000"/>
                <a:lumMod val="102000"/>
              </a:schemeClr>
            </a:gs>
            <a:gs pos="50000">
              <a:schemeClr val="accent1">
                <a:alpha val="90000"/>
                <a:hueOff val="0"/>
                <a:satOff val="0"/>
                <a:lumOff val="0"/>
                <a:alphaOff val="-30000"/>
                <a:shade val="100000"/>
                <a:satMod val="110000"/>
                <a:lumMod val="100000"/>
              </a:schemeClr>
            </a:gs>
            <a:gs pos="100000">
              <a:schemeClr val="accent1">
                <a:alpha val="90000"/>
                <a:hueOff val="0"/>
                <a:satOff val="0"/>
                <a:lumOff val="0"/>
                <a:alphaOff val="-3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5074120" y="1410819"/>
        <a:ext cx="1838433" cy="373665"/>
      </dsp:txXfrm>
    </dsp:sp>
    <dsp:sp modelId="{ED9207CD-B51E-492C-9B07-F1B5D103B657}">
      <dsp:nvSpPr>
        <dsp:cNvPr id="0" name=""/>
        <dsp:cNvSpPr/>
      </dsp:nvSpPr>
      <dsp:spPr>
        <a:xfrm rot="5400000">
          <a:off x="5651109"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26667"/>
            </a:schemeClr>
          </a:solidFill>
          <a:prstDash val="solid"/>
        </a:ln>
        <a:effectLst/>
      </dsp:spPr>
      <dsp:style>
        <a:lnRef idx="1">
          <a:scrgbClr r="0" g="0" b="0"/>
        </a:lnRef>
        <a:fillRef idx="1">
          <a:scrgbClr r="0" g="0" b="0"/>
        </a:fillRef>
        <a:effectRef idx="2">
          <a:scrgbClr r="0" g="0" b="0"/>
        </a:effectRef>
        <a:fontRef idx="minor"/>
      </dsp:style>
    </dsp:sp>
    <dsp:sp modelId="{03C543D7-1896-4C0F-8B6A-E6BFC5169822}">
      <dsp:nvSpPr>
        <dsp:cNvPr id="0" name=""/>
        <dsp:cNvSpPr/>
      </dsp:nvSpPr>
      <dsp:spPr>
        <a:xfrm>
          <a:off x="6180169"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6180169" y="678435"/>
        <a:ext cx="1391903" cy="2241991"/>
      </dsp:txXfrm>
    </dsp:sp>
    <dsp:sp modelId="{073EAD77-6DC4-4185-AF91-F0FC2408C2DE}">
      <dsp:nvSpPr>
        <dsp:cNvPr id="0" name=""/>
        <dsp:cNvSpPr/>
      </dsp:nvSpPr>
      <dsp:spPr>
        <a:xfrm>
          <a:off x="7740222" y="678435"/>
          <a:ext cx="1868326" cy="2241991"/>
        </a:xfrm>
        <a:prstGeom prst="roundRect">
          <a:avLst>
            <a:gd name="adj" fmla="val 5000"/>
          </a:avLst>
        </a:prstGeom>
        <a:gradFill rotWithShape="0">
          <a:gsLst>
            <a:gs pos="0">
              <a:schemeClr val="accent1">
                <a:alpha val="90000"/>
                <a:hueOff val="0"/>
                <a:satOff val="0"/>
                <a:lumOff val="0"/>
                <a:alphaOff val="-40000"/>
                <a:tint val="94000"/>
                <a:satMod val="103000"/>
                <a:lumMod val="102000"/>
              </a:schemeClr>
            </a:gs>
            <a:gs pos="50000">
              <a:schemeClr val="accent1">
                <a:alpha val="90000"/>
                <a:hueOff val="0"/>
                <a:satOff val="0"/>
                <a:lumOff val="0"/>
                <a:alphaOff val="-40000"/>
                <a:shade val="100000"/>
                <a:satMod val="110000"/>
                <a:lumMod val="100000"/>
              </a:schemeClr>
            </a:gs>
            <a:gs pos="100000">
              <a:schemeClr val="accent1">
                <a:alpha val="90000"/>
                <a:hueOff val="0"/>
                <a:satOff val="0"/>
                <a:lumOff val="0"/>
                <a:alphaOff val="-4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007838" y="1410819"/>
        <a:ext cx="1838433" cy="373665"/>
      </dsp:txXfrm>
    </dsp:sp>
    <dsp:sp modelId="{7C5CFA38-39E4-4CE8-AE0B-B032E79F1FF7}">
      <dsp:nvSpPr>
        <dsp:cNvPr id="0" name=""/>
        <dsp:cNvSpPr/>
      </dsp:nvSpPr>
      <dsp:spPr>
        <a:xfrm rot="5400000">
          <a:off x="7584826"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2">
          <a:scrgbClr r="0" g="0" b="0"/>
        </a:effectRef>
        <a:fontRef idx="minor"/>
      </dsp:style>
    </dsp:sp>
    <dsp:sp modelId="{F395DE95-9EB9-49BD-A06D-E6418CF83799}">
      <dsp:nvSpPr>
        <dsp:cNvPr id="0" name=""/>
        <dsp:cNvSpPr/>
      </dsp:nvSpPr>
      <dsp:spPr>
        <a:xfrm>
          <a:off x="8113887"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8113887" y="678435"/>
        <a:ext cx="1391903" cy="2241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258FD-D1EC-4D06-9C56-BCC70A6BDDCB}">
      <dsp:nvSpPr>
        <dsp:cNvPr id="0" name=""/>
        <dsp:cNvSpPr/>
      </dsp:nvSpPr>
      <dsp:spPr>
        <a:xfrm>
          <a:off x="2331227" y="1326339"/>
          <a:ext cx="946183" cy="946183"/>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Item</a:t>
          </a:r>
        </a:p>
      </dsp:txBody>
      <dsp:txXfrm>
        <a:off x="2469792" y="1464904"/>
        <a:ext cx="669053" cy="669053"/>
      </dsp:txXfrm>
    </dsp:sp>
    <dsp:sp modelId="{A3C38A0F-52EA-493F-8BD7-EAEC1AE99CB6}">
      <dsp:nvSpPr>
        <dsp:cNvPr id="0" name=""/>
        <dsp:cNvSpPr/>
      </dsp:nvSpPr>
      <dsp:spPr>
        <a:xfrm rot="16200000">
          <a:off x="2704356" y="982538"/>
          <a:ext cx="199924" cy="321702"/>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34345" y="1076867"/>
        <a:ext cx="139947" cy="193022"/>
      </dsp:txXfrm>
    </dsp:sp>
    <dsp:sp modelId="{52291E47-ACB5-4B38-9B03-8B1560DFD0CC}">
      <dsp:nvSpPr>
        <dsp:cNvPr id="0" name=""/>
        <dsp:cNvSpPr/>
      </dsp:nvSpPr>
      <dsp:spPr>
        <a:xfrm>
          <a:off x="2331227" y="2938"/>
          <a:ext cx="946183" cy="946183"/>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Item</a:t>
          </a:r>
        </a:p>
      </dsp:txBody>
      <dsp:txXfrm>
        <a:off x="2469792" y="141503"/>
        <a:ext cx="669053" cy="669053"/>
      </dsp:txXfrm>
    </dsp:sp>
    <dsp:sp modelId="{6692948A-20AD-4E18-B833-65A5C7A04432}">
      <dsp:nvSpPr>
        <dsp:cNvPr id="0" name=""/>
        <dsp:cNvSpPr/>
      </dsp:nvSpPr>
      <dsp:spPr>
        <a:xfrm>
          <a:off x="3360398" y="1638580"/>
          <a:ext cx="199924" cy="321702"/>
        </a:xfrm>
        <a:prstGeom prs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60398" y="1702920"/>
        <a:ext cx="139947" cy="193022"/>
      </dsp:txXfrm>
    </dsp:sp>
    <dsp:sp modelId="{59B57A1D-F10F-4506-AE16-3BAB87B75C43}">
      <dsp:nvSpPr>
        <dsp:cNvPr id="0" name=""/>
        <dsp:cNvSpPr/>
      </dsp:nvSpPr>
      <dsp:spPr>
        <a:xfrm>
          <a:off x="3654627" y="1326339"/>
          <a:ext cx="946183" cy="946183"/>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Item</a:t>
          </a:r>
        </a:p>
      </dsp:txBody>
      <dsp:txXfrm>
        <a:off x="3793192" y="1464904"/>
        <a:ext cx="669053" cy="669053"/>
      </dsp:txXfrm>
    </dsp:sp>
    <dsp:sp modelId="{6F0CD613-B859-42A2-B779-B689A9C2E97D}">
      <dsp:nvSpPr>
        <dsp:cNvPr id="0" name=""/>
        <dsp:cNvSpPr/>
      </dsp:nvSpPr>
      <dsp:spPr>
        <a:xfrm rot="5400000">
          <a:off x="2704356" y="2294622"/>
          <a:ext cx="199924" cy="321702"/>
        </a:xfrm>
        <a:prstGeom prst="rightArrow">
          <a:avLst>
            <a:gd name="adj1" fmla="val 60000"/>
            <a:gd name="adj2" fmla="val 5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34345" y="2328974"/>
        <a:ext cx="139947" cy="193022"/>
      </dsp:txXfrm>
    </dsp:sp>
    <dsp:sp modelId="{5EF0C77B-BF09-4B25-B4B2-9AAB6D5E6B51}">
      <dsp:nvSpPr>
        <dsp:cNvPr id="0" name=""/>
        <dsp:cNvSpPr/>
      </dsp:nvSpPr>
      <dsp:spPr>
        <a:xfrm>
          <a:off x="2331227" y="2649740"/>
          <a:ext cx="946183" cy="946183"/>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Item</a:t>
          </a:r>
        </a:p>
      </dsp:txBody>
      <dsp:txXfrm>
        <a:off x="2469792" y="2788305"/>
        <a:ext cx="669053" cy="669053"/>
      </dsp:txXfrm>
    </dsp:sp>
    <dsp:sp modelId="{BCFDFF25-F2E7-48EE-9D65-A9BA155A4ACB}">
      <dsp:nvSpPr>
        <dsp:cNvPr id="0" name=""/>
        <dsp:cNvSpPr/>
      </dsp:nvSpPr>
      <dsp:spPr>
        <a:xfrm rot="10800000">
          <a:off x="2048314" y="1638580"/>
          <a:ext cx="199924" cy="321702"/>
        </a:xfrm>
        <a:prstGeom prst="righ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108291" y="1702920"/>
        <a:ext cx="139947" cy="193022"/>
      </dsp:txXfrm>
    </dsp:sp>
    <dsp:sp modelId="{B91DD6F8-103A-4071-AE32-E4A21C7D0795}">
      <dsp:nvSpPr>
        <dsp:cNvPr id="0" name=""/>
        <dsp:cNvSpPr/>
      </dsp:nvSpPr>
      <dsp:spPr>
        <a:xfrm>
          <a:off x="1007826" y="1326339"/>
          <a:ext cx="946183" cy="946183"/>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a:t>Item</a:t>
          </a:r>
        </a:p>
      </dsp:txBody>
      <dsp:txXfrm>
        <a:off x="1146391" y="1464904"/>
        <a:ext cx="669053" cy="66905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322677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1315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131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276308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 – Machine Learning</a:t>
            </a:r>
          </a:p>
        </p:txBody>
      </p:sp>
      <p:sp>
        <p:nvSpPr>
          <p:cNvPr id="3" name="Subtitle 2"/>
          <p:cNvSpPr>
            <a:spLocks noGrp="1"/>
          </p:cNvSpPr>
          <p:nvPr>
            <p:ph type="subTitle" idx="1"/>
          </p:nvPr>
        </p:nvSpPr>
        <p:spPr/>
        <p:txBody>
          <a:bodyPr>
            <a:normAutofit fontScale="70000" lnSpcReduction="20000"/>
          </a:bodyPr>
          <a:lstStyle/>
          <a:p>
            <a:r>
              <a:rPr lang="en-US" dirty="0"/>
              <a:t>Monash Bootcamp</a:t>
            </a:r>
          </a:p>
          <a:p>
            <a:endParaRPr lang="en-US" dirty="0"/>
          </a:p>
          <a:p>
            <a:r>
              <a:rPr lang="en-AU" dirty="0"/>
              <a:t>Deepa Nair, Denise </a:t>
            </a:r>
            <a:r>
              <a:rPr lang="en-AU" dirty="0" err="1"/>
              <a:t>Demerkol</a:t>
            </a:r>
            <a:r>
              <a:rPr lang="en-AU" dirty="0"/>
              <a:t>, </a:t>
            </a:r>
            <a:r>
              <a:rPr lang="en-AU" dirty="0" err="1"/>
              <a:t>Jeya</a:t>
            </a:r>
            <a:r>
              <a:rPr lang="en-AU" dirty="0"/>
              <a:t> Emmanuel, Kevin McConchie,</a:t>
            </a:r>
          </a:p>
          <a:p>
            <a:r>
              <a:rPr lang="en-AU" dirty="0"/>
              <a:t>                </a:t>
            </a:r>
            <a:r>
              <a:rPr lang="en-AU" dirty="0" err="1"/>
              <a:t>Kinlay</a:t>
            </a:r>
            <a:r>
              <a:rPr lang="en-AU" dirty="0"/>
              <a:t> Denning</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graphicFrame>
        <p:nvGraphicFramePr>
          <p:cNvPr id="5" name="Content Placeholder 4" title="SmartArt Detailed Process diagram"/>
          <p:cNvGraphicFramePr>
            <a:graphicFrameLocks noGrp="1"/>
          </p:cNvGraphicFramePr>
          <p:nvPr>
            <p:ph idx="1"/>
            <p:extLst>
              <p:ext uri="{D42A27DB-BD31-4B8C-83A1-F6EECF244321}">
                <p14:modId xmlns:p14="http://schemas.microsoft.com/office/powerpoint/2010/main" val="309198200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endParaRPr lang="en-US" dirty="0"/>
          </a:p>
        </p:txBody>
      </p:sp>
      <p:graphicFrame>
        <p:nvGraphicFramePr>
          <p:cNvPr id="7" name="Content Placeholder 6" title="Sample Clustered Column chart"/>
          <p:cNvGraphicFramePr>
            <a:graphicFrameLocks noGrp="1"/>
          </p:cNvGraphicFramePr>
          <p:nvPr>
            <p:ph idx="1"/>
            <p:extLst>
              <p:ext uri="{D42A27DB-BD31-4B8C-83A1-F6EECF244321}">
                <p14:modId xmlns:p14="http://schemas.microsoft.com/office/powerpoint/2010/main" val="1467431418"/>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a:t>
            </a:r>
          </a:p>
        </p:txBody>
      </p:sp>
      <p:sp>
        <p:nvSpPr>
          <p:cNvPr id="3" name="Text Placeholder 2"/>
          <p:cNvSpPr>
            <a:spLocks noGrp="1"/>
          </p:cNvSpPr>
          <p:nvPr>
            <p:ph type="subTitle" idx="1"/>
          </p:nvPr>
        </p:nvSpPr>
        <p:spPr/>
        <p:txBody>
          <a:bodyPr/>
          <a:lstStyle/>
          <a:p>
            <a:r>
              <a:rPr lang="en-US" dirty="0"/>
              <a:t>Radhika Alapati &amp; Jeya Emmanuel</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C466-7FC4-0DB5-D78A-485940446DB9}"/>
              </a:ext>
            </a:extLst>
          </p:cNvPr>
          <p:cNvSpPr>
            <a:spLocks noGrp="1"/>
          </p:cNvSpPr>
          <p:nvPr>
            <p:ph type="title"/>
          </p:nvPr>
        </p:nvSpPr>
        <p:spPr/>
        <p:txBody>
          <a:bodyPr/>
          <a:lstStyle/>
          <a:p>
            <a:r>
              <a:rPr lang="en-AU" dirty="0"/>
              <a:t>Random Forest Features</a:t>
            </a:r>
          </a:p>
        </p:txBody>
      </p:sp>
      <p:sp>
        <p:nvSpPr>
          <p:cNvPr id="3" name="Content Placeholder 2">
            <a:extLst>
              <a:ext uri="{FF2B5EF4-FFF2-40B4-BE49-F238E27FC236}">
                <a16:creationId xmlns:a16="http://schemas.microsoft.com/office/drawing/2014/main" id="{71B91922-FA57-3E11-05CC-3AB82A339AAC}"/>
              </a:ext>
            </a:extLst>
          </p:cNvPr>
          <p:cNvSpPr>
            <a:spLocks noGrp="1"/>
          </p:cNvSpPr>
          <p:nvPr>
            <p:ph idx="1"/>
          </p:nvPr>
        </p:nvSpPr>
        <p:spPr/>
        <p:txBody>
          <a:bodyPr>
            <a:normAutofit/>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a:t>
            </a:r>
            <a:r>
              <a:rPr lang="en-US" dirty="0" err="1"/>
              <a:t>nt</a:t>
            </a:r>
            <a:r>
              <a:rPr lang="en-US" dirty="0"/>
              <a:t> overfit with more features</a:t>
            </a:r>
            <a:endParaRPr lang="en-AU" dirty="0"/>
          </a:p>
        </p:txBody>
      </p:sp>
    </p:spTree>
    <p:extLst>
      <p:ext uri="{BB962C8B-B14F-4D97-AF65-F5344CB8AC3E}">
        <p14:creationId xmlns:p14="http://schemas.microsoft.com/office/powerpoint/2010/main" val="410342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endParaRPr lang="en-US" dirty="0"/>
          </a:p>
        </p:txBody>
      </p:sp>
      <p:sp>
        <p:nvSpPr>
          <p:cNvPr id="6" name="Text Placeholder 5"/>
          <p:cNvSpPr>
            <a:spLocks noGrp="1"/>
          </p:cNvSpPr>
          <p:nvPr>
            <p:ph type="body" idx="1"/>
          </p:nvPr>
        </p:nvSpPr>
        <p:spPr/>
        <p:txBody>
          <a:bodyPr/>
          <a:lstStyle/>
          <a:p>
            <a:r>
              <a:rPr lang="en-US"/>
              <a:t>Heading	</a:t>
            </a:r>
            <a:endParaRPr lang="en-US" dirty="0"/>
          </a:p>
        </p:txBody>
      </p:sp>
      <p:sp>
        <p:nvSpPr>
          <p:cNvPr id="7" name="Content Placeholder 6"/>
          <p:cNvSpPr>
            <a:spLocks noGrp="1"/>
          </p:cNvSpPr>
          <p:nvPr>
            <p:ph sz="half" idx="2"/>
          </p:nvPr>
        </p:nvSpPr>
        <p:spPr/>
        <p:txBody>
          <a:bodyPr/>
          <a:lstStyle/>
          <a:p>
            <a:r>
              <a:rPr lang="en-US"/>
              <a:t>List item</a:t>
            </a:r>
          </a:p>
          <a:p>
            <a:r>
              <a:rPr lang="en-US"/>
              <a:t>List item</a:t>
            </a:r>
          </a:p>
          <a:p>
            <a:r>
              <a:rPr lang="en-US"/>
              <a:t>List item</a:t>
            </a:r>
          </a:p>
          <a:p>
            <a:endParaRPr lang="en-US" dirty="0"/>
          </a:p>
        </p:txBody>
      </p:sp>
      <p:sp>
        <p:nvSpPr>
          <p:cNvPr id="8" name="Text Placeholder 7"/>
          <p:cNvSpPr>
            <a:spLocks noGrp="1"/>
          </p:cNvSpPr>
          <p:nvPr>
            <p:ph type="body" sz="quarter" idx="3"/>
          </p:nvPr>
        </p:nvSpPr>
        <p:spPr/>
        <p:txBody>
          <a:bodyPr/>
          <a:lstStyle/>
          <a:p>
            <a:r>
              <a:rPr lang="en-US"/>
              <a:t>Heading</a:t>
            </a:r>
            <a:endParaRPr lang="en-US" dirty="0"/>
          </a:p>
        </p:txBody>
      </p:sp>
      <p:sp>
        <p:nvSpPr>
          <p:cNvPr id="9" name="Content Placeholder 8"/>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graphicFrame>
        <p:nvGraphicFramePr>
          <p:cNvPr id="14" name="Content Placeholder 13" title="SmartArt Diverging Radial diagram"/>
          <p:cNvGraphicFramePr>
            <a:graphicFrameLocks noGrp="1"/>
          </p:cNvGraphicFramePr>
          <p:nvPr>
            <p:ph idx="1"/>
            <p:extLst>
              <p:ext uri="{D42A27DB-BD31-4B8C-83A1-F6EECF244321}">
                <p14:modId xmlns:p14="http://schemas.microsoft.com/office/powerpoint/2010/main" val="141476130"/>
              </p:ext>
            </p:extLst>
          </p:nvPr>
        </p:nvGraphicFramePr>
        <p:xfrm>
          <a:off x="4686300" y="2336800"/>
          <a:ext cx="5608638"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p:txBody>
          <a:bodyPr/>
          <a:lstStyle/>
          <a:p>
            <a:r>
              <a:rPr lang="en-US" dirty="0"/>
              <a:t>Optional statement</a:t>
            </a:r>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graphicFrame>
        <p:nvGraphicFramePr>
          <p:cNvPr id="4" name="Content Placeholder 3" title="Sample table with 4 columns and 5 rows"/>
          <p:cNvGraphicFramePr>
            <a:graphicFrameLocks noGrp="1"/>
          </p:cNvGraphicFramePr>
          <p:nvPr>
            <p:ph idx="1"/>
            <p:extLst>
              <p:ext uri="{D42A27DB-BD31-4B8C-83A1-F6EECF244321}">
                <p14:modId xmlns:p14="http://schemas.microsoft.com/office/powerpoint/2010/main" val="2317709141"/>
              </p:ext>
            </p:extLst>
          </p:nvPr>
        </p:nvGraphicFramePr>
        <p:xfrm>
          <a:off x="681038" y="2336800"/>
          <a:ext cx="9613900" cy="3421450"/>
        </p:xfrm>
        <a:graphic>
          <a:graphicData uri="http://schemas.openxmlformats.org/drawingml/2006/table">
            <a:tbl>
              <a:tblPr firstRow="1" bandRow="1">
                <a:tableStyleId>{5202B0CA-FC54-4496-8BCA-5EF66A818D29}</a:tableStyleId>
              </a:tblPr>
              <a:tblGrid>
                <a:gridCol w="2403475">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gridCol w="2403475">
                  <a:extLst>
                    <a:ext uri="{9D8B030D-6E8A-4147-A177-3AD203B41FA5}">
                      <a16:colId xmlns:a16="http://schemas.microsoft.com/office/drawing/2014/main" val="20002"/>
                    </a:ext>
                  </a:extLst>
                </a:gridCol>
                <a:gridCol w="2403475">
                  <a:extLst>
                    <a:ext uri="{9D8B030D-6E8A-4147-A177-3AD203B41FA5}">
                      <a16:colId xmlns:a16="http://schemas.microsoft.com/office/drawing/2014/main" val="20003"/>
                    </a:ext>
                  </a:extLst>
                </a:gridCol>
              </a:tblGrid>
              <a:tr h="684290">
                <a:tc>
                  <a:txBody>
                    <a:bodyPr/>
                    <a:lstStyle/>
                    <a:p>
                      <a:pPr algn="ctr"/>
                      <a:r>
                        <a:rPr lang="en-US"/>
                        <a:t>Heading</a:t>
                      </a:r>
                    </a:p>
                  </a:txBody>
                  <a:tcPr marL="81748" marR="81748" anchor="ctr"/>
                </a:tc>
                <a:tc>
                  <a:txBody>
                    <a:bodyPr/>
                    <a:lstStyle/>
                    <a:p>
                      <a:pPr algn="ctr"/>
                      <a:r>
                        <a:rPr lang="en-US"/>
                        <a:t>Heading</a:t>
                      </a:r>
                    </a:p>
                  </a:txBody>
                  <a:tcPr marL="81748" marR="81748" anchor="ctr"/>
                </a:tc>
                <a:tc>
                  <a:txBody>
                    <a:bodyPr/>
                    <a:lstStyle/>
                    <a:p>
                      <a:pPr algn="ctr"/>
                      <a:r>
                        <a:rPr lang="en-US"/>
                        <a:t>Heading</a:t>
                      </a:r>
                    </a:p>
                  </a:txBody>
                  <a:tcPr marL="81748" marR="81748" anchor="ctr"/>
                </a:tc>
                <a:tc>
                  <a:txBody>
                    <a:bodyPr/>
                    <a:lstStyle/>
                    <a:p>
                      <a:pPr algn="ctr"/>
                      <a:r>
                        <a:rPr lang="en-US"/>
                        <a:t>Heading</a:t>
                      </a:r>
                    </a:p>
                  </a:txBody>
                  <a:tcPr marL="81748" marR="81748" anchor="ctr"/>
                </a:tc>
                <a:extLst>
                  <a:ext uri="{0D108BD9-81ED-4DB2-BD59-A6C34878D82A}">
                    <a16:rowId xmlns:a16="http://schemas.microsoft.com/office/drawing/2014/main" val="10000"/>
                  </a:ext>
                </a:extLst>
              </a:tr>
              <a:tr h="684290">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extLst>
                  <a:ext uri="{0D108BD9-81ED-4DB2-BD59-A6C34878D82A}">
                    <a16:rowId xmlns:a16="http://schemas.microsoft.com/office/drawing/2014/main" val="10001"/>
                  </a:ext>
                </a:extLst>
              </a:tr>
              <a:tr h="684290">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extLst>
                  <a:ext uri="{0D108BD9-81ED-4DB2-BD59-A6C34878D82A}">
                    <a16:rowId xmlns:a16="http://schemas.microsoft.com/office/drawing/2014/main" val="10002"/>
                  </a:ext>
                </a:extLst>
              </a:tr>
              <a:tr h="684290">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extLst>
                  <a:ext uri="{0D108BD9-81ED-4DB2-BD59-A6C34878D82A}">
                    <a16:rowId xmlns:a16="http://schemas.microsoft.com/office/drawing/2014/main" val="10003"/>
                  </a:ext>
                </a:extLst>
              </a:tr>
              <a:tr h="684290">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a:t>Text</a:t>
                      </a:r>
                    </a:p>
                  </a:txBody>
                  <a:tcPr marL="81748" marR="81748" anchor="ctr"/>
                </a:tc>
                <a:tc>
                  <a:txBody>
                    <a:bodyPr/>
                    <a:lstStyle/>
                    <a:p>
                      <a:pPr algn="ctr"/>
                      <a:r>
                        <a:rPr lang="en-US" dirty="0"/>
                        <a:t>Text</a:t>
                      </a:r>
                    </a:p>
                  </a:txBody>
                  <a:tcPr marL="81748" marR="8174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034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Third research area</a:t>
            </a:r>
            <a:endParaRPr lang="en-US" dirty="0"/>
          </a:p>
        </p:txBody>
      </p:sp>
      <p:sp>
        <p:nvSpPr>
          <p:cNvPr id="3" name="Subtitle 2"/>
          <p:cNvSpPr>
            <a:spLocks noGrp="1"/>
          </p:cNvSpPr>
          <p:nvPr>
            <p:ph type="subTitle" idx="1"/>
          </p:nvPr>
        </p:nvSpPr>
        <p:spPr/>
        <p:txBody>
          <a:bodyPr/>
          <a:lstStyle/>
          <a:p>
            <a:r>
              <a:rPr lang="en-US"/>
              <a:t>Group member name</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a:t>Heading</a:t>
            </a:r>
            <a:endParaRPr lang="en-US" dirty="0"/>
          </a:p>
        </p:txBody>
      </p:sp>
      <p:sp>
        <p:nvSpPr>
          <p:cNvPr id="3" name="Content Placeholder 2"/>
          <p:cNvSpPr>
            <a:spLocks noGrp="1"/>
          </p:cNvSpPr>
          <p:nvPr>
            <p:ph sz="half" idx="2"/>
          </p:nvPr>
        </p:nvSpPr>
        <p:spPr/>
        <p:txBody>
          <a:bodyPr/>
          <a:lstStyle/>
          <a:p>
            <a:r>
              <a:rPr lang="en-US"/>
              <a:t>List item</a:t>
            </a:r>
          </a:p>
          <a:p>
            <a:r>
              <a:rPr lang="en-US"/>
              <a:t>List item</a:t>
            </a:r>
          </a:p>
          <a:p>
            <a:r>
              <a:rPr lang="en-US"/>
              <a:t>List item</a:t>
            </a:r>
            <a:endParaRPr lang="en-US" dirty="0"/>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graphicFrame>
        <p:nvGraphicFramePr>
          <p:cNvPr id="6" name="Content Placeholder 5" title="Sample Line chart"/>
          <p:cNvGraphicFramePr>
            <a:graphicFrameLocks noGrp="1"/>
          </p:cNvGraphicFramePr>
          <p:nvPr>
            <p:ph idx="1"/>
            <p:extLst>
              <p:ext uri="{D42A27DB-BD31-4B8C-83A1-F6EECF244321}">
                <p14:modId xmlns:p14="http://schemas.microsoft.com/office/powerpoint/2010/main" val="7955132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a:lstStyle/>
          <a:p>
            <a:r>
              <a:rPr lang="en-US" dirty="0"/>
              <a:t>Project Description</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a:t>
            </a:r>
            <a:br>
              <a:rPr lang="en-US"/>
            </a:br>
            <a:r>
              <a:rPr lang="en-US"/>
              <a:t>Observations</a:t>
            </a:r>
            <a:endParaRPr lang="en-US" dirty="0"/>
          </a:p>
        </p:txBody>
      </p:sp>
      <p:graphicFrame>
        <p:nvGraphicFramePr>
          <p:cNvPr id="7" name="Content Placeholder 6" title="Sample Pie chart"/>
          <p:cNvGraphicFramePr>
            <a:graphicFrameLocks noGrp="1"/>
          </p:cNvGraphicFramePr>
          <p:nvPr>
            <p:ph idx="1"/>
            <p:extLst>
              <p:ext uri="{D42A27DB-BD31-4B8C-83A1-F6EECF244321}">
                <p14:modId xmlns:p14="http://schemas.microsoft.com/office/powerpoint/2010/main" val="1806362858"/>
              </p:ext>
            </p:extLst>
          </p:nvPr>
        </p:nvGraphicFramePr>
        <p:xfrm>
          <a:off x="4686300" y="2336800"/>
          <a:ext cx="5608638" cy="359886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Placeholder 7"/>
          <p:cNvSpPr>
            <a:spLocks noGrp="1"/>
          </p:cNvSpPr>
          <p:nvPr>
            <p:ph type="body" sz="half" idx="2"/>
          </p:nvPr>
        </p:nvSpPr>
        <p:spPr/>
        <p:txBody>
          <a:bodyPr/>
          <a:lstStyle/>
          <a:p>
            <a:r>
              <a:rPr lang="en-US"/>
              <a:t>Optional statement</a:t>
            </a:r>
          </a:p>
        </p:txBody>
      </p:sp>
    </p:spTree>
    <p:extLst>
      <p:ext uri="{BB962C8B-B14F-4D97-AF65-F5344CB8AC3E}">
        <p14:creationId xmlns:p14="http://schemas.microsoft.com/office/powerpoint/2010/main" val="380431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a:t>Optional statement</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pPr marL="0" indent="0">
              <a:buNone/>
            </a:pPr>
            <a:r>
              <a:rPr lang="en-US" dirty="0"/>
              <a:t>It became a norm the people can survive without food for day but not without mobile phone.</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endParaRPr lang="en-US" dirty="0"/>
          </a:p>
        </p:txBody>
      </p:sp>
      <p:sp>
        <p:nvSpPr>
          <p:cNvPr id="3" name="Content Placeholder 2"/>
          <p:cNvSpPr>
            <a:spLocks noGrp="1"/>
          </p:cNvSpPr>
          <p:nvPr>
            <p:ph idx="1"/>
          </p:nvPr>
        </p:nvSpPr>
        <p:spPr/>
        <p:txBody>
          <a:bodyPr/>
          <a:lstStyle/>
          <a:p>
            <a:r>
              <a:rPr lang="en-US"/>
              <a:t>Works cited</a:t>
            </a:r>
          </a:p>
          <a:p>
            <a:r>
              <a:rPr lang="en-US"/>
              <a:t>Additional supporting data</a:t>
            </a:r>
          </a:p>
          <a:p>
            <a:endParaRPr lang="en-US" dirty="0"/>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C14C-7B8E-2254-B69B-7F4DCCBACB5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59ED99D3-C3FC-7BCB-D5BC-44B9FD20A61F}"/>
              </a:ext>
            </a:extLst>
          </p:cNvPr>
          <p:cNvSpPr>
            <a:spLocks noGrp="1"/>
          </p:cNvSpPr>
          <p:nvPr>
            <p:ph idx="1"/>
          </p:nvPr>
        </p:nvSpPr>
        <p:spPr>
          <a:xfrm>
            <a:off x="680321" y="2336873"/>
            <a:ext cx="5881253" cy="3599316"/>
          </a:xfrm>
        </p:spPr>
        <p:txBody>
          <a:bodyPr>
            <a:normAutofit fontScale="92500" lnSpcReduction="20000"/>
          </a:bodyPr>
          <a:lstStyle/>
          <a:p>
            <a:pPr marL="0" indent="0">
              <a:buNone/>
            </a:pPr>
            <a:r>
              <a:rPr lang="en-US" dirty="0"/>
              <a:t>Nowadays, everyone connected to the telecom technology one way or the other(ex: Mobile or Internet). We can see there is a clear evidence when the telecom technology used as a foundation to expand computer (cloud)or digital technology(Netflix, Facebook, Snapshot, Instagram, Twitter , Amazon Prime, Ecommerce, online payment </a:t>
            </a:r>
            <a:r>
              <a:rPr lang="en-US" dirty="0" err="1"/>
              <a:t>etc</a:t>
            </a:r>
            <a:r>
              <a:rPr lang="en-US" dirty="0"/>
              <a:t>).Now we know how important is the Telecom technology either Internet or Mobile services(4G, 5G), and if telecom operators don't provide quality of service, they lose the customers to the competitors. We have done our project based on this</a:t>
            </a:r>
            <a:endParaRPr lang="en-AU" dirty="0"/>
          </a:p>
        </p:txBody>
      </p:sp>
      <p:pic>
        <p:nvPicPr>
          <p:cNvPr id="5" name="Picture 4" descr="A picture containing fishbowl, container, set, image&#10;&#10;Description automatically generated">
            <a:extLst>
              <a:ext uri="{FF2B5EF4-FFF2-40B4-BE49-F238E27FC236}">
                <a16:creationId xmlns:a16="http://schemas.microsoft.com/office/drawing/2014/main" id="{4FB46BAB-E789-7394-65CA-1E0AAA5050E4}"/>
              </a:ext>
            </a:extLst>
          </p:cNvPr>
          <p:cNvPicPr>
            <a:picLocks noChangeAspect="1"/>
          </p:cNvPicPr>
          <p:nvPr/>
        </p:nvPicPr>
        <p:blipFill>
          <a:blip r:embed="rId2"/>
          <a:stretch>
            <a:fillRect/>
          </a:stretch>
        </p:blipFill>
        <p:spPr>
          <a:xfrm>
            <a:off x="7541078" y="2524189"/>
            <a:ext cx="3713075" cy="2319116"/>
          </a:xfrm>
          <a:prstGeom prst="rect">
            <a:avLst/>
          </a:prstGeom>
        </p:spPr>
      </p:pic>
    </p:spTree>
    <p:extLst>
      <p:ext uri="{BB962C8B-B14F-4D97-AF65-F5344CB8AC3E}">
        <p14:creationId xmlns:p14="http://schemas.microsoft.com/office/powerpoint/2010/main" val="6679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Description</a:t>
            </a:r>
            <a:endParaRPr lang="en-US" dirty="0"/>
          </a:p>
        </p:txBody>
      </p:sp>
      <p:sp>
        <p:nvSpPr>
          <p:cNvPr id="8" name="Text Placeholder 7"/>
          <p:cNvSpPr>
            <a:spLocks noGrp="1"/>
          </p:cNvSpPr>
          <p:nvPr>
            <p:ph type="body" idx="1"/>
          </p:nvPr>
        </p:nvSpPr>
        <p:spPr/>
        <p:txBody>
          <a:bodyPr/>
          <a:lstStyle/>
          <a:p>
            <a:r>
              <a:rPr lang="en-US" dirty="0"/>
              <a:t>Objective</a:t>
            </a:r>
          </a:p>
        </p:txBody>
      </p:sp>
      <p:sp>
        <p:nvSpPr>
          <p:cNvPr id="3" name="Content Placeholder 2"/>
          <p:cNvSpPr>
            <a:spLocks noGrp="1"/>
          </p:cNvSpPr>
          <p:nvPr>
            <p:ph sz="half" idx="2"/>
          </p:nvPr>
        </p:nvSpPr>
        <p:spPr/>
        <p:txBody>
          <a:bodyPr>
            <a:normAutofit lnSpcReduction="10000"/>
          </a:bodyPr>
          <a:lstStyle/>
          <a:p>
            <a:r>
              <a:rPr lang="en-US" dirty="0"/>
              <a:t>Finding the % of Churn Customers and customers that keep in with the active services.</a:t>
            </a:r>
          </a:p>
          <a:p>
            <a:r>
              <a:rPr lang="en-US" dirty="0"/>
              <a:t>Analyzing the data in terms of various features responsible for customer Churn</a:t>
            </a:r>
          </a:p>
          <a:p>
            <a:r>
              <a:rPr lang="en-US" dirty="0"/>
              <a:t>Finding a most suited machine learning model for correct classification of churn and non churn customers</a:t>
            </a:r>
          </a:p>
        </p:txBody>
      </p:sp>
      <p:sp>
        <p:nvSpPr>
          <p:cNvPr id="9" name="Text Placeholder 8"/>
          <p:cNvSpPr>
            <a:spLocks noGrp="1"/>
          </p:cNvSpPr>
          <p:nvPr>
            <p:ph type="body" sz="quarter" idx="3"/>
          </p:nvPr>
        </p:nvSpPr>
        <p:spPr/>
        <p:txBody>
          <a:bodyPr/>
          <a:lstStyle/>
          <a:p>
            <a:r>
              <a:rPr lang="en-US" dirty="0"/>
              <a:t>Results</a:t>
            </a:r>
          </a:p>
        </p:txBody>
      </p:sp>
      <p:sp>
        <p:nvSpPr>
          <p:cNvPr id="4" name="Content Placeholder 3"/>
          <p:cNvSpPr>
            <a:spLocks noGrp="1"/>
          </p:cNvSpPr>
          <p:nvPr>
            <p:ph sz="quarter" idx="4"/>
          </p:nvPr>
        </p:nvSpPr>
        <p:spPr/>
        <p:txBody>
          <a:bodyPr>
            <a:normAutofit lnSpcReduction="10000"/>
          </a:bodyPr>
          <a:lstStyle/>
          <a:p>
            <a:pPr marL="0" indent="0">
              <a:buNone/>
            </a:pPr>
            <a:endParaRPr lang="en-US"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endParaRPr lang="en-US" dirty="0"/>
          </a:p>
        </p:txBody>
      </p:sp>
      <p:sp>
        <p:nvSpPr>
          <p:cNvPr id="3" name="Content Placeholder 2"/>
          <p:cNvSpPr>
            <a:spLocks noGrp="1"/>
          </p:cNvSpPr>
          <p:nvPr>
            <p:ph idx="1"/>
          </p:nvPr>
        </p:nvSpPr>
        <p:spPr/>
        <p:txBody>
          <a:bodyPr>
            <a:normAutofit fontScale="77500" lnSpcReduction="20000"/>
          </a:bodyPr>
          <a:lstStyle/>
          <a:p>
            <a:r>
              <a:rPr lang="en-US" dirty="0"/>
              <a:t>We can take the following suggestive steps to build the model:</a:t>
            </a:r>
          </a:p>
          <a:p>
            <a:r>
              <a:rPr lang="en-US" dirty="0"/>
              <a:t>Preprocess data (convert columns to appropriate formats, handle missing values, etc.)</a:t>
            </a:r>
          </a:p>
          <a:p>
            <a:r>
              <a:rPr lang="en-US" dirty="0"/>
              <a:t>Conduct appropriate exploratory analysis to extract useful insights (whether directly useful for business or for eventual modelling/feature engineering).</a:t>
            </a:r>
          </a:p>
          <a:p>
            <a:r>
              <a:rPr lang="en-US" dirty="0"/>
              <a:t>Derive new features.</a:t>
            </a:r>
          </a:p>
          <a:p>
            <a:r>
              <a:rPr lang="en-US" dirty="0"/>
              <a:t>Train a variety of models, tune model hyperparameters, etc. (handle class imbalance using appropriate techniques such as Accuracy, Recall, Precision, F1score, F2Score).</a:t>
            </a:r>
          </a:p>
          <a:p>
            <a:r>
              <a:rPr lang="en-US" dirty="0"/>
              <a:t>Evaluate the models using appropriate evaluation metrics. Note that it is more important to identify churners than the non-churners accurately - choose an appropriate evaluation metric which reflects this business goal.</a:t>
            </a:r>
          </a:p>
          <a:p>
            <a:r>
              <a:rPr lang="en-US" dirty="0"/>
              <a:t>Finally, choose a model based on some evaluation metric.</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846-463A-0F82-A74A-FAD512BB804A}"/>
              </a:ext>
            </a:extLst>
          </p:cNvPr>
          <p:cNvSpPr>
            <a:spLocks noGrp="1"/>
          </p:cNvSpPr>
          <p:nvPr>
            <p:ph type="title"/>
          </p:nvPr>
        </p:nvSpPr>
        <p:spPr/>
        <p:txBody>
          <a:bodyPr/>
          <a:lstStyle/>
          <a:p>
            <a:r>
              <a:rPr lang="en-AU" dirty="0"/>
              <a:t>Technologies Used</a:t>
            </a:r>
          </a:p>
        </p:txBody>
      </p:sp>
      <p:pic>
        <p:nvPicPr>
          <p:cNvPr id="7" name="Picture 6" descr="A picture containing text, clipart&#10;&#10;Description automatically generated">
            <a:extLst>
              <a:ext uri="{FF2B5EF4-FFF2-40B4-BE49-F238E27FC236}">
                <a16:creationId xmlns:a16="http://schemas.microsoft.com/office/drawing/2014/main" id="{47A6F95E-C80E-AD27-BFEF-11BEA94E87DF}"/>
              </a:ext>
            </a:extLst>
          </p:cNvPr>
          <p:cNvPicPr>
            <a:picLocks noChangeAspect="1"/>
          </p:cNvPicPr>
          <p:nvPr/>
        </p:nvPicPr>
        <p:blipFill>
          <a:blip r:embed="rId2"/>
          <a:stretch>
            <a:fillRect/>
          </a:stretch>
        </p:blipFill>
        <p:spPr>
          <a:xfrm>
            <a:off x="4258109" y="4485247"/>
            <a:ext cx="4000500" cy="1143000"/>
          </a:xfrm>
          <a:prstGeom prst="rect">
            <a:avLst/>
          </a:prstGeom>
        </p:spPr>
      </p:pic>
      <p:pic>
        <p:nvPicPr>
          <p:cNvPr id="9" name="Picture 8" descr="Logo, company name&#10;&#10;Description automatically generated">
            <a:extLst>
              <a:ext uri="{FF2B5EF4-FFF2-40B4-BE49-F238E27FC236}">
                <a16:creationId xmlns:a16="http://schemas.microsoft.com/office/drawing/2014/main" id="{583A12E1-D9FB-4462-A6CC-F19F7E93BF7D}"/>
              </a:ext>
            </a:extLst>
          </p:cNvPr>
          <p:cNvPicPr>
            <a:picLocks noChangeAspect="1"/>
          </p:cNvPicPr>
          <p:nvPr/>
        </p:nvPicPr>
        <p:blipFill>
          <a:blip r:embed="rId3"/>
          <a:stretch>
            <a:fillRect/>
          </a:stretch>
        </p:blipFill>
        <p:spPr>
          <a:xfrm>
            <a:off x="8798067" y="4574870"/>
            <a:ext cx="2918284" cy="1571625"/>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E96035DA-BDE7-0911-8952-BA0AA47A1C32}"/>
              </a:ext>
            </a:extLst>
          </p:cNvPr>
          <p:cNvPicPr>
            <a:picLocks noChangeAspect="1"/>
          </p:cNvPicPr>
          <p:nvPr/>
        </p:nvPicPr>
        <p:blipFill>
          <a:blip r:embed="rId4"/>
          <a:stretch>
            <a:fillRect/>
          </a:stretch>
        </p:blipFill>
        <p:spPr>
          <a:xfrm>
            <a:off x="7820025" y="2488165"/>
            <a:ext cx="4000501" cy="1047750"/>
          </a:xfrm>
          <a:prstGeom prst="rect">
            <a:avLst/>
          </a:prstGeom>
        </p:spPr>
      </p:pic>
      <p:pic>
        <p:nvPicPr>
          <p:cNvPr id="13" name="Picture 12" descr="Circle&#10;&#10;Description automatically generated">
            <a:extLst>
              <a:ext uri="{FF2B5EF4-FFF2-40B4-BE49-F238E27FC236}">
                <a16:creationId xmlns:a16="http://schemas.microsoft.com/office/drawing/2014/main" id="{111A5EDB-CDE6-6CE4-89FB-BB455A28607D}"/>
              </a:ext>
            </a:extLst>
          </p:cNvPr>
          <p:cNvPicPr>
            <a:picLocks noChangeAspect="1"/>
          </p:cNvPicPr>
          <p:nvPr/>
        </p:nvPicPr>
        <p:blipFill>
          <a:blip r:embed="rId5"/>
          <a:stretch>
            <a:fillRect/>
          </a:stretch>
        </p:blipFill>
        <p:spPr>
          <a:xfrm>
            <a:off x="479285" y="4485247"/>
            <a:ext cx="2914650" cy="1571625"/>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D532F985-998B-61E7-0A56-25FF8EA6E0FB}"/>
              </a:ext>
            </a:extLst>
          </p:cNvPr>
          <p:cNvPicPr>
            <a:picLocks noChangeAspect="1"/>
          </p:cNvPicPr>
          <p:nvPr/>
        </p:nvPicPr>
        <p:blipFill>
          <a:blip r:embed="rId6"/>
          <a:stretch>
            <a:fillRect/>
          </a:stretch>
        </p:blipFill>
        <p:spPr>
          <a:xfrm>
            <a:off x="4115831" y="2469173"/>
            <a:ext cx="3362325" cy="1362075"/>
          </a:xfrm>
          <a:prstGeom prst="rect">
            <a:avLst/>
          </a:prstGeom>
        </p:spPr>
      </p:pic>
      <p:pic>
        <p:nvPicPr>
          <p:cNvPr id="17" name="Picture 16" descr="Logo, company name&#10;&#10;Description automatically generated">
            <a:extLst>
              <a:ext uri="{FF2B5EF4-FFF2-40B4-BE49-F238E27FC236}">
                <a16:creationId xmlns:a16="http://schemas.microsoft.com/office/drawing/2014/main" id="{8302287F-779D-8C77-89B0-18A68E71BDB6}"/>
              </a:ext>
            </a:extLst>
          </p:cNvPr>
          <p:cNvPicPr>
            <a:picLocks noChangeAspect="1"/>
          </p:cNvPicPr>
          <p:nvPr/>
        </p:nvPicPr>
        <p:blipFill>
          <a:blip r:embed="rId7"/>
          <a:stretch>
            <a:fillRect/>
          </a:stretch>
        </p:blipFill>
        <p:spPr>
          <a:xfrm>
            <a:off x="495220" y="2469173"/>
            <a:ext cx="2962275" cy="1543050"/>
          </a:xfrm>
          <a:prstGeom prst="rect">
            <a:avLst/>
          </a:prstGeom>
        </p:spPr>
      </p:pic>
    </p:spTree>
    <p:extLst>
      <p:ext uri="{BB962C8B-B14F-4D97-AF65-F5344CB8AC3E}">
        <p14:creationId xmlns:p14="http://schemas.microsoft.com/office/powerpoint/2010/main" val="401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findings/results</a:t>
            </a:r>
            <a:endParaRPr lang="en-US" dirty="0"/>
          </a:p>
        </p:txBody>
      </p:sp>
      <p:sp>
        <p:nvSpPr>
          <p:cNvPr id="3" name="Content Placeholder 2"/>
          <p:cNvSpPr>
            <a:spLocks noGrp="1"/>
          </p:cNvSpPr>
          <p:nvPr>
            <p:ph idx="1"/>
          </p:nvPr>
        </p:nvSpPr>
        <p:spPr/>
        <p:txBody>
          <a:bodyPr/>
          <a:lstStyle/>
          <a:p>
            <a:r>
              <a:rPr lang="en-US"/>
              <a:t>Result 1</a:t>
            </a:r>
          </a:p>
          <a:p>
            <a:r>
              <a:rPr lang="en-US"/>
              <a:t>Result 2</a:t>
            </a:r>
          </a:p>
          <a:p>
            <a:r>
              <a:rPr lang="en-US"/>
              <a:t>Result 3</a:t>
            </a:r>
            <a:endParaRPr lang="en-US" dirty="0"/>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First research area</a:t>
            </a:r>
            <a:endParaRPr lang="en-US" dirty="0"/>
          </a:p>
        </p:txBody>
      </p:sp>
      <p:sp>
        <p:nvSpPr>
          <p:cNvPr id="3" name="Text Placeholder 2"/>
          <p:cNvSpPr>
            <a:spLocks noGrp="1"/>
          </p:cNvSpPr>
          <p:nvPr>
            <p:ph type="subTitle" idx="1"/>
          </p:nvPr>
        </p:nvSpPr>
        <p:spPr/>
        <p:txBody>
          <a:bodyPr/>
          <a:lstStyle/>
          <a:p>
            <a:r>
              <a:rPr lang="en-US"/>
              <a:t>Group member name</a:t>
            </a:r>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3" name="Text Placeholder 2"/>
          <p:cNvSpPr>
            <a:spLocks noGrp="1"/>
          </p:cNvSpPr>
          <p:nvPr>
            <p:ph type="body" idx="1"/>
          </p:nvPr>
        </p:nvSpPr>
        <p:spPr/>
        <p:txBody>
          <a:bodyPr/>
          <a:lstStyle/>
          <a:p>
            <a:r>
              <a:rPr lang="en-US"/>
              <a:t>Heading</a:t>
            </a:r>
            <a:endParaRPr lang="en-US" dirty="0"/>
          </a:p>
        </p:txBody>
      </p:sp>
      <p:sp>
        <p:nvSpPr>
          <p:cNvPr id="4" name="Content Placeholder 3"/>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675</Words>
  <Application>Microsoft Office PowerPoint</Application>
  <PresentationFormat>Widescreen</PresentationFormat>
  <Paragraphs>145</Paragraphs>
  <Slides>23</Slides>
  <Notes>18</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23</vt:i4>
      </vt:variant>
    </vt:vector>
  </HeadingPairs>
  <TitlesOfParts>
    <vt:vector size="30" baseType="lpstr">
      <vt:lpstr>Arial</vt:lpstr>
      <vt:lpstr>Calibri</vt:lpstr>
      <vt:lpstr>Trebuchet MS</vt:lpstr>
      <vt:lpstr>Berlin</vt:lpstr>
      <vt:lpstr>1_Berlin</vt:lpstr>
      <vt:lpstr>2_Berlin</vt:lpstr>
      <vt:lpstr>3_Berlin</vt:lpstr>
      <vt:lpstr>Project 4 – Machine Learning</vt:lpstr>
      <vt:lpstr>Agenda / Topics</vt:lpstr>
      <vt:lpstr>Motivation</vt:lpstr>
      <vt:lpstr>Project Description</vt:lpstr>
      <vt:lpstr>Procedure/Methodology</vt:lpstr>
      <vt:lpstr>Technologies Used</vt:lpstr>
      <vt:lpstr>Key findings/results</vt:lpstr>
      <vt:lpstr>First research area</vt:lpstr>
      <vt:lpstr>Supporting content</vt:lpstr>
      <vt:lpstr>Supporting content</vt:lpstr>
      <vt:lpstr>Data observations</vt:lpstr>
      <vt:lpstr>Random Forest</vt:lpstr>
      <vt:lpstr>Random Forest Features</vt:lpstr>
      <vt:lpstr>Supporting content</vt:lpstr>
      <vt:lpstr>Supporting content</vt:lpstr>
      <vt:lpstr>Supporting content</vt:lpstr>
      <vt:lpstr>Third research area</vt:lpstr>
      <vt:lpstr>Supporting content</vt:lpstr>
      <vt:lpstr>Data observations</vt:lpstr>
      <vt:lpstr>Data Observations</vt:lpstr>
      <vt:lpstr>Project Summary</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Kevin McConchie</dc:creator>
  <cp:lastModifiedBy>Jeya Emmanuel</cp:lastModifiedBy>
  <cp:revision>6</cp:revision>
  <dcterms:created xsi:type="dcterms:W3CDTF">2014-04-17T23:07:25Z</dcterms:created>
  <dcterms:modified xsi:type="dcterms:W3CDTF">2022-10-16T05:47:26Z</dcterms:modified>
</cp:coreProperties>
</file>