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84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4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18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71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08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4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68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3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4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73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0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23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62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5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6ACA-9C56-4454-8506-E8058D942A62}" type="datetimeFigureOut">
              <a:rPr lang="en-AU" smtClean="0"/>
              <a:t>8/9/2022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EBF091-135B-4D1B-BEE5-E43CF3353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9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PROPPG-PPG/hourly-weather-surface-brazil-southeast-reg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EE7E-CC93-12AB-1E7D-158F1869F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Weather Patterns in Brazil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9C030-6E0B-776B-8C12-DBCB04B17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Theme of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Coding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 munging techniques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13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C524-8680-0415-B4A6-36CD8530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Theme  Choice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9153-351B-6FDF-44CA-0664480F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5700" cy="4351338"/>
          </a:xfrm>
        </p:spPr>
        <p:txBody>
          <a:bodyPr>
            <a:normAutofit/>
          </a:bodyPr>
          <a:lstStyle/>
          <a:p>
            <a:r>
              <a:rPr lang="en-AU" dirty="0"/>
              <a:t>We chose weather data in Brazil due to availability, data quality and the potential to compare different regions for a holiday</a:t>
            </a:r>
          </a:p>
          <a:p>
            <a:r>
              <a:rPr lang="en-AU" dirty="0"/>
              <a:t>Opening question: Where is the best place for weather during a holiday in Brazil, can we compare regions?</a:t>
            </a:r>
          </a:p>
          <a:p>
            <a:r>
              <a:rPr lang="en-US" dirty="0"/>
              <a:t>Hourly Climate data from 122 </a:t>
            </a:r>
            <a:r>
              <a:rPr lang="en-US" dirty="0" err="1"/>
              <a:t>weathes</a:t>
            </a:r>
            <a:r>
              <a:rPr lang="en-US" dirty="0"/>
              <a:t> stations between 2000 and 2021</a:t>
            </a:r>
            <a:endParaRPr lang="en-AU" dirty="0"/>
          </a:p>
          <a:p>
            <a:r>
              <a:rPr lang="en-US" dirty="0"/>
              <a:t>Source: INMET (National Meteorological Institute - Brazil).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https://www.kaggle.com/datasets/PROPPG-PPG/hourly-weather-surface-brazil-southeast-region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884F7-FA27-D1F1-F268-EB4CCB8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587375"/>
            <a:ext cx="491585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72C9-19F6-33E1-4884-87B32A7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Approach	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E5EC-A90B-15A4-916D-A8C9A0A3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56966" cy="326231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Step 0: Selected a database type for our csv file (include the reason)</a:t>
            </a:r>
          </a:p>
          <a:p>
            <a:r>
              <a:rPr lang="en-AU" dirty="0"/>
              <a:t>Step 1: inspect the data and understand what kinds of analysis could be done and any limitations</a:t>
            </a:r>
          </a:p>
          <a:p>
            <a:r>
              <a:rPr lang="en-AU" dirty="0"/>
              <a:t>Step 2: Considered the database and changed columns names to match the SQL code. Each of the team members chose a csv to clean and inspect. We discussed the data limitations of Hiroku and chose an appropriate time of day to analysis </a:t>
            </a:r>
          </a:p>
          <a:p>
            <a:r>
              <a:rPr lang="en-AU" dirty="0"/>
              <a:t>Step 3: Create/choose a shell for the website and decide on the information we would display and use. </a:t>
            </a:r>
          </a:p>
          <a:p>
            <a:r>
              <a:rPr lang="en-AU" dirty="0"/>
              <a:t>Step 4: Construct the charts and maps using d3.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1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DE4B-A92C-4A76-4FA7-38D4A078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4817-6884-CD61-698B-D2B1CEFE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61566" cy="3880773"/>
          </a:xfrm>
        </p:spPr>
        <p:txBody>
          <a:bodyPr/>
          <a:lstStyle/>
          <a:p>
            <a:r>
              <a:rPr lang="en-AU" dirty="0"/>
              <a:t>What came with this raw data?- there was 100,000 of rows to clean because we had hourly data. For the purpose of the project we only needed daily data during the middle of the day.  </a:t>
            </a:r>
          </a:p>
          <a:p>
            <a:r>
              <a:rPr lang="en-AU" dirty="0"/>
              <a:t>We read the csv using pandas, </a:t>
            </a:r>
            <a:r>
              <a:rPr lang="en-US" dirty="0"/>
              <a:t>Reset columns and get relevant info, removed NA data such as -9999</a:t>
            </a:r>
          </a:p>
          <a:p>
            <a:r>
              <a:rPr lang="en-US" dirty="0"/>
              <a:t>Our function did not work properly for removing the -9999 in the data so we removed these columns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106EA-756D-FFF1-0714-D486937B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139" y="1499793"/>
            <a:ext cx="1611536" cy="345378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E0A12-6EF9-5D4E-43AD-606827CE0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19" y="1499793"/>
            <a:ext cx="3696521" cy="385841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08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9FD-640E-94FE-8D60-B55E0BFA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69" y="368300"/>
            <a:ext cx="8596668" cy="1320800"/>
          </a:xfrm>
        </p:spPr>
        <p:txBody>
          <a:bodyPr/>
          <a:lstStyle/>
          <a:p>
            <a:r>
              <a:rPr lang="en-AU" dirty="0"/>
              <a:t>Cleaning the 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1E673-52AB-3EFC-AD28-9DC3A1051028}"/>
              </a:ext>
            </a:extLst>
          </p:cNvPr>
          <p:cNvSpPr txBox="1"/>
          <p:nvPr/>
        </p:nvSpPr>
        <p:spPr>
          <a:xfrm>
            <a:off x="613834" y="1524000"/>
            <a:ext cx="38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The SQL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220DBA-DD4D-08E3-A738-09D3A705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9" y="1854200"/>
            <a:ext cx="4330699" cy="390308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ED51E8-EF68-0CE9-2A21-52D576D9C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54" y="5270730"/>
            <a:ext cx="6591300" cy="97311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07FED2-3547-073D-1D16-D4CD4AFEE0B5}"/>
              </a:ext>
            </a:extLst>
          </p:cNvPr>
          <p:cNvSpPr txBox="1"/>
          <p:nvPr/>
        </p:nvSpPr>
        <p:spPr>
          <a:xfrm>
            <a:off x="5397500" y="4813300"/>
            <a:ext cx="416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Final </a:t>
            </a:r>
            <a:r>
              <a:rPr lang="en-AU" dirty="0" err="1"/>
              <a:t>dataframe</a:t>
            </a:r>
            <a:endParaRPr lang="en-A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C9D09A-CEB9-3732-8A6F-0A8FE8CE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19" y="454128"/>
            <a:ext cx="5206001" cy="420597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637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563B-8337-90FC-47EF-1A1AD25B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89" y="274989"/>
            <a:ext cx="8596668" cy="1320800"/>
          </a:xfrm>
        </p:spPr>
        <p:txBody>
          <a:bodyPr/>
          <a:lstStyle/>
          <a:p>
            <a:r>
              <a:rPr lang="en-AU" dirty="0"/>
              <a:t>Creating Database	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881358-A388-E58D-DAB2-E961977BC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83" y="1169443"/>
            <a:ext cx="4758450" cy="346734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08EBC901-095E-F600-3816-EB160552F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" y="1465302"/>
            <a:ext cx="6897280" cy="216603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EC68C5C2-2166-60B5-D459-C46A58BE6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3" y="4167433"/>
            <a:ext cx="6555508" cy="241557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7BB14A-C75F-2FDE-0F0E-DEF70EA57B47}"/>
              </a:ext>
            </a:extLst>
          </p:cNvPr>
          <p:cNvSpPr txBox="1"/>
          <p:nvPr/>
        </p:nvSpPr>
        <p:spPr>
          <a:xfrm>
            <a:off x="184567" y="1000345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Pushing tables to </a:t>
            </a:r>
            <a:r>
              <a:rPr lang="en-US" dirty="0" err="1"/>
              <a:t>postgres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84B30-BEED-D637-52F2-99565D1381BF}"/>
              </a:ext>
            </a:extLst>
          </p:cNvPr>
          <p:cNvSpPr txBox="1"/>
          <p:nvPr/>
        </p:nvSpPr>
        <p:spPr>
          <a:xfrm>
            <a:off x="7526215" y="6310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53DE4-BFCE-99CB-849D-8AAEBEB6B7FD}"/>
              </a:ext>
            </a:extLst>
          </p:cNvPr>
          <p:cNvSpPr txBox="1"/>
          <p:nvPr/>
        </p:nvSpPr>
        <p:spPr>
          <a:xfrm>
            <a:off x="7248983" y="5115744"/>
            <a:ext cx="284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North: 5595 rows</a:t>
            </a:r>
          </a:p>
          <a:p>
            <a:r>
              <a:rPr lang="en-US" sz="2400" dirty="0"/>
              <a:t>Stations: 24 rows</a:t>
            </a:r>
          </a:p>
        </p:txBody>
      </p:sp>
    </p:spTree>
    <p:extLst>
      <p:ext uri="{BB962C8B-B14F-4D97-AF65-F5344CB8AC3E}">
        <p14:creationId xmlns:p14="http://schemas.microsoft.com/office/powerpoint/2010/main" val="108170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A46E-303B-C56D-92CD-E0DE9CA9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" y="128744"/>
            <a:ext cx="8596668" cy="1320800"/>
          </a:xfrm>
        </p:spPr>
        <p:txBody>
          <a:bodyPr/>
          <a:lstStyle/>
          <a:p>
            <a:r>
              <a:rPr lang="en-US" dirty="0"/>
              <a:t>Creating Flask routes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40B67F-7D8F-B4BB-912F-B4FB46EA9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74" y="187943"/>
            <a:ext cx="5180303" cy="6482113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890568C8-1926-6647-7BE7-8E6280FB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1" y="789144"/>
            <a:ext cx="5515251" cy="50081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903E6-40BE-0AAC-4B0B-18A4D4BAA925}"/>
              </a:ext>
            </a:extLst>
          </p:cNvPr>
          <p:cNvSpPr txBox="1"/>
          <p:nvPr/>
        </p:nvSpPr>
        <p:spPr>
          <a:xfrm>
            <a:off x="386971" y="5934670"/>
            <a:ext cx="628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route connects the correct Station table row to the corresponding North table row </a:t>
            </a:r>
          </a:p>
        </p:txBody>
      </p:sp>
    </p:spTree>
    <p:extLst>
      <p:ext uri="{BB962C8B-B14F-4D97-AF65-F5344CB8AC3E}">
        <p14:creationId xmlns:p14="http://schemas.microsoft.com/office/powerpoint/2010/main" val="350146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815D-1FEC-E868-CCDC-91B1E65C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77" y="454856"/>
            <a:ext cx="8596668" cy="1320800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54EC1-EBE8-EE52-7CAC-741482F5A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56" y="144499"/>
            <a:ext cx="7419854" cy="2692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284F0A-0DAF-70F2-B1DA-74951CBC8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03" y="3147256"/>
            <a:ext cx="6963506" cy="338098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1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7AE60980-805E-6DBA-42B8-C2B940000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5" y="1490699"/>
            <a:ext cx="4000500" cy="10795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453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4633-7B4E-6368-9EEA-F233A6C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810F-87F6-AEB8-CC18-553EE731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4142</TotalTime>
  <Words>334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Slack-Lato</vt:lpstr>
      <vt:lpstr>Trebuchet MS</vt:lpstr>
      <vt:lpstr>Wingdings 3</vt:lpstr>
      <vt:lpstr>Facet</vt:lpstr>
      <vt:lpstr>Weather Patterns in Brazil </vt:lpstr>
      <vt:lpstr>Theme  Choice  </vt:lpstr>
      <vt:lpstr>Coding Approach Overview</vt:lpstr>
      <vt:lpstr>Data Munging</vt:lpstr>
      <vt:lpstr>Cleaning the raw data</vt:lpstr>
      <vt:lpstr>Creating Database </vt:lpstr>
      <vt:lpstr>Creating Flask routes</vt:lpstr>
      <vt:lpstr>HTML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 in Brazil</dc:title>
  <dc:creator>Robert McDonald</dc:creator>
  <cp:lastModifiedBy>Alexander Powers</cp:lastModifiedBy>
  <cp:revision>4</cp:revision>
  <dcterms:created xsi:type="dcterms:W3CDTF">2022-09-08T08:42:17Z</dcterms:created>
  <dcterms:modified xsi:type="dcterms:W3CDTF">2022-09-11T06:02:11Z</dcterms:modified>
</cp:coreProperties>
</file>