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1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7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0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6ACA-9C56-4454-8506-E8058D942A62}" type="datetimeFigureOut">
              <a:rPr lang="en-AU" smtClean="0"/>
              <a:t>11/09/2022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PROPPG-PPG/hourly-weather-surface-brazil-southeast-reg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E7E-CC93-12AB-1E7D-158F1869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Patterns in Brazil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C030-6E0B-776B-8C12-DBCB04B17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Theme of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Coding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 munging techniques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3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524-8680-0415-B4A6-36CD85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  Choice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9153-351B-6FDF-44CA-0664480F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>
            <a:normAutofit/>
          </a:bodyPr>
          <a:lstStyle/>
          <a:p>
            <a:r>
              <a:rPr lang="en-AU" dirty="0"/>
              <a:t>We chose weather data in Brazil due to availability, data quality and the potential to compare different regions for a holiday</a:t>
            </a:r>
          </a:p>
          <a:p>
            <a:r>
              <a:rPr lang="en-AU" dirty="0"/>
              <a:t>Opening question: Where is the best place for weather during a holiday in Brazil, can we compare regions?</a:t>
            </a:r>
          </a:p>
          <a:p>
            <a:r>
              <a:rPr lang="en-US" dirty="0"/>
              <a:t>Hourly Climate data from 122 weather stations between 2000 and 2021</a:t>
            </a:r>
            <a:endParaRPr lang="en-AU" dirty="0"/>
          </a:p>
          <a:p>
            <a:r>
              <a:rPr lang="en-US" dirty="0"/>
              <a:t>Source: INMET (National Meteorological Institute - Brazil).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https://www.kaggle.com/datasets/PROPPG-PPG/hourly-weather-surface-brazil-southeast-region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884F7-FA27-D1F1-F268-EB4CCB8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7375"/>
            <a:ext cx="491585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2C9-19F6-33E1-4884-87B32A7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E5EC-A90B-15A4-916D-A8C9A0A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56966" cy="326231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Step 0: Selected a database type for our csv file (include the reason)</a:t>
            </a:r>
          </a:p>
          <a:p>
            <a:r>
              <a:rPr lang="en-AU" dirty="0"/>
              <a:t>Step 1: inspect the data and understand what kinds of analysis could be done and any limitations</a:t>
            </a:r>
          </a:p>
          <a:p>
            <a:r>
              <a:rPr lang="en-AU" dirty="0"/>
              <a:t>Step 2: Considered the database and changed columns names to match the SQL code. Each of the team members chose a csv to clean and inspect. We discussed the data limitations of Hiroku and chose an appropriate time of day to analysis </a:t>
            </a:r>
          </a:p>
          <a:p>
            <a:r>
              <a:rPr lang="en-AU" dirty="0"/>
              <a:t>Step 3: Create/choose a shell for the website and decide on the information we would display and use. </a:t>
            </a:r>
          </a:p>
          <a:p>
            <a:r>
              <a:rPr lang="en-AU" dirty="0"/>
              <a:t>Step 4: Construct the charts and maps using d3.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E4B-A92C-4A76-4FA7-38D4A07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4817-6884-CD61-698B-D2B1CEFE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1566" cy="3880773"/>
          </a:xfrm>
        </p:spPr>
        <p:txBody>
          <a:bodyPr/>
          <a:lstStyle/>
          <a:p>
            <a:r>
              <a:rPr lang="en-AU" dirty="0"/>
              <a:t>What came with this raw data?- there was 100,000 of rows to clean because we had hourly data. For the purpose of the project we only needed daily data during the middle of the day.  </a:t>
            </a:r>
          </a:p>
          <a:p>
            <a:r>
              <a:rPr lang="en-AU" dirty="0"/>
              <a:t>We read the csv using pandas, </a:t>
            </a:r>
            <a:r>
              <a:rPr lang="en-US" dirty="0"/>
              <a:t>Reset columns and get relevant info, removed NA data such as -9999</a:t>
            </a:r>
          </a:p>
          <a:p>
            <a:r>
              <a:rPr lang="en-US" dirty="0"/>
              <a:t>Our function did not work properly for removing the -9999 in the data so we removed these columns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06EA-756D-FFF1-0714-D486937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98" y="1499793"/>
            <a:ext cx="1611536" cy="34537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E0A12-6EF9-5D4E-43AD-606827CE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16" y="1499793"/>
            <a:ext cx="3696521" cy="38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9FD-640E-94FE-8D60-B55E0BF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67" y="295533"/>
            <a:ext cx="8596668" cy="1320800"/>
          </a:xfrm>
        </p:spPr>
        <p:txBody>
          <a:bodyPr/>
          <a:lstStyle/>
          <a:p>
            <a:r>
              <a:rPr lang="en-AU" dirty="0"/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E673-52AB-3EFC-AD28-9DC3A1051028}"/>
              </a:ext>
            </a:extLst>
          </p:cNvPr>
          <p:cNvSpPr txBox="1"/>
          <p:nvPr/>
        </p:nvSpPr>
        <p:spPr>
          <a:xfrm>
            <a:off x="613834" y="1524000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The SQL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20DBA-DD4D-08E3-A738-09D3A705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" y="1854200"/>
            <a:ext cx="4330699" cy="3903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D51E8-EF68-0CE9-2A21-52D576D9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54" y="5270730"/>
            <a:ext cx="6591300" cy="9731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7FED2-3547-073D-1D16-D4CD4AFEE0B5}"/>
              </a:ext>
            </a:extLst>
          </p:cNvPr>
          <p:cNvSpPr txBox="1"/>
          <p:nvPr/>
        </p:nvSpPr>
        <p:spPr>
          <a:xfrm>
            <a:off x="5397500" y="4813300"/>
            <a:ext cx="416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dataframe</a:t>
            </a:r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7C16EE9-648D-8553-4021-A3D640EC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9D09A-CEB9-3732-8A6F-0A8FE8CE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19" y="454128"/>
            <a:ext cx="5206001" cy="42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63B-8337-90FC-47EF-1A1AD25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 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65DA0-8DE8-4A6C-1323-181F9696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6600"/>
            <a:ext cx="464507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6E8DB-4A31-9E8F-F922-DD24D9FB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8" y="2050716"/>
            <a:ext cx="5366164" cy="19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354C-3D06-90A5-DC2C-8350006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Webpages in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572C5-0245-4910-8564-27431BCE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6" y="1775579"/>
            <a:ext cx="5646568" cy="3470190"/>
          </a:xfrm>
        </p:spPr>
      </p:pic>
    </p:spTree>
    <p:extLst>
      <p:ext uri="{BB962C8B-B14F-4D97-AF65-F5344CB8AC3E}">
        <p14:creationId xmlns:p14="http://schemas.microsoft.com/office/powerpoint/2010/main" val="3726609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308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Slack-Lato</vt:lpstr>
      <vt:lpstr>Trebuchet MS</vt:lpstr>
      <vt:lpstr>Wingdings 3</vt:lpstr>
      <vt:lpstr>Facet</vt:lpstr>
      <vt:lpstr>Weather Patterns in Brazil </vt:lpstr>
      <vt:lpstr>Theme  Choice  </vt:lpstr>
      <vt:lpstr>Coding Approach Overview</vt:lpstr>
      <vt:lpstr>Data Munging</vt:lpstr>
      <vt:lpstr>Example code</vt:lpstr>
      <vt:lpstr>Coding Approach     </vt:lpstr>
      <vt:lpstr>Our Webpages in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in Brazil</dc:title>
  <dc:creator>Robert McDonald</dc:creator>
  <cp:lastModifiedBy>Kevin McConchie</cp:lastModifiedBy>
  <cp:revision>6</cp:revision>
  <dcterms:created xsi:type="dcterms:W3CDTF">2022-09-08T08:42:17Z</dcterms:created>
  <dcterms:modified xsi:type="dcterms:W3CDTF">2022-09-11T04:07:06Z</dcterms:modified>
</cp:coreProperties>
</file>