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handoutMasterIdLst>
    <p:handoutMasterId r:id="rId30"/>
  </p:handoutMasterIdLst>
  <p:sldIdLst>
    <p:sldId id="332" r:id="rId2"/>
    <p:sldId id="359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1" r:id="rId13"/>
    <p:sldId id="370" r:id="rId14"/>
    <p:sldId id="383" r:id="rId15"/>
    <p:sldId id="372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4" r:id="rId26"/>
    <p:sldId id="385" r:id="rId27"/>
    <p:sldId id="386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B35"/>
    <a:srgbClr val="1E4B87"/>
    <a:srgbClr val="BF5700"/>
    <a:srgbClr val="FF8200"/>
    <a:srgbClr val="1B306B"/>
    <a:srgbClr val="262626"/>
    <a:srgbClr val="FFCC00"/>
    <a:srgbClr val="F8F8F8"/>
    <a:srgbClr val="EEECE1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93" autoAdjust="0"/>
    <p:restoredTop sz="84305" autoAdjust="0"/>
  </p:normalViewPr>
  <p:slideViewPr>
    <p:cSldViewPr>
      <p:cViewPr>
        <p:scale>
          <a:sx n="85" d="100"/>
          <a:sy n="85" d="100"/>
        </p:scale>
        <p:origin x="736" y="4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5/25/18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5/25/18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68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85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28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13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93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54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67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319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15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03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81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62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75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80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274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767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80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090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01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99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32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4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23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26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40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30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D1B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281090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1D1B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4550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1D1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2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79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9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8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Final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4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Never Stop Learning! </a:t>
            </a:r>
          </a:p>
        </p:txBody>
      </p:sp>
      <p:pic>
        <p:nvPicPr>
          <p:cNvPr id="4" name="Picture 2" descr="https://img0.etsystatic.com/057/1/7251054/il_570xN.752397704_h7k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3733800" cy="483428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67200" y="1083466"/>
            <a:ext cx="4648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key to hireability and relevance is to constantly be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field is always changing and there is never a point where you can call it quits.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Stick with it! It’s a </a:t>
            </a: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craft</a:t>
            </a: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you continue to hone with time.</a:t>
            </a:r>
          </a:p>
        </p:txBody>
      </p:sp>
    </p:spTree>
    <p:extLst>
      <p:ext uri="{BB962C8B-B14F-4D97-AF65-F5344CB8AC3E}">
        <p14:creationId xmlns:p14="http://schemas.microsoft.com/office/powerpoint/2010/main" val="35682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</a:t>
            </a:r>
          </a:p>
        </p:txBody>
      </p:sp>
    </p:spTree>
    <p:extLst>
      <p:ext uri="{BB962C8B-B14F-4D97-AF65-F5344CB8AC3E}">
        <p14:creationId xmlns:p14="http://schemas.microsoft.com/office/powerpoint/2010/main" val="179786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</p:spTree>
    <p:extLst>
      <p:ext uri="{BB962C8B-B14F-4D97-AF65-F5344CB8AC3E}">
        <p14:creationId xmlns:p14="http://schemas.microsoft.com/office/powerpoint/2010/main" val="403853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Your Challenge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2819400"/>
            <a:ext cx="8341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Arial" panose="020B0604020202020204" pitchFamily="34" charset="0"/>
                <a:cs typeface="Arial" panose="020B0604020202020204" pitchFamily="34" charset="0"/>
              </a:rPr>
              <a:t>Prove yourself.</a:t>
            </a:r>
            <a:endParaRPr lang="en-US" sz="48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6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Futility of Excuses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3212393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&lt;Insert Quote on Excuses Here&gt;</a:t>
            </a:r>
          </a:p>
        </p:txBody>
      </p:sp>
    </p:spTree>
    <p:extLst>
      <p:ext uri="{BB962C8B-B14F-4D97-AF65-F5344CB8AC3E}">
        <p14:creationId xmlns:p14="http://schemas.microsoft.com/office/powerpoint/2010/main" val="337113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Your Challenge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314" y="1080756"/>
            <a:ext cx="83411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 to work on this.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ALL the skills you need.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a team of skilled developers.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experts willing to help.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7" y="5169138"/>
            <a:ext cx="7072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No excuses. Time to prove yourself.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7" y="5105400"/>
            <a:ext cx="8062663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</p:spTree>
    <p:extLst>
      <p:ext uri="{BB962C8B-B14F-4D97-AF65-F5344CB8AC3E}">
        <p14:creationId xmlns:p14="http://schemas.microsoft.com/office/powerpoint/2010/main" val="213679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Expectations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799" y="762000"/>
            <a:ext cx="87303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whatever you build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have utility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have market or real-world research that evidences your idea has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REAL value to people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have done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research on other web / mobile applications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in your domain.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put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 time and thought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into this.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report problems you are facing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along the way.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utilize some form of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 management system.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dig deep into documentation and external resources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to learn what you need. </a:t>
            </a:r>
          </a:p>
        </p:txBody>
      </p:sp>
    </p:spTree>
    <p:extLst>
      <p:ext uri="{BB962C8B-B14F-4D97-AF65-F5344CB8AC3E}">
        <p14:creationId xmlns:p14="http://schemas.microsoft.com/office/powerpoint/2010/main" val="99424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9214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Requirements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(but not really requirements)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799" y="762000"/>
            <a:ext cx="873034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ReactJS Laravel React Native or Angular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in </a:t>
            </a:r>
            <a:r>
              <a:rPr lang="en-US" sz="1600" b="1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some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way (even if minimal)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 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or MongoDB Database with a </a:t>
            </a:r>
            <a:r>
              <a:rPr lang="en-US" sz="16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Sequelize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 Mongoose ORM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Heroku, AWS, etc. (with Data)</a:t>
            </a:r>
          </a:p>
          <a:p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two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libraries, packages, or technologies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allow for or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involve the authentication of users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some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static.djbooth.net/pics-tracks/skewby-wealmostthe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838200"/>
            <a:ext cx="9149871" cy="914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867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But Honestly…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1080756"/>
            <a:ext cx="83411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Do what you want. Talk to us first. Get our input.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But if you have an idea and want to run with it, we’re not going to stop you.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7" y="5169138"/>
            <a:ext cx="8341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No excuses. Time to prove yourself.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7" y="5105400"/>
            <a:ext cx="8062663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5928" y="4442444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</p:txBody>
      </p:sp>
    </p:spTree>
    <p:extLst>
      <p:ext uri="{BB962C8B-B14F-4D97-AF65-F5344CB8AC3E}">
        <p14:creationId xmlns:p14="http://schemas.microsoft.com/office/powerpoint/2010/main" val="28209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360807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Updates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907265"/>
            <a:ext cx="83411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Instead of homework, you will be required to submit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 Project Deliverables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#1 (June 1, 2018)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Plan, Design, and Research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#2 (June 8, 2018)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Ready MVP (Working App!), Mini-Presentation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#3 (June 11, 2018)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Polish, Functionality Push, Final Plan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Final Presentation (June 12, 2018)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Presentation Time!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77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 #1</a:t>
            </a:r>
          </a:p>
        </p:txBody>
      </p:sp>
    </p:spTree>
    <p:extLst>
      <p:ext uri="{BB962C8B-B14F-4D97-AF65-F5344CB8AC3E}">
        <p14:creationId xmlns:p14="http://schemas.microsoft.com/office/powerpoint/2010/main" val="113732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Deliverable 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83411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By June 1, 2018 you must submit a detailed plan of action for your project.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plan, you will include: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overview of the intended application and WHY you feel it’s valuable.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set of DETAILED screen-by-screen design layouts with annotations describing all UI/UX components and all data relevant to the screen.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breakdown of roles by group member.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schedule for completion of various tasks. 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screenshot of your Jira, Trello, or Project Management Board that shows breakdown of tasks – assigned to group members with a schedule.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47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F:\Dropbox\PhD Work\Other Documents\Mobisoft Clinical Trial\Complete Scree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30673"/>
            <a:ext cx="4027522" cy="562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419600" y="9906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Screen Map</a:t>
            </a:r>
          </a:p>
          <a:p>
            <a:r>
              <a:rPr lang="en-US" dirty="0"/>
              <a:t>This is intended to show you the order in which users would see screens. The three branches correlates with the three button options from the main menu.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UI/UX Flow</a:t>
            </a:r>
          </a:p>
        </p:txBody>
      </p:sp>
    </p:spTree>
    <p:extLst>
      <p:ext uri="{BB962C8B-B14F-4D97-AF65-F5344CB8AC3E}">
        <p14:creationId xmlns:p14="http://schemas.microsoft.com/office/powerpoint/2010/main" val="305119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Data Flow</a:t>
            </a:r>
          </a:p>
        </p:txBody>
      </p:sp>
      <p:pic>
        <p:nvPicPr>
          <p:cNvPr id="4" name="Picture 2" descr="C:\Users\ahaque89\Downloads\App Process Flow (User) - New P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4"/>
          <a:stretch/>
        </p:blipFill>
        <p:spPr bwMode="auto">
          <a:xfrm>
            <a:off x="824345" y="990601"/>
            <a:ext cx="7252855" cy="526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13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513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Look at all you have learned!</a:t>
            </a:r>
          </a:p>
        </p:txBody>
      </p:sp>
      <p:sp>
        <p:nvSpPr>
          <p:cNvPr id="36" name="Shape 70"/>
          <p:cNvSpPr txBox="1">
            <a:spLocks/>
          </p:cNvSpPr>
          <p:nvPr/>
        </p:nvSpPr>
        <p:spPr>
          <a:xfrm>
            <a:off x="0" y="1041306"/>
            <a:ext cx="3079750" cy="202606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CSS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</a:t>
            </a:r>
          </a:p>
        </p:txBody>
      </p:sp>
      <p:sp>
        <p:nvSpPr>
          <p:cNvPr id="37" name="Shape 70"/>
          <p:cNvSpPr txBox="1">
            <a:spLocks/>
          </p:cNvSpPr>
          <p:nvPr/>
        </p:nvSpPr>
        <p:spPr>
          <a:xfrm>
            <a:off x="2896001" y="1028449"/>
            <a:ext cx="1920875" cy="135478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Heroku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38" name="Shape 70"/>
          <p:cNvSpPr txBox="1">
            <a:spLocks/>
          </p:cNvSpPr>
          <p:nvPr/>
        </p:nvSpPr>
        <p:spPr>
          <a:xfrm>
            <a:off x="0" y="3581400"/>
            <a:ext cx="3962401" cy="1828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APIs (Consuming)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JSON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AJAX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Real Time 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Cloud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Database 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via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Firebase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9" name="Shape 70"/>
          <p:cNvSpPr txBox="1">
            <a:spLocks/>
          </p:cNvSpPr>
          <p:nvPr/>
        </p:nvSpPr>
        <p:spPr>
          <a:xfrm>
            <a:off x="5101131" y="1011637"/>
            <a:ext cx="3841750" cy="27432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Templating Engines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Sessions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Node.js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Express.js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Creating APIs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MVC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User Authentication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ORM (Sequelize)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0" name="Shape 70"/>
          <p:cNvSpPr txBox="1">
            <a:spLocks/>
          </p:cNvSpPr>
          <p:nvPr/>
        </p:nvSpPr>
        <p:spPr>
          <a:xfrm>
            <a:off x="2940592" y="2679732"/>
            <a:ext cx="2130158" cy="90166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MySQL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MongoDB</a:t>
            </a:r>
          </a:p>
        </p:txBody>
      </p:sp>
      <p:sp>
        <p:nvSpPr>
          <p:cNvPr id="41" name="Shape 70"/>
          <p:cNvSpPr txBox="1">
            <a:spLocks/>
          </p:cNvSpPr>
          <p:nvPr/>
        </p:nvSpPr>
        <p:spPr>
          <a:xfrm>
            <a:off x="5070750" y="4460435"/>
            <a:ext cx="3049242" cy="90166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2" name="Shape 70"/>
          <p:cNvSpPr txBox="1">
            <a:spLocks/>
          </p:cNvSpPr>
          <p:nvPr/>
        </p:nvSpPr>
        <p:spPr>
          <a:xfrm>
            <a:off x="464904" y="3175909"/>
            <a:ext cx="230505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 Interaction</a:t>
            </a:r>
          </a:p>
        </p:txBody>
      </p:sp>
      <p:sp>
        <p:nvSpPr>
          <p:cNvPr id="43" name="Shape 70"/>
          <p:cNvSpPr txBox="1">
            <a:spLocks/>
          </p:cNvSpPr>
          <p:nvPr/>
        </p:nvSpPr>
        <p:spPr>
          <a:xfrm>
            <a:off x="3382673" y="2319104"/>
            <a:ext cx="190500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Databases</a:t>
            </a:r>
          </a:p>
        </p:txBody>
      </p:sp>
      <p:sp>
        <p:nvSpPr>
          <p:cNvPr id="44" name="Shape 70"/>
          <p:cNvSpPr txBox="1">
            <a:spLocks/>
          </p:cNvSpPr>
          <p:nvPr/>
        </p:nvSpPr>
        <p:spPr>
          <a:xfrm>
            <a:off x="5504959" y="4708441"/>
            <a:ext cx="2592042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endParaRPr lang="en" sz="20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5" name="Shape 70"/>
          <p:cNvSpPr txBox="1">
            <a:spLocks/>
          </p:cNvSpPr>
          <p:nvPr/>
        </p:nvSpPr>
        <p:spPr>
          <a:xfrm>
            <a:off x="438460" y="5453223"/>
            <a:ext cx="390494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Cutting Edge Development</a:t>
            </a:r>
          </a:p>
        </p:txBody>
      </p:sp>
      <p:sp>
        <p:nvSpPr>
          <p:cNvPr id="46" name="Shape 70"/>
          <p:cNvSpPr txBox="1">
            <a:spLocks/>
          </p:cNvSpPr>
          <p:nvPr/>
        </p:nvSpPr>
        <p:spPr>
          <a:xfrm>
            <a:off x="1676400" y="5867400"/>
            <a:ext cx="1773681" cy="38880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7" name="Shape 70"/>
          <p:cNvSpPr txBox="1">
            <a:spLocks/>
          </p:cNvSpPr>
          <p:nvPr/>
        </p:nvSpPr>
        <p:spPr>
          <a:xfrm>
            <a:off x="439688" y="634823"/>
            <a:ext cx="2181003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Browser</a:t>
            </a:r>
          </a:p>
        </p:txBody>
      </p:sp>
      <p:sp>
        <p:nvSpPr>
          <p:cNvPr id="48" name="Shape 70"/>
          <p:cNvSpPr txBox="1">
            <a:spLocks/>
          </p:cNvSpPr>
          <p:nvPr/>
        </p:nvSpPr>
        <p:spPr>
          <a:xfrm>
            <a:off x="3355059" y="634823"/>
            <a:ext cx="190500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Dev Tools</a:t>
            </a:r>
          </a:p>
        </p:txBody>
      </p:sp>
      <p:sp>
        <p:nvSpPr>
          <p:cNvPr id="49" name="Shape 70"/>
          <p:cNvSpPr txBox="1">
            <a:spLocks/>
          </p:cNvSpPr>
          <p:nvPr/>
        </p:nvSpPr>
        <p:spPr>
          <a:xfrm>
            <a:off x="5562982" y="609600"/>
            <a:ext cx="3522975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Server Side</a:t>
            </a:r>
            <a:endParaRPr lang="en" sz="20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0" name="Shape 70"/>
          <p:cNvSpPr txBox="1">
            <a:spLocks/>
          </p:cNvSpPr>
          <p:nvPr/>
        </p:nvSpPr>
        <p:spPr>
          <a:xfrm>
            <a:off x="-3208" y="5766291"/>
            <a:ext cx="2213008" cy="48210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React.js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58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590336" y="1490934"/>
            <a:ext cx="8032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“Hope to make something of myself one day…”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971336" y="863613"/>
            <a:ext cx="7270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 land a solid career..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nd be able to support a family.”</a:t>
            </a:r>
          </a:p>
        </p:txBody>
      </p:sp>
      <p:sp>
        <p:nvSpPr>
          <p:cNvPr id="6" name="Shape 70"/>
          <p:cNvSpPr txBox="1">
            <a:spLocks/>
          </p:cNvSpPr>
          <p:nvPr/>
        </p:nvSpPr>
        <p:spPr>
          <a:xfrm>
            <a:off x="971336" y="2195888"/>
            <a:ext cx="7270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“An opportunity to be more creative in my day-to-day work.”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Shape 70"/>
          <p:cNvSpPr txBox="1">
            <a:spLocks/>
          </p:cNvSpPr>
          <p:nvPr/>
        </p:nvSpPr>
        <p:spPr>
          <a:xfrm>
            <a:off x="1324241" y="2807535"/>
            <a:ext cx="6564941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“…to get a better paying job.”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412322" y="3467316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“I want nothing more in the entire world than to be a game designer.”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Shape 70"/>
          <p:cNvSpPr txBox="1">
            <a:spLocks/>
          </p:cNvSpPr>
          <p:nvPr/>
        </p:nvSpPr>
        <p:spPr>
          <a:xfrm>
            <a:off x="412322" y="4121746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“Change careers and become a web developer.”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Shape 70"/>
          <p:cNvSpPr txBox="1">
            <a:spLocks/>
          </p:cNvSpPr>
          <p:nvPr/>
        </p:nvSpPr>
        <p:spPr>
          <a:xfrm>
            <a:off x="412322" y="4781658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“…to build mastery. To learn a skill that I haven’t yet explored.”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Shape 70"/>
          <p:cNvSpPr txBox="1">
            <a:spLocks/>
          </p:cNvSpPr>
          <p:nvPr/>
        </p:nvSpPr>
        <p:spPr>
          <a:xfrm>
            <a:off x="412322" y="5486400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“[a chapter] better than the last.”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Goals Re-Examined…</a:t>
            </a:r>
          </a:p>
        </p:txBody>
      </p:sp>
    </p:spTree>
    <p:extLst>
      <p:ext uri="{BB962C8B-B14F-4D97-AF65-F5344CB8AC3E}">
        <p14:creationId xmlns:p14="http://schemas.microsoft.com/office/powerpoint/2010/main" val="70824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Nudge Forward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60795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Didn’t quite make your target? </a:t>
            </a:r>
          </a:p>
          <a:p>
            <a:pPr algn="ctr"/>
            <a:endParaRPr lang="en-US" sz="3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Let’s chat.</a:t>
            </a: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664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24258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610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Final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Remaining Topics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Laravel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Computer Science Algorithms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Javascript Design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Lightning Talks: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Angular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PHP / </a:t>
            </a:r>
            <a:r>
              <a:rPr lang="en-US" sz="21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Wordpress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Job Workshops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Demo Day!!!!</a:t>
            </a:r>
          </a:p>
        </p:txBody>
      </p:sp>
    </p:spTree>
    <p:extLst>
      <p:ext uri="{BB962C8B-B14F-4D97-AF65-F5344CB8AC3E}">
        <p14:creationId xmlns:p14="http://schemas.microsoft.com/office/powerpoint/2010/main" val="120620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Big News!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2556394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 homework from now till the end!</a:t>
            </a: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4543" y="32766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(With a small caveat)</a:t>
            </a:r>
          </a:p>
        </p:txBody>
      </p:sp>
    </p:spTree>
    <p:extLst>
      <p:ext uri="{BB962C8B-B14F-4D97-AF65-F5344CB8AC3E}">
        <p14:creationId xmlns:p14="http://schemas.microsoft.com/office/powerpoint/2010/main" val="402489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Lightning Talks!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51878">
            <a:off x="6680077" y="2859658"/>
            <a:ext cx="2223074" cy="2705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99030">
            <a:off x="397686" y="3409519"/>
            <a:ext cx="2119390" cy="2529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41316">
            <a:off x="701397" y="953266"/>
            <a:ext cx="2268223" cy="2700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8616" y="893477"/>
            <a:ext cx="2178651" cy="2600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00000">
            <a:off x="5709657" y="1128192"/>
            <a:ext cx="2158794" cy="26208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3156" y="3493802"/>
            <a:ext cx="1752588" cy="21031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015535">
            <a:off x="4475728" y="3400469"/>
            <a:ext cx="1908355" cy="230978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09600" y="603092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Disclaimer: Not actual topics for Lightning Talks.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 just liked the colors.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Lolz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526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12374</TotalTime>
  <Words>884</Words>
  <Application>Microsoft Macintosh PowerPoint</Application>
  <PresentationFormat>On-screen Show (4:3)</PresentationFormat>
  <Paragraphs>189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Roboto</vt:lpstr>
      <vt:lpstr>Unbranded</vt:lpstr>
      <vt:lpstr>Final Projects</vt:lpstr>
      <vt:lpstr>PowerPoint Presentation</vt:lpstr>
      <vt:lpstr>Look at all you have learned!</vt:lpstr>
      <vt:lpstr>PowerPoint Presentation</vt:lpstr>
      <vt:lpstr>PowerPoint Presentation</vt:lpstr>
      <vt:lpstr>Admin Items</vt:lpstr>
      <vt:lpstr>What’s Left</vt:lpstr>
      <vt:lpstr>PowerPoint Presentation</vt:lpstr>
      <vt:lpstr>PowerPoint Presentation</vt:lpstr>
      <vt:lpstr>PowerPoint Presentation</vt:lpstr>
      <vt:lpstr>Final Projects</vt:lpstr>
      <vt:lpstr>Your Challenge</vt:lpstr>
      <vt:lpstr>PowerPoint Presentation</vt:lpstr>
      <vt:lpstr>PowerPoint Presentation</vt:lpstr>
      <vt:lpstr>PowerPoint Presentation</vt:lpstr>
      <vt:lpstr>Expectations</vt:lpstr>
      <vt:lpstr>PowerPoint Presentation</vt:lpstr>
      <vt:lpstr>Requirements</vt:lpstr>
      <vt:lpstr>PowerPoint Presentation</vt:lpstr>
      <vt:lpstr>PowerPoint Presentation</vt:lpstr>
      <vt:lpstr>Deliverables</vt:lpstr>
      <vt:lpstr>PowerPoint Presentation</vt:lpstr>
      <vt:lpstr>Deliverable #1</vt:lpstr>
      <vt:lpstr>PowerPoint Presentation</vt:lpstr>
      <vt:lpstr>PowerPoint Presentation</vt:lpstr>
      <vt:lpstr>PowerPoint Presentation</vt:lpstr>
      <vt:lpstr>Questions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Mark Powalisz</cp:lastModifiedBy>
  <cp:revision>1439</cp:revision>
  <cp:lastPrinted>2016-01-30T16:23:56Z</cp:lastPrinted>
  <dcterms:created xsi:type="dcterms:W3CDTF">2015-01-20T17:19:00Z</dcterms:created>
  <dcterms:modified xsi:type="dcterms:W3CDTF">2018-05-26T00:20:06Z</dcterms:modified>
</cp:coreProperties>
</file>