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fe607e2f1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fe607e2f1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fe607e2f1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fe607e2f1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e607e2f1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e607e2f1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e607e2f1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fe607e2f1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fe607e2f1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fe607e2f1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fe607e2f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fe607e2f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fe607e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fe607e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e607e2f1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e607e2f1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fe607e2f1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fe607e2f1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e607e2f1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e607e2f1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e607e2f1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e607e2f1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fe607e2f1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fe607e2f1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e607e2f1_0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fe607e2f1_0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fe607e2f1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fe607e2f1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t1YG4OpbfvvZC68HV3cikyuW51qv6BE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3420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94" y="3711075"/>
            <a:ext cx="24003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08388" y="3912788"/>
            <a:ext cx="55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38175" y="3669150"/>
            <a:ext cx="544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Discovering Health Trends in Recipe Data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135950" y="3699900"/>
            <a:ext cx="246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EDA of recipes scraped from Allrecipes.com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By Kaelynn Rose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76508" y="3848250"/>
            <a:ext cx="25500" cy="750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33070" l="0" r="0" t="49817"/>
          <a:stretch/>
        </p:blipFill>
        <p:spPr>
          <a:xfrm>
            <a:off x="0" y="536825"/>
            <a:ext cx="9144000" cy="2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Recommended Daily Nutrition vs. Allrecipes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22672" l="0" r="0" t="16787"/>
          <a:stretch/>
        </p:blipFill>
        <p:spPr>
          <a:xfrm>
            <a:off x="733350" y="1208800"/>
            <a:ext cx="7757200" cy="32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Mean Recipe Nutrition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50" y="892825"/>
            <a:ext cx="7289051" cy="41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Mean Recipe Nutrition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69" y="851300"/>
            <a:ext cx="7244608" cy="413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Hypothesis 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5162725" y="469925"/>
            <a:ext cx="38919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H0: The recipe category does not influence the saturated fat calories to total calories ratio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HA: That the recipes in the 'Seafood' category will have a different saturated fat calories to total calories ratio than the 'Chicken’' category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2-tailed t-test, alpha = 0.05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Seafood Category: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0.152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0.013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Chicken Category: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0.146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0.008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p-value is 0.115, so we cannot reject the null hypothesis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5" y="1158763"/>
            <a:ext cx="48006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Hypothesis 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162725" y="469925"/>
            <a:ext cx="38919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H0: The recipe category does not influence the fiber to calories ratio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HA: That the recipes in the 'Main Dish' category will have a different fiber to calories ratio than the 'Vegetarian' category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2-tailed t-test, alpha = 0.05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 Dish Category: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0.008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0.000055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Vegetarian Category: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0.021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0.000263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p-value is 0.0, so we reject the null hypothesis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0" y="921275"/>
            <a:ext cx="5084826" cy="38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5681" r="8104" t="0"/>
          <a:stretch/>
        </p:blipFill>
        <p:spPr>
          <a:xfrm>
            <a:off x="512725" y="324825"/>
            <a:ext cx="7884099" cy="44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08575" y="1058675"/>
            <a:ext cx="8286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People are often encouraged to cook more if they want to eat healthy, but do recipes found online really meet nutritional guidelines?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 </a:t>
            </a:r>
            <a:r>
              <a:rPr lang="en"/>
              <a:t>To determine if there are any health trends in recipes from Allrecipes.com, the largest and most viewed recipe website, and how they compare to recommended nutrition.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Data:</a:t>
            </a:r>
            <a:r>
              <a:rPr lang="en"/>
              <a:t> Recipe pages scraped from Allrecipes.com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from 1997 - 2021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38,156 recipes (rows)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71 features per recipe (recipe name, ingredients, category, instructions, nutrition info, etc).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5400000">
            <a:off x="4576614" y="388850"/>
            <a:ext cx="83100" cy="803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Recipe Description Trends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75" y="815400"/>
            <a:ext cx="6492162" cy="43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Mean Recipe Nutrition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583025" y="1585550"/>
            <a:ext cx="2626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World Health Organization recommends that adults get: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&lt; 10% of their daily calories from sugar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&lt; 10% from saturated fat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&lt; 5 g salt per day</a:t>
            </a:r>
            <a:endParaRPr sz="1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&gt; 25 g fiber per day</a:t>
            </a:r>
            <a:endParaRPr sz="13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5864"/>
          <a:stretch/>
        </p:blipFill>
        <p:spPr>
          <a:xfrm>
            <a:off x="123550" y="1368200"/>
            <a:ext cx="6391124" cy="30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Recipe Categories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" name="Google Shape;90;p17" title="Screen Recording 2021-02-24 at 8.52.21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600" y="1017725"/>
            <a:ext cx="6332501" cy="40895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806850" y="980800"/>
            <a:ext cx="91500" cy="416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34475" y="3999075"/>
            <a:ext cx="1132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Animation created using Flourish (app.flourish.studio)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Hypothesis 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150525" y="924050"/>
            <a:ext cx="3891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</a:t>
            </a:r>
            <a:r>
              <a:rPr b="1" baseline="-25000" lang="en" sz="1200"/>
              <a:t>0</a:t>
            </a:r>
            <a:r>
              <a:rPr b="1" lang="en" sz="1200"/>
              <a:t>:</a:t>
            </a:r>
            <a:r>
              <a:rPr lang="en" sz="1200"/>
              <a:t> The recipe category does not influence the saturated fat calories to total calories ratio per serving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</a:t>
            </a:r>
            <a:r>
              <a:rPr b="1" baseline="-25000" lang="en" sz="1200"/>
              <a:t>A</a:t>
            </a:r>
            <a:r>
              <a:rPr b="1" lang="en" sz="1200"/>
              <a:t>:</a:t>
            </a:r>
            <a:r>
              <a:rPr lang="en" sz="1200"/>
              <a:t> That the recipes in the 'Asian' category will have a different saturated fat calories to total calories ratio than the 'European' category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200"/>
              <a:t>2-tailed t-test, </a:t>
            </a:r>
            <a:r>
              <a:rPr b="1" lang="en" sz="12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b="1" lang="en" sz="1200"/>
              <a:t> = 0.05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4623" r="6794" t="10071"/>
          <a:stretch/>
        </p:blipFill>
        <p:spPr>
          <a:xfrm>
            <a:off x="272425" y="1042675"/>
            <a:ext cx="4827800" cy="36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150525" y="2571750"/>
            <a:ext cx="3891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Asian</a:t>
            </a:r>
            <a:r>
              <a:rPr lang="en" sz="1200"/>
              <a:t> Category (1106 recipes):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Mean = 0.14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= 0.014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European</a:t>
            </a:r>
            <a:r>
              <a:rPr lang="en" sz="1200"/>
              <a:t> Category (1598 recipes):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Mean = 0.18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= 0.009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 p-value is 3.24e-14</a:t>
            </a:r>
            <a:r>
              <a:rPr lang="en" sz="1200"/>
              <a:t>, so we reject the null hypothesis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Conclusions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86500" y="1121900"/>
            <a:ext cx="756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Diet trends can be seen in recipe descriptions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People cooking from home to eat healthier should try to choose recipe options that are lower in fat and sugar and higher in fiber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decrease in proportion of dessert recipes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Hypothesis testing of this dataset can be used to choose “healthier” options between recipe categories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 rot="5400000">
            <a:off x="4576614" y="388850"/>
            <a:ext cx="83100" cy="8031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b="1"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Extra Slides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