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Comfortaa" pitchFamily="2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165" d="100"/>
          <a:sy n="165" d="100"/>
        </p:scale>
        <p:origin x="66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fe607e2f1_0_1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fe607e2f1_0_1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fe607e2f1_0_1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fe607e2f1_0_1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fe607e2f1_0_1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fe607e2f1_0_1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fe607e2f1_0_1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bfe607e2f1_0_1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fe607e2f1_0_1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bfe607e2f1_0_1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fe607e2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fe607e2f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bfe607e2f1_0_1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bfe607e2f1_0_1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fe607e2f1_0_1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fe607e2f1_0_1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fe607e2f1_0_1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fe607e2f1_0_1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fe607e2f1_0_1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fe607e2f1_0_1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fe607e2f1_0_1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fe607e2f1_0_1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fe607e2f1_0_1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fe607e2f1_0_1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fe607e2f1_0_1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fe607e2f1_0_1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et1YG4OpbfvvZC68HV3cikyuW51qv6BE/view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0" y="0"/>
            <a:ext cx="9144000" cy="34206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1494" y="3711075"/>
            <a:ext cx="2400300" cy="10953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908388" y="3912788"/>
            <a:ext cx="555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238175" y="3669150"/>
            <a:ext cx="54441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Comfortaa"/>
                <a:ea typeface="Comfortaa"/>
                <a:cs typeface="Comfortaa"/>
                <a:sym typeface="Comfortaa"/>
              </a:rPr>
              <a:t>Discovering Health Trends in Recipe Data</a:t>
            </a:r>
            <a:endParaRPr sz="3000"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6135950" y="3699900"/>
            <a:ext cx="24669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mfortaa"/>
                <a:ea typeface="Comfortaa"/>
                <a:cs typeface="Comfortaa"/>
                <a:sym typeface="Comfortaa"/>
              </a:rPr>
              <a:t>EDA of recipes scraped from Allrecipes.com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mfortaa"/>
                <a:ea typeface="Comfortaa"/>
                <a:cs typeface="Comfortaa"/>
                <a:sym typeface="Comfortaa"/>
              </a:rPr>
              <a:t>By Kaelynn Rose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5876508" y="3848250"/>
            <a:ext cx="25500" cy="7500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4">
            <a:alphaModFix/>
          </a:blip>
          <a:srcRect t="49817" b="33070"/>
          <a:stretch/>
        </p:blipFill>
        <p:spPr>
          <a:xfrm>
            <a:off x="0" y="536825"/>
            <a:ext cx="9144000" cy="234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311700" y="278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Mean Recipe Nutrition Over Time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7" name="Google Shape;127;p22"/>
          <p:cNvSpPr/>
          <p:nvPr/>
        </p:nvSpPr>
        <p:spPr>
          <a:xfrm>
            <a:off x="249626" y="278600"/>
            <a:ext cx="22800" cy="5727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350" y="892825"/>
            <a:ext cx="7289051" cy="416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311700" y="278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Mean Recipe Nutrition Over Time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4" name="Google Shape;134;p23"/>
          <p:cNvSpPr/>
          <p:nvPr/>
        </p:nvSpPr>
        <p:spPr>
          <a:xfrm>
            <a:off x="249626" y="278600"/>
            <a:ext cx="22800" cy="5727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069" y="851300"/>
            <a:ext cx="7244608" cy="413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title"/>
          </p:nvPr>
        </p:nvSpPr>
        <p:spPr>
          <a:xfrm>
            <a:off x="311700" y="278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Hypothesis Testing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1" name="Google Shape;141;p24"/>
          <p:cNvSpPr/>
          <p:nvPr/>
        </p:nvSpPr>
        <p:spPr>
          <a:xfrm>
            <a:off x="249626" y="278600"/>
            <a:ext cx="22800" cy="5727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4"/>
          <p:cNvSpPr txBox="1"/>
          <p:nvPr/>
        </p:nvSpPr>
        <p:spPr>
          <a:xfrm>
            <a:off x="5162725" y="469925"/>
            <a:ext cx="3891900" cy="46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H0: The recipe category does not influence the saturated fat calories to total calories ratio </a:t>
            </a:r>
            <a:endParaRPr sz="13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HA: That the recipes in the 'Seafood' category will have a different saturated fat calories to total calories ratio than the 'Chicken’' category</a:t>
            </a:r>
            <a:endParaRPr sz="13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2-tailed t-test, alpha = 0.05</a:t>
            </a:r>
            <a:endParaRPr sz="13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Seafood Category: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Mean = 0.152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Var = 0.013</a:t>
            </a:r>
            <a:endParaRPr sz="13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Chicken Category: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Mean = 0.146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Var = 0.008</a:t>
            </a:r>
            <a:endParaRPr sz="13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The p-value is 0.115, so we cannot reject the null hypothesis</a:t>
            </a:r>
            <a:endParaRPr sz="13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425" y="1158763"/>
            <a:ext cx="4800600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title"/>
          </p:nvPr>
        </p:nvSpPr>
        <p:spPr>
          <a:xfrm>
            <a:off x="311700" y="278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Hypothesis Testing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9" name="Google Shape;149;p25"/>
          <p:cNvSpPr/>
          <p:nvPr/>
        </p:nvSpPr>
        <p:spPr>
          <a:xfrm>
            <a:off x="249626" y="278600"/>
            <a:ext cx="22800" cy="5727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5"/>
          <p:cNvSpPr txBox="1"/>
          <p:nvPr/>
        </p:nvSpPr>
        <p:spPr>
          <a:xfrm>
            <a:off x="5162725" y="469925"/>
            <a:ext cx="3891900" cy="42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H0: The recipe category does not influence the fiber to calories ratio </a:t>
            </a:r>
            <a:endParaRPr sz="13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HA: That the recipes in the 'Main Dish' category will have a different fiber to calories ratio than the 'Vegetarian' category</a:t>
            </a:r>
            <a:endParaRPr sz="13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2-tailed t-test, alpha = 0.05</a:t>
            </a:r>
            <a:endParaRPr sz="13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Main Dish Category: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Mean = 0.008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Var = 0.000055</a:t>
            </a:r>
            <a:endParaRPr sz="13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Vegetarian Category: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Mean = 0.021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Var = 0.000263</a:t>
            </a:r>
            <a:endParaRPr sz="13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The p-value is 0.0, so we reject the null hypothesis</a:t>
            </a:r>
            <a:endParaRPr sz="13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00" y="921275"/>
            <a:ext cx="5084826" cy="3813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6"/>
          <p:cNvPicPr preferRelativeResize="0"/>
          <p:nvPr/>
        </p:nvPicPr>
        <p:blipFill rotWithShape="1">
          <a:blip r:embed="rId3">
            <a:alphaModFix/>
          </a:blip>
          <a:srcRect l="5681" r="8104"/>
          <a:stretch/>
        </p:blipFill>
        <p:spPr>
          <a:xfrm>
            <a:off x="512725" y="324825"/>
            <a:ext cx="7884099" cy="449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278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Introduction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249626" y="278600"/>
            <a:ext cx="22800" cy="5727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508575" y="1058675"/>
            <a:ext cx="7960800" cy="3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People are often encouraged to cook more if they want to eat healthy, but do recipes found online really meet nutritional guidelines?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Goal: To determine if there are any health trends over time in recipes from Allrecipes.com, the largest and most viewed recipe website, and how they compare to recommended nutrition.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Data: scraped recipe pages from Allrecipes.com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Recipes from 1997 - 2021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38,156 recipes (rows)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71 features (recipe name, ingredients, category, instructions, nutrition info, etc).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278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Recipe Description Trends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249626" y="278600"/>
            <a:ext cx="22800" cy="5727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2275" y="815400"/>
            <a:ext cx="6492162" cy="432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278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Mean Recipe Nutrition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249626" y="278600"/>
            <a:ext cx="22800" cy="5727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6583025" y="1585550"/>
            <a:ext cx="2626800" cy="23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World Health Organization recommends that adults get: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&lt; 10% of their daily calories from sugar</a:t>
            </a:r>
            <a:endParaRPr sz="1300"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 &lt; 10% from saturated fat</a:t>
            </a:r>
            <a:endParaRPr sz="1300"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&lt; 5 g salt per day</a:t>
            </a:r>
            <a:endParaRPr sz="1300"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&gt; 25 g fiber per day</a:t>
            </a:r>
            <a:endParaRPr sz="1300"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50" y="1180725"/>
            <a:ext cx="6391124" cy="31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00" y="278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Recipe Categories Over Time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9" name="Google Shape;89;p17" title="Screen Recording 2021-02-24 at 8.52.21 AM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3600" y="1017725"/>
            <a:ext cx="6332501" cy="408954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/>
          <p:nvPr/>
        </p:nvSpPr>
        <p:spPr>
          <a:xfrm>
            <a:off x="249626" y="278600"/>
            <a:ext cx="22800" cy="5727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7806850" y="980800"/>
            <a:ext cx="91500" cy="4163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134475" y="3999075"/>
            <a:ext cx="1132500" cy="10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Animation created using Flourish (app.flourish.studio)</a:t>
            </a:r>
            <a:endParaRPr sz="1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311700" y="278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Hypothesis Testing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249626" y="278600"/>
            <a:ext cx="22800" cy="5727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5150525" y="482150"/>
            <a:ext cx="3891900" cy="26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H0: The recipe category does not influence the saturated fat calories to total calories ratio </a:t>
            </a:r>
            <a:endParaRPr sz="13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HA: That the recipes in the 'Asian' category will have a different saturated fat calories to total calories ratio than the 'European' category</a:t>
            </a:r>
            <a:endParaRPr sz="13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2-tailed t-test, alpha = 0.05</a:t>
            </a:r>
            <a:endParaRPr sz="13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3">
            <a:alphaModFix/>
          </a:blip>
          <a:srcRect l="4623" t="10071" r="6794"/>
          <a:stretch/>
        </p:blipFill>
        <p:spPr>
          <a:xfrm>
            <a:off x="272425" y="1042675"/>
            <a:ext cx="4827800" cy="367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5150525" y="2571750"/>
            <a:ext cx="3891900" cy="26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Asian Category (1106 recipes):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Mean = 0.14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Var = 0.014</a:t>
            </a:r>
            <a:endParaRPr sz="13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European Category (1598 recipes):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Mean = 0.18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Var = 0.009</a:t>
            </a:r>
            <a:endParaRPr sz="13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The p-value is 0.0, so we reject the null hypothesis</a:t>
            </a:r>
            <a:endParaRPr sz="13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278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Conclusions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249626" y="278600"/>
            <a:ext cx="22800" cy="5727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9"/>
          <p:cNvSpPr txBox="1"/>
          <p:nvPr/>
        </p:nvSpPr>
        <p:spPr>
          <a:xfrm>
            <a:off x="486500" y="1121900"/>
            <a:ext cx="75654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People cooking from home to eat healthier should try to choose recipe options that are lower in fat and sugar and higher in fiber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 online business centered on health foods and recipes could use this dataset and hypothesis testing as a tool to improve the nutrition of their own recipe content and compare with recommended values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278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Extra Slides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4" name="Google Shape;114;p20"/>
          <p:cNvSpPr/>
          <p:nvPr/>
        </p:nvSpPr>
        <p:spPr>
          <a:xfrm>
            <a:off x="249626" y="278600"/>
            <a:ext cx="22800" cy="5727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311700" y="278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Recommended Daily Nutrition vs. Allrecipes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0" name="Google Shape;120;p21"/>
          <p:cNvSpPr/>
          <p:nvPr/>
        </p:nvSpPr>
        <p:spPr>
          <a:xfrm>
            <a:off x="249626" y="278600"/>
            <a:ext cx="22800" cy="5727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 rotWithShape="1">
          <a:blip r:embed="rId3">
            <a:alphaModFix/>
          </a:blip>
          <a:srcRect t="16787" b="22672"/>
          <a:stretch/>
        </p:blipFill>
        <p:spPr>
          <a:xfrm>
            <a:off x="733350" y="1208800"/>
            <a:ext cx="7757200" cy="328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486</Words>
  <Application>Microsoft Macintosh PowerPoint</Application>
  <PresentationFormat>On-screen Show (16:9)</PresentationFormat>
  <Paragraphs>83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Comfortaa</vt:lpstr>
      <vt:lpstr>Arial</vt:lpstr>
      <vt:lpstr>Simple Light</vt:lpstr>
      <vt:lpstr>PowerPoint Presentation</vt:lpstr>
      <vt:lpstr>Introduction</vt:lpstr>
      <vt:lpstr>Recipe Description Trends</vt:lpstr>
      <vt:lpstr>Mean Recipe Nutrition</vt:lpstr>
      <vt:lpstr>Recipe Categories Over Time</vt:lpstr>
      <vt:lpstr>Hypothesis Testing</vt:lpstr>
      <vt:lpstr>Conclusions</vt:lpstr>
      <vt:lpstr>Extra Slides</vt:lpstr>
      <vt:lpstr>Recommended Daily Nutrition vs. Allrecipes</vt:lpstr>
      <vt:lpstr>Mean Recipe Nutrition Over Time</vt:lpstr>
      <vt:lpstr>Mean Recipe Nutrition Over Time</vt:lpstr>
      <vt:lpstr>Hypothesis Testing</vt:lpstr>
      <vt:lpstr>Hypothesis Testing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Kaelynn Rose</cp:lastModifiedBy>
  <cp:revision>1</cp:revision>
  <dcterms:modified xsi:type="dcterms:W3CDTF">2021-02-26T21:56:51Z</dcterms:modified>
</cp:coreProperties>
</file>