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60" r:id="rId6"/>
    <p:sldId id="259" r:id="rId7"/>
    <p:sldId id="258" r:id="rId8"/>
  </p:sldIdLst>
  <p:sldSz cx="12192000" cy="6858000"/>
  <p:notesSz cx="7103745" cy="10234295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2"/>
        <p:guide pos="3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0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3.pn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2.jpe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.jpeg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472180" y="2435860"/>
            <a:ext cx="4447540" cy="1336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ReentrantLock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897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57090" y="4652010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9521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 flipH="1">
            <a:off x="295783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  <a:endCxn id="9" idx="0"/>
          </p:cNvCxnSpPr>
          <p:nvPr/>
        </p:nvCxnSpPr>
        <p:spPr>
          <a:xfrm>
            <a:off x="5695950" y="377190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0"/>
            <a:endCxn id="3" idx="2"/>
          </p:cNvCxnSpPr>
          <p:nvPr/>
        </p:nvCxnSpPr>
        <p:spPr>
          <a:xfrm flipH="1" flipV="1">
            <a:off x="569595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1897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57090" y="285750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9521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695950" y="155575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3" idx="0"/>
          </p:cNvCxnSpPr>
          <p:nvPr/>
        </p:nvCxnSpPr>
        <p:spPr>
          <a:xfrm>
            <a:off x="295783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4"/>
            <a:endCxn id="3" idx="0"/>
          </p:cNvCxnSpPr>
          <p:nvPr/>
        </p:nvCxnSpPr>
        <p:spPr>
          <a:xfrm flipH="1">
            <a:off x="569595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2032635" y="420370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2635" y="2113915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3402965" y="1365885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32635" y="3807460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32635" y="5501005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3402965" y="4752975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3402965" y="3059430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45130" y="609600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4" panose="02020200000000000000" charset="-122"/>
              </a:rPr>
              <a:t>Java </a:t>
            </a:r>
            <a:r>
              <a:rPr lang="zh-CN" altLang="en-US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4" panose="02020200000000000000" charset="-122"/>
              </a:rPr>
              <a:t>代码</a:t>
            </a:r>
            <a:endParaRPr lang="zh-CN" altLang="en-US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4" panose="020202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45130" y="2334895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JVM</a:t>
            </a:r>
            <a:endParaRPr lang="en-US" altLang="zh-CN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45130" y="4004945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操作系统</a:t>
            </a:r>
            <a:endParaRPr lang="zh-CN" altLang="en-US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45130" y="5711190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CPU</a:t>
            </a:r>
            <a:endParaRPr lang="en-US" altLang="zh-CN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75300" y="4904105"/>
            <a:ext cx="407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提供了原子性的操作指令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75300" y="3199130"/>
            <a:ext cx="407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</a:t>
            </a:r>
            <a:r>
              <a:rPr lang="en-US" altLang="zh-CN" sz="2400">
                <a:latin typeface="得意黑" charset="-122"/>
                <a:ea typeface="得意黑" charset="-122"/>
              </a:rPr>
              <a:t> mutex </a:t>
            </a:r>
            <a:r>
              <a:rPr lang="zh-CN" altLang="en-US" sz="2400">
                <a:latin typeface="得意黑" charset="-122"/>
                <a:ea typeface="得意黑" charset="-122"/>
              </a:rPr>
              <a:t>互斥锁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5575300" y="1470660"/>
            <a:ext cx="6565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</a:t>
            </a:r>
            <a:r>
              <a:rPr lang="en-US" altLang="zh-CN" sz="2400">
                <a:latin typeface="得意黑" charset="-122"/>
                <a:ea typeface="得意黑" charset="-122"/>
              </a:rPr>
              <a:t>synchronized </a:t>
            </a:r>
            <a:r>
              <a:rPr lang="zh-CN" altLang="en-US" sz="2400">
                <a:latin typeface="得意黑" charset="-122"/>
                <a:ea typeface="得意黑" charset="-122"/>
              </a:rPr>
              <a:t>和</a:t>
            </a:r>
            <a:r>
              <a:rPr lang="en-US" altLang="zh-CN" sz="2400">
                <a:latin typeface="得意黑" charset="-122"/>
                <a:ea typeface="得意黑" charset="-122"/>
              </a:rPr>
              <a:t> </a:t>
            </a:r>
            <a:r>
              <a:rPr lang="en-US" altLang="zh-CN" sz="2400">
                <a:latin typeface="得意黑" charset="-122"/>
                <a:ea typeface="得意黑" charset="-122"/>
              </a:rPr>
              <a:t>ReentratnLock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93675" y="1470660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用户态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1370965" y="897890"/>
            <a:ext cx="464185" cy="160718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193675" y="4966335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内核</a:t>
            </a:r>
            <a:r>
              <a:rPr lang="zh-CN" altLang="en-US" sz="2400">
                <a:latin typeface="得意黑" charset="-122"/>
                <a:ea typeface="得意黑" charset="-122"/>
              </a:rPr>
              <a:t>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1370965" y="4393565"/>
            <a:ext cx="464185" cy="160718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999740" y="3025140"/>
            <a:ext cx="4090670" cy="15640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974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5791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1736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4157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4470" y="386461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6" idx="5"/>
            <a:endCxn id="4" idx="0"/>
          </p:cNvCxnSpPr>
          <p:nvPr/>
        </p:nvCxnSpPr>
        <p:spPr>
          <a:xfrm>
            <a:off x="2495550" y="2130425"/>
            <a:ext cx="2549525" cy="8947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34130" y="2257425"/>
            <a:ext cx="1216660" cy="72453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4"/>
          </p:cNvCxnSpPr>
          <p:nvPr/>
        </p:nvCxnSpPr>
        <p:spPr>
          <a:xfrm flipH="1">
            <a:off x="5016500" y="2268855"/>
            <a:ext cx="767715" cy="7385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4"/>
          </p:cNvCxnSpPr>
          <p:nvPr/>
        </p:nvCxnSpPr>
        <p:spPr>
          <a:xfrm flipH="1">
            <a:off x="4973955" y="2268855"/>
            <a:ext cx="2686050" cy="7556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4" idx="1"/>
          </p:cNvCxnSpPr>
          <p:nvPr/>
        </p:nvCxnSpPr>
        <p:spPr>
          <a:xfrm flipV="1">
            <a:off x="1889125" y="3807460"/>
            <a:ext cx="1110615" cy="5302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14825" y="3576955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共享变量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17602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1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122295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2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506857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3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697611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4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12420" y="412877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写线程</a:t>
            </a:r>
            <a:r>
              <a:rPr lang="en-US" altLang="zh-CN" sz="2400">
                <a:latin typeface="得意黑" charset="-122"/>
                <a:ea typeface="得意黑" charset="-122"/>
              </a:rPr>
              <a:t>1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979160" y="2619375"/>
            <a:ext cx="1581150" cy="285115"/>
          </a:xfrm>
          <a:custGeom>
            <a:avLst/>
            <a:gdLst>
              <a:gd name="connisteX0" fmla="*/ 0 w 1581150"/>
              <a:gd name="connsiteY0" fmla="*/ 147461 h 285312"/>
              <a:gd name="connisteX1" fmla="*/ 68580 w 1581150"/>
              <a:gd name="connsiteY1" fmla="*/ 164606 h 285312"/>
              <a:gd name="connisteX2" fmla="*/ 154940 w 1581150"/>
              <a:gd name="connsiteY2" fmla="*/ 216041 h 285312"/>
              <a:gd name="connisteX3" fmla="*/ 197485 w 1581150"/>
              <a:gd name="connsiteY3" fmla="*/ 285256 h 285312"/>
              <a:gd name="connisteX4" fmla="*/ 240665 w 1581150"/>
              <a:gd name="connsiteY4" fmla="*/ 207786 h 285312"/>
              <a:gd name="connisteX5" fmla="*/ 326390 w 1581150"/>
              <a:gd name="connsiteY5" fmla="*/ 173496 h 285312"/>
              <a:gd name="connisteX6" fmla="*/ 464185 w 1581150"/>
              <a:gd name="connsiteY6" fmla="*/ 147461 h 285312"/>
              <a:gd name="connisteX7" fmla="*/ 558800 w 1581150"/>
              <a:gd name="connsiteY7" fmla="*/ 139206 h 285312"/>
              <a:gd name="connisteX8" fmla="*/ 653415 w 1581150"/>
              <a:gd name="connsiteY8" fmla="*/ 139206 h 285312"/>
              <a:gd name="connisteX9" fmla="*/ 747395 w 1581150"/>
              <a:gd name="connsiteY9" fmla="*/ 139206 h 285312"/>
              <a:gd name="connisteX10" fmla="*/ 842010 w 1581150"/>
              <a:gd name="connsiteY10" fmla="*/ 147461 h 285312"/>
              <a:gd name="connisteX11" fmla="*/ 919480 w 1581150"/>
              <a:gd name="connsiteY11" fmla="*/ 156351 h 285312"/>
              <a:gd name="connisteX12" fmla="*/ 996950 w 1581150"/>
              <a:gd name="connsiteY12" fmla="*/ 173496 h 285312"/>
              <a:gd name="connisteX13" fmla="*/ 1005205 w 1581150"/>
              <a:gd name="connsiteY13" fmla="*/ 242076 h 285312"/>
              <a:gd name="connisteX14" fmla="*/ 936625 w 1581150"/>
              <a:gd name="connsiteY14" fmla="*/ 242076 h 285312"/>
              <a:gd name="connisteX15" fmla="*/ 936625 w 1581150"/>
              <a:gd name="connsiteY15" fmla="*/ 173496 h 285312"/>
              <a:gd name="connisteX16" fmla="*/ 953770 w 1581150"/>
              <a:gd name="connsiteY16" fmla="*/ 87136 h 285312"/>
              <a:gd name="connisteX17" fmla="*/ 1057275 w 1581150"/>
              <a:gd name="connsiteY17" fmla="*/ 18556 h 285312"/>
              <a:gd name="connisteX18" fmla="*/ 1186180 w 1581150"/>
              <a:gd name="connsiteY18" fmla="*/ 1411 h 285312"/>
              <a:gd name="connisteX19" fmla="*/ 1297940 w 1581150"/>
              <a:gd name="connsiteY19" fmla="*/ 1411 h 285312"/>
              <a:gd name="connisteX20" fmla="*/ 1391920 w 1581150"/>
              <a:gd name="connsiteY20" fmla="*/ 1411 h 285312"/>
              <a:gd name="connisteX21" fmla="*/ 1469390 w 1581150"/>
              <a:gd name="connsiteY21" fmla="*/ 10301 h 285312"/>
              <a:gd name="connisteX22" fmla="*/ 1581150 w 1581150"/>
              <a:gd name="connsiteY22" fmla="*/ 27446 h 2853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1581150" h="285312">
                <a:moveTo>
                  <a:pt x="0" y="147461"/>
                </a:moveTo>
                <a:cubicBezTo>
                  <a:pt x="12065" y="150001"/>
                  <a:pt x="37465" y="150636"/>
                  <a:pt x="68580" y="164606"/>
                </a:cubicBezTo>
                <a:cubicBezTo>
                  <a:pt x="99695" y="178576"/>
                  <a:pt x="128905" y="191911"/>
                  <a:pt x="154940" y="216041"/>
                </a:cubicBezTo>
                <a:cubicBezTo>
                  <a:pt x="180975" y="240171"/>
                  <a:pt x="180340" y="287161"/>
                  <a:pt x="197485" y="285256"/>
                </a:cubicBezTo>
                <a:cubicBezTo>
                  <a:pt x="214630" y="283351"/>
                  <a:pt x="214630" y="230011"/>
                  <a:pt x="240665" y="207786"/>
                </a:cubicBezTo>
                <a:cubicBezTo>
                  <a:pt x="266700" y="185561"/>
                  <a:pt x="281940" y="185561"/>
                  <a:pt x="326390" y="173496"/>
                </a:cubicBezTo>
                <a:cubicBezTo>
                  <a:pt x="370840" y="161431"/>
                  <a:pt x="417830" y="154446"/>
                  <a:pt x="464185" y="147461"/>
                </a:cubicBezTo>
                <a:cubicBezTo>
                  <a:pt x="510540" y="140476"/>
                  <a:pt x="520700" y="141111"/>
                  <a:pt x="558800" y="139206"/>
                </a:cubicBezTo>
                <a:cubicBezTo>
                  <a:pt x="596900" y="137301"/>
                  <a:pt x="615950" y="139206"/>
                  <a:pt x="653415" y="139206"/>
                </a:cubicBezTo>
                <a:cubicBezTo>
                  <a:pt x="690880" y="139206"/>
                  <a:pt x="709930" y="137301"/>
                  <a:pt x="747395" y="139206"/>
                </a:cubicBezTo>
                <a:cubicBezTo>
                  <a:pt x="784860" y="141111"/>
                  <a:pt x="807720" y="144286"/>
                  <a:pt x="842010" y="147461"/>
                </a:cubicBezTo>
                <a:cubicBezTo>
                  <a:pt x="876300" y="150636"/>
                  <a:pt x="888365" y="151271"/>
                  <a:pt x="919480" y="156351"/>
                </a:cubicBezTo>
                <a:cubicBezTo>
                  <a:pt x="950595" y="161431"/>
                  <a:pt x="979805" y="156351"/>
                  <a:pt x="996950" y="173496"/>
                </a:cubicBezTo>
                <a:cubicBezTo>
                  <a:pt x="1014095" y="190641"/>
                  <a:pt x="1017270" y="228106"/>
                  <a:pt x="1005205" y="242076"/>
                </a:cubicBezTo>
                <a:cubicBezTo>
                  <a:pt x="993140" y="256046"/>
                  <a:pt x="950595" y="256046"/>
                  <a:pt x="936625" y="242076"/>
                </a:cubicBezTo>
                <a:cubicBezTo>
                  <a:pt x="922655" y="228106"/>
                  <a:pt x="933450" y="204611"/>
                  <a:pt x="936625" y="173496"/>
                </a:cubicBezTo>
                <a:cubicBezTo>
                  <a:pt x="939800" y="142381"/>
                  <a:pt x="929640" y="118251"/>
                  <a:pt x="953770" y="87136"/>
                </a:cubicBezTo>
                <a:cubicBezTo>
                  <a:pt x="977900" y="56021"/>
                  <a:pt x="1010920" y="35701"/>
                  <a:pt x="1057275" y="18556"/>
                </a:cubicBezTo>
                <a:cubicBezTo>
                  <a:pt x="1103630" y="1411"/>
                  <a:pt x="1137920" y="4586"/>
                  <a:pt x="1186180" y="1411"/>
                </a:cubicBezTo>
                <a:cubicBezTo>
                  <a:pt x="1234440" y="-1764"/>
                  <a:pt x="1256665" y="1411"/>
                  <a:pt x="1297940" y="1411"/>
                </a:cubicBezTo>
                <a:cubicBezTo>
                  <a:pt x="1339215" y="1411"/>
                  <a:pt x="1357630" y="-494"/>
                  <a:pt x="1391920" y="1411"/>
                </a:cubicBezTo>
                <a:cubicBezTo>
                  <a:pt x="1426210" y="3316"/>
                  <a:pt x="1431290" y="5221"/>
                  <a:pt x="1469390" y="10301"/>
                </a:cubicBezTo>
                <a:cubicBezTo>
                  <a:pt x="1507490" y="15381"/>
                  <a:pt x="1560195" y="24271"/>
                  <a:pt x="1581150" y="27446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14260" y="2457450"/>
            <a:ext cx="82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得意黑" charset="-122"/>
                <a:ea typeface="得意黑" charset="-122"/>
              </a:rPr>
              <a:t>读锁</a:t>
            </a:r>
            <a:endParaRPr lang="zh-CN" altLang="en-US">
              <a:latin typeface="得意黑" charset="-122"/>
              <a:ea typeface="得意黑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172335" y="3712210"/>
            <a:ext cx="489585" cy="74739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25880" y="3170555"/>
            <a:ext cx="1796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  <a:latin typeface="得意黑" charset="-122"/>
                <a:ea typeface="得意黑" charset="-122"/>
              </a:rPr>
              <a:t>不可以继续写了，因为有线程在读</a:t>
            </a:r>
            <a:endParaRPr lang="zh-CN" altLang="en-US" sz="1600">
              <a:solidFill>
                <a:schemeClr val="accent6"/>
              </a:solidFill>
              <a:latin typeface="得意黑" charset="-122"/>
              <a:ea typeface="得意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/>
        </p:nvGrpSpPr>
        <p:grpSpPr>
          <a:xfrm>
            <a:off x="6368415" y="1558290"/>
            <a:ext cx="5194935" cy="3890645"/>
            <a:chOff x="908" y="1110"/>
            <a:chExt cx="9335" cy="7019"/>
          </a:xfrm>
        </p:grpSpPr>
        <p:sp>
          <p:nvSpPr>
            <p:cNvPr id="36" name="矩形 35"/>
            <p:cNvSpPr/>
            <p:nvPr/>
          </p:nvSpPr>
          <p:spPr>
            <a:xfrm>
              <a:off x="926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781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6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509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94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90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92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3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155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155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155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65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61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63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下箭头 49"/>
            <p:cNvSpPr/>
            <p:nvPr/>
          </p:nvSpPr>
          <p:spPr>
            <a:xfrm>
              <a:off x="526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下箭头 50"/>
            <p:cNvSpPr/>
            <p:nvPr/>
          </p:nvSpPr>
          <p:spPr>
            <a:xfrm>
              <a:off x="526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下箭头 51"/>
            <p:cNvSpPr/>
            <p:nvPr/>
          </p:nvSpPr>
          <p:spPr>
            <a:xfrm>
              <a:off x="526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389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354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372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下箭头 55"/>
            <p:cNvSpPr/>
            <p:nvPr/>
          </p:nvSpPr>
          <p:spPr>
            <a:xfrm>
              <a:off x="9002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下箭头 56"/>
            <p:cNvSpPr/>
            <p:nvPr/>
          </p:nvSpPr>
          <p:spPr>
            <a:xfrm>
              <a:off x="9002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下箭头 57"/>
            <p:cNvSpPr/>
            <p:nvPr/>
          </p:nvSpPr>
          <p:spPr>
            <a:xfrm>
              <a:off x="9002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59" name="图片 58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640" y="173355"/>
            <a:ext cx="721360" cy="72136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 rot="0">
            <a:off x="335915" y="1574800"/>
            <a:ext cx="5194935" cy="3890645"/>
            <a:chOff x="908" y="1110"/>
            <a:chExt cx="9335" cy="7019"/>
          </a:xfrm>
        </p:grpSpPr>
        <p:sp>
          <p:nvSpPr>
            <p:cNvPr id="5" name="矩形 4"/>
            <p:cNvSpPr/>
            <p:nvPr/>
          </p:nvSpPr>
          <p:spPr>
            <a:xfrm>
              <a:off x="926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781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509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2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3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155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>
              <a:off x="155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155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5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61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63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下箭头 24"/>
            <p:cNvSpPr/>
            <p:nvPr/>
          </p:nvSpPr>
          <p:spPr>
            <a:xfrm>
              <a:off x="526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26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下箭头 26"/>
            <p:cNvSpPr/>
            <p:nvPr/>
          </p:nvSpPr>
          <p:spPr>
            <a:xfrm>
              <a:off x="526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389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354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372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下箭头 30"/>
            <p:cNvSpPr/>
            <p:nvPr/>
          </p:nvSpPr>
          <p:spPr>
            <a:xfrm>
              <a:off x="9002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9002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9002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69" name="图片 68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3140" y="173355"/>
            <a:ext cx="721360" cy="721360"/>
          </a:xfrm>
          <a:prstGeom prst="rect">
            <a:avLst/>
          </a:prstGeom>
        </p:spPr>
      </p:pic>
      <p:pic>
        <p:nvPicPr>
          <p:cNvPr id="70" name="图片 69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6820" y="173355"/>
            <a:ext cx="721360" cy="721360"/>
          </a:xfrm>
          <a:prstGeom prst="rect">
            <a:avLst/>
          </a:prstGeom>
        </p:spPr>
      </p:pic>
      <p:pic>
        <p:nvPicPr>
          <p:cNvPr id="71" name="图片 70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8755" y="173355"/>
            <a:ext cx="721360" cy="721360"/>
          </a:xfrm>
          <a:prstGeom prst="rect">
            <a:avLst/>
          </a:prstGeom>
        </p:spPr>
      </p:pic>
      <p:pic>
        <p:nvPicPr>
          <p:cNvPr id="72" name="图片 71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0410" y="173355"/>
            <a:ext cx="721360" cy="721360"/>
          </a:xfrm>
          <a:prstGeom prst="rect">
            <a:avLst/>
          </a:prstGeom>
        </p:spPr>
      </p:pic>
      <p:pic>
        <p:nvPicPr>
          <p:cNvPr id="73" name="图片 72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7680" y="173355"/>
            <a:ext cx="721360" cy="721360"/>
          </a:xfrm>
          <a:prstGeom prst="rect">
            <a:avLst/>
          </a:prstGeom>
        </p:spPr>
      </p:pic>
      <p:cxnSp>
        <p:nvCxnSpPr>
          <p:cNvPr id="74" name="直接连接符 73"/>
          <p:cNvCxnSpPr>
            <a:endCxn id="59" idx="2"/>
          </p:cNvCxnSpPr>
          <p:nvPr/>
        </p:nvCxnSpPr>
        <p:spPr>
          <a:xfrm flipV="1">
            <a:off x="343535" y="894715"/>
            <a:ext cx="2597785" cy="6775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59" idx="2"/>
          </p:cNvCxnSpPr>
          <p:nvPr/>
        </p:nvCxnSpPr>
        <p:spPr>
          <a:xfrm flipH="1" flipV="1">
            <a:off x="2941320" y="894715"/>
            <a:ext cx="2536825" cy="6438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6433820" y="861060"/>
            <a:ext cx="987425" cy="696595"/>
            <a:chOff x="10132" y="1356"/>
            <a:chExt cx="1555" cy="1097"/>
          </a:xfrm>
        </p:grpSpPr>
        <p:cxnSp>
          <p:nvCxnSpPr>
            <p:cNvPr id="76" name="直接连接符 75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7" idx="2"/>
            </p:cNvCxnSpPr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7465695" y="842010"/>
            <a:ext cx="987425" cy="696595"/>
            <a:chOff x="10132" y="1356"/>
            <a:chExt cx="1555" cy="1097"/>
          </a:xfrm>
        </p:grpSpPr>
        <p:cxnSp>
          <p:nvCxnSpPr>
            <p:cNvPr id="80" name="直接连接符 79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8497570" y="871855"/>
            <a:ext cx="987425" cy="696595"/>
            <a:chOff x="10132" y="1356"/>
            <a:chExt cx="1555" cy="1097"/>
          </a:xfrm>
        </p:grpSpPr>
        <p:cxnSp>
          <p:nvCxnSpPr>
            <p:cNvPr id="83" name="直接连接符 82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9525000" y="861060"/>
            <a:ext cx="987425" cy="696595"/>
            <a:chOff x="10132" y="1356"/>
            <a:chExt cx="1555" cy="1097"/>
          </a:xfrm>
        </p:grpSpPr>
        <p:cxnSp>
          <p:nvCxnSpPr>
            <p:cNvPr id="86" name="直接连接符 85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10556875" y="872490"/>
            <a:ext cx="987425" cy="696595"/>
            <a:chOff x="10132" y="1356"/>
            <a:chExt cx="1555" cy="1097"/>
          </a:xfrm>
        </p:grpSpPr>
        <p:cxnSp>
          <p:nvCxnSpPr>
            <p:cNvPr id="89" name="直接连接符 88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91" name="文本框 90"/>
          <p:cNvSpPr txBox="1"/>
          <p:nvPr/>
        </p:nvSpPr>
        <p:spPr>
          <a:xfrm>
            <a:off x="335915" y="5595620"/>
            <a:ext cx="52793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HashTable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（效率低，只能有一个线程</a:t>
            </a: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进行读写操作）</a:t>
            </a:r>
            <a:endParaRPr lang="zh-CN" altLang="en-US" sz="2000">
              <a:latin typeface="得意黑" charset="-122"/>
              <a:ea typeface="得意黑" charset="-122"/>
              <a:cs typeface="得意黑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388100" y="5595620"/>
            <a:ext cx="52793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Concurrent</a:t>
            </a:r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HashMap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（效率高，可以有多个线程</a:t>
            </a: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进行读写操作）</a:t>
            </a:r>
            <a:endParaRPr lang="zh-CN" altLang="en-US" sz="2000">
              <a:latin typeface="得意黑" charset="-122"/>
              <a:ea typeface="得意黑" charset="-122"/>
              <a:cs typeface="得意黑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6000750" y="38735"/>
            <a:ext cx="0" cy="6534785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2555875" y="177165"/>
            <a:ext cx="6499225" cy="6346825"/>
            <a:chOff x="4025" y="279"/>
            <a:chExt cx="10235" cy="9995"/>
          </a:xfrm>
        </p:grpSpPr>
        <p:sp>
          <p:nvSpPr>
            <p:cNvPr id="10" name="椭圆 9"/>
            <p:cNvSpPr/>
            <p:nvPr/>
          </p:nvSpPr>
          <p:spPr>
            <a:xfrm>
              <a:off x="6335" y="2212"/>
              <a:ext cx="5845" cy="567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5906" y="7481"/>
              <a:ext cx="1119" cy="162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10691" y="7687"/>
              <a:ext cx="1119" cy="162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8714" y="279"/>
              <a:ext cx="1119" cy="162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5148" y="3085"/>
              <a:ext cx="1119" cy="1628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12248" y="3085"/>
              <a:ext cx="1119" cy="1628"/>
            </a:xfrm>
            <a:prstGeom prst="rect">
              <a:avLst/>
            </a:prstGeom>
          </p:spPr>
        </p:pic>
        <p:pic>
          <p:nvPicPr>
            <p:cNvPr id="44" name="图片 43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>
              <a:off x="9180" y="8016"/>
              <a:ext cx="169" cy="2259"/>
            </a:xfrm>
            <a:prstGeom prst="rect">
              <a:avLst/>
            </a:prstGeom>
          </p:spPr>
        </p:pic>
        <p:pic>
          <p:nvPicPr>
            <p:cNvPr id="45" name="图片 44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18000000">
              <a:off x="13047" y="5714"/>
              <a:ext cx="169" cy="2259"/>
            </a:xfrm>
            <a:prstGeom prst="rect">
              <a:avLst/>
            </a:prstGeom>
          </p:spPr>
        </p:pic>
        <p:pic>
          <p:nvPicPr>
            <p:cNvPr id="46" name="图片 45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4500000">
              <a:off x="5070" y="5284"/>
              <a:ext cx="169" cy="2259"/>
            </a:xfrm>
            <a:prstGeom prst="rect">
              <a:avLst/>
            </a:prstGeom>
          </p:spPr>
        </p:pic>
        <p:pic>
          <p:nvPicPr>
            <p:cNvPr id="47" name="图片 46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8220000">
              <a:off x="6832" y="476"/>
              <a:ext cx="169" cy="2259"/>
            </a:xfrm>
            <a:prstGeom prst="rect">
              <a:avLst/>
            </a:prstGeom>
          </p:spPr>
        </p:pic>
        <p:pic>
          <p:nvPicPr>
            <p:cNvPr id="48" name="图片 47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12900000">
              <a:off x="11430" y="386"/>
              <a:ext cx="169" cy="2259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</p:blipFill>
          <p:spPr>
            <a:xfrm>
              <a:off x="7501" y="3959"/>
              <a:ext cx="3615" cy="22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ZGRkYjQ2MDljZDFkZWNlN2RlZGFlMzAwNWFkMzZlYmE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文字</Application>
  <PresentationFormat>宽屏</PresentationFormat>
  <Paragraphs>54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Dream Han Serif CN W14</vt:lpstr>
      <vt:lpstr>Dream Han Serif CN W16</vt:lpstr>
      <vt:lpstr>得意黑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路过的风</cp:lastModifiedBy>
  <cp:revision>13</cp:revision>
  <dcterms:created xsi:type="dcterms:W3CDTF">2025-03-15T12:19:03Z</dcterms:created>
  <dcterms:modified xsi:type="dcterms:W3CDTF">2025-03-15T12:19:03Z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9AAFD3F7B6F7F7E1B7E1CF6787922F87_41</vt:lpwstr>
  </property>
</Properties>
</file>