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472180" y="2435860"/>
            <a:ext cx="4447540" cy="1336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ReentrantLock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8970" y="4413885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Conditon_1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57090" y="4652010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Conditon_2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395210" y="4413885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Conditon_3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 flipH="1">
            <a:off x="2957830" y="3771900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2"/>
            <a:endCxn id="9" idx="0"/>
          </p:cNvCxnSpPr>
          <p:nvPr/>
        </p:nvCxnSpPr>
        <p:spPr>
          <a:xfrm>
            <a:off x="5695950" y="3771900"/>
            <a:ext cx="0" cy="88011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0"/>
            <a:endCxn id="3" idx="2"/>
          </p:cNvCxnSpPr>
          <p:nvPr/>
        </p:nvCxnSpPr>
        <p:spPr>
          <a:xfrm flipH="1" flipV="1">
            <a:off x="5695950" y="3771900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18970" y="523875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Thread_1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657090" y="285750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Thread_2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395210" y="523875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Thread_3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695950" y="1555750"/>
            <a:ext cx="0" cy="88011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4"/>
            <a:endCxn id="3" idx="0"/>
          </p:cNvCxnSpPr>
          <p:nvPr/>
        </p:nvCxnSpPr>
        <p:spPr>
          <a:xfrm>
            <a:off x="2957830" y="1793875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4"/>
            <a:endCxn id="3" idx="0"/>
          </p:cNvCxnSpPr>
          <p:nvPr/>
        </p:nvCxnSpPr>
        <p:spPr>
          <a:xfrm flipH="1">
            <a:off x="5695950" y="1793875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RkYjQ2MDljZDFkZWNlN2RlZGFlMzAwNWFkMzZlYm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路过的风</cp:lastModifiedBy>
  <cp:revision>9</cp:revision>
  <dcterms:created xsi:type="dcterms:W3CDTF">2025-03-11T07:15:59Z</dcterms:created>
  <dcterms:modified xsi:type="dcterms:W3CDTF">2025-03-11T07:15:59Z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2052-6.10.2.8876</vt:lpwstr>
  </property>
  <property fmtid="{D5CDD505-2E9C-101B-9397-08002B2CF9AE}" pid="3" name="ICV">
    <vt:lpwstr>9AAFD3F7B6F7F7E1B7E1CF6787922F87_41</vt:lpwstr>
  </property>
</Properties>
</file>