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7F2F61-179F-4A8E-B4A3-72E06495C71B}" v="1102" dt="2023-06-14T04:36:39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6.jpeg"/><Relationship Id="rId7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5.jpeg"/><Relationship Id="rId4" Type="http://schemas.openxmlformats.org/officeDocument/2006/relationships/image" Target="../media/image7.jpeg"/><Relationship Id="rId9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F27AF7B-B480-C551-F797-5AC0F7C7D8EB}"/>
              </a:ext>
            </a:extLst>
          </p:cNvPr>
          <p:cNvSpPr/>
          <p:nvPr/>
        </p:nvSpPr>
        <p:spPr>
          <a:xfrm>
            <a:off x="169905" y="334661"/>
            <a:ext cx="3799702" cy="6301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C9CC32-6A4A-7C4E-DDF0-4B4758EB94ED}"/>
              </a:ext>
            </a:extLst>
          </p:cNvPr>
          <p:cNvSpPr/>
          <p:nvPr/>
        </p:nvSpPr>
        <p:spPr>
          <a:xfrm>
            <a:off x="4185851" y="339809"/>
            <a:ext cx="7187513" cy="63019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4F69DE-FF5A-E2EB-1566-E4DB57CBEBF1}"/>
              </a:ext>
            </a:extLst>
          </p:cNvPr>
          <p:cNvSpPr/>
          <p:nvPr/>
        </p:nvSpPr>
        <p:spPr>
          <a:xfrm>
            <a:off x="401404" y="436469"/>
            <a:ext cx="3449593" cy="267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cs typeface="Calibri"/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AF1541DF-41AA-E604-E284-B24C92748CDE}"/>
              </a:ext>
            </a:extLst>
          </p:cNvPr>
          <p:cNvSpPr txBox="1"/>
          <p:nvPr/>
        </p:nvSpPr>
        <p:spPr>
          <a:xfrm>
            <a:off x="2451412" y="900054"/>
            <a:ext cx="96338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cs typeface="Calibri"/>
              </a:rPr>
              <a:t>Sedona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311DB8-A6D6-5793-F74E-48D2129F28CF}"/>
              </a:ext>
            </a:extLst>
          </p:cNvPr>
          <p:cNvSpPr/>
          <p:nvPr/>
        </p:nvSpPr>
        <p:spPr>
          <a:xfrm>
            <a:off x="540862" y="761101"/>
            <a:ext cx="667263" cy="6449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880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1B20555-67FD-4293-AFE4-F3FF8C7B0F0B}"/>
              </a:ext>
            </a:extLst>
          </p:cNvPr>
          <p:cNvSpPr/>
          <p:nvPr/>
        </p:nvSpPr>
        <p:spPr>
          <a:xfrm>
            <a:off x="1364079" y="761100"/>
            <a:ext cx="699919" cy="64490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>
              <a:solidFill>
                <a:srgbClr val="000000"/>
              </a:solidFill>
              <a:cs typeface="Calibri"/>
            </a:endParaRPr>
          </a:p>
          <a:p>
            <a:pPr algn="ctr"/>
            <a:endParaRPr lang="en-US" sz="1100" dirty="0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793E2-CCE0-E2F6-C7B3-98F219C11D9E}"/>
              </a:ext>
            </a:extLst>
          </p:cNvPr>
          <p:cNvSpPr/>
          <p:nvPr/>
        </p:nvSpPr>
        <p:spPr>
          <a:xfrm>
            <a:off x="538543" y="1711576"/>
            <a:ext cx="3020637" cy="1541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9145EE-D375-68AF-E6B7-8588B25708B0}"/>
              </a:ext>
            </a:extLst>
          </p:cNvPr>
          <p:cNvSpPr/>
          <p:nvPr/>
        </p:nvSpPr>
        <p:spPr>
          <a:xfrm>
            <a:off x="546757" y="5512316"/>
            <a:ext cx="3030932" cy="1112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03CBE257-5246-A48C-F920-CABC04DD7AA8}"/>
              </a:ext>
            </a:extLst>
          </p:cNvPr>
          <p:cNvSpPr txBox="1"/>
          <p:nvPr/>
        </p:nvSpPr>
        <p:spPr>
          <a:xfrm>
            <a:off x="649456" y="389432"/>
            <a:ext cx="310448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City – Sedona          (Dropdown)</a:t>
            </a:r>
            <a:endParaRPr lang="en-US" dirty="0"/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ADA56DAC-DEB3-5D66-E134-8DC1BD2270F9}"/>
              </a:ext>
            </a:extLst>
          </p:cNvPr>
          <p:cNvSpPr txBox="1"/>
          <p:nvPr/>
        </p:nvSpPr>
        <p:spPr>
          <a:xfrm>
            <a:off x="8713130" y="2612718"/>
            <a:ext cx="145603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cs typeface="Calibri"/>
              </a:rPr>
              <a:t>Sedona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5D1E3B-E571-81CA-0872-876A6A96A0CB}"/>
              </a:ext>
            </a:extLst>
          </p:cNvPr>
          <p:cNvSpPr/>
          <p:nvPr/>
        </p:nvSpPr>
        <p:spPr>
          <a:xfrm>
            <a:off x="5292663" y="2543138"/>
            <a:ext cx="922931" cy="8908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0000"/>
                </a:solidFill>
                <a:cs typeface="Calibri"/>
              </a:rPr>
              <a:t>80°F</a:t>
            </a: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A8221C-1CCF-2D44-9E84-EC3232B82B58}"/>
              </a:ext>
            </a:extLst>
          </p:cNvPr>
          <p:cNvSpPr/>
          <p:nvPr/>
        </p:nvSpPr>
        <p:spPr>
          <a:xfrm>
            <a:off x="6307978" y="2543139"/>
            <a:ext cx="1031787" cy="9017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cs typeface="Calibri"/>
              </a:rPr>
              <a:t>10:00AM</a:t>
            </a: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77E85E-3924-33A2-5E62-30238CE93FCC}"/>
              </a:ext>
            </a:extLst>
          </p:cNvPr>
          <p:cNvSpPr/>
          <p:nvPr/>
        </p:nvSpPr>
        <p:spPr>
          <a:xfrm>
            <a:off x="4576558" y="329659"/>
            <a:ext cx="6124539" cy="2144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208017-AE09-E861-5194-9938A87E8B71}"/>
              </a:ext>
            </a:extLst>
          </p:cNvPr>
          <p:cNvSpPr/>
          <p:nvPr/>
        </p:nvSpPr>
        <p:spPr>
          <a:xfrm>
            <a:off x="4870094" y="3495049"/>
            <a:ext cx="2677295" cy="1410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352978-0CFD-292E-CCE0-75270EAE524C}"/>
              </a:ext>
            </a:extLst>
          </p:cNvPr>
          <p:cNvSpPr/>
          <p:nvPr/>
        </p:nvSpPr>
        <p:spPr>
          <a:xfrm>
            <a:off x="7771713" y="3426577"/>
            <a:ext cx="2924430" cy="1421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70BAD5-FF0B-918C-C642-E081FD597661}"/>
              </a:ext>
            </a:extLst>
          </p:cNvPr>
          <p:cNvSpPr/>
          <p:nvPr/>
        </p:nvSpPr>
        <p:spPr>
          <a:xfrm>
            <a:off x="4857549" y="5177401"/>
            <a:ext cx="2685267" cy="1464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7E244C-0317-75FA-EDDB-2400F485C497}"/>
              </a:ext>
            </a:extLst>
          </p:cNvPr>
          <p:cNvSpPr/>
          <p:nvPr/>
        </p:nvSpPr>
        <p:spPr>
          <a:xfrm>
            <a:off x="539129" y="3492442"/>
            <a:ext cx="3032111" cy="1662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8E4087-4778-812F-8AF8-295046B7B8C4}"/>
              </a:ext>
            </a:extLst>
          </p:cNvPr>
          <p:cNvSpPr txBox="1"/>
          <p:nvPr/>
        </p:nvSpPr>
        <p:spPr>
          <a:xfrm>
            <a:off x="1660659" y="-73405"/>
            <a:ext cx="108062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>
                <a:cs typeface="Calibri"/>
              </a:rPr>
              <a:t>Phone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56CDE-B31F-622A-EE8F-5C5F5D2BF31D}"/>
              </a:ext>
            </a:extLst>
          </p:cNvPr>
          <p:cNvSpPr txBox="1"/>
          <p:nvPr/>
        </p:nvSpPr>
        <p:spPr>
          <a:xfrm>
            <a:off x="7343884" y="-36188"/>
            <a:ext cx="108563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>
                <a:cs typeface="Calibri"/>
              </a:rPr>
              <a:t>Tablet</a:t>
            </a:r>
            <a:endParaRPr lang="en-US" sz="2000" b="1" dirty="0"/>
          </a:p>
        </p:txBody>
      </p:sp>
      <p:pic>
        <p:nvPicPr>
          <p:cNvPr id="37" name="Picture 13" descr="A picture containing valley, nature, canyon, mountain&#10;&#10;Description automatically generated">
            <a:extLst>
              <a:ext uri="{FF2B5EF4-FFF2-40B4-BE49-F238E27FC236}">
                <a16:creationId xmlns:a16="http://schemas.microsoft.com/office/drawing/2014/main" id="{90E490DF-11F3-B950-6529-B73D59905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1" y="365352"/>
            <a:ext cx="1779815" cy="1054554"/>
          </a:xfrm>
          <a:prstGeom prst="rect">
            <a:avLst/>
          </a:prstGeom>
        </p:spPr>
      </p:pic>
      <p:pic>
        <p:nvPicPr>
          <p:cNvPr id="39" name="Picture 19" descr="A picture containing building, outdoor, city&#10;&#10;Description automatically generated">
            <a:extLst>
              <a:ext uri="{FF2B5EF4-FFF2-40B4-BE49-F238E27FC236}">
                <a16:creationId xmlns:a16="http://schemas.microsoft.com/office/drawing/2014/main" id="{753A287E-63D7-ED76-957A-A4E14EC5E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866" y="340177"/>
            <a:ext cx="1572985" cy="1061357"/>
          </a:xfrm>
          <a:prstGeom prst="rect">
            <a:avLst/>
          </a:prstGeom>
        </p:spPr>
      </p:pic>
      <p:pic>
        <p:nvPicPr>
          <p:cNvPr id="41" name="Picture 37" descr="A picture containing grass, outdoor, mountain, field&#10;&#10;Description automatically generated">
            <a:extLst>
              <a:ext uri="{FF2B5EF4-FFF2-40B4-BE49-F238E27FC236}">
                <a16:creationId xmlns:a16="http://schemas.microsoft.com/office/drawing/2014/main" id="{91A95AC8-DD74-0754-08D6-390EEF3F2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8225" y="334055"/>
            <a:ext cx="1570264" cy="1073604"/>
          </a:xfrm>
          <a:prstGeom prst="rect">
            <a:avLst/>
          </a:prstGeom>
        </p:spPr>
      </p:pic>
      <p:pic>
        <p:nvPicPr>
          <p:cNvPr id="43" name="Picture 38">
            <a:extLst>
              <a:ext uri="{FF2B5EF4-FFF2-40B4-BE49-F238E27FC236}">
                <a16:creationId xmlns:a16="http://schemas.microsoft.com/office/drawing/2014/main" id="{95CD4264-DD84-B280-0A03-EC8F340CAD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7915" y="1458685"/>
            <a:ext cx="1948542" cy="968829"/>
          </a:xfrm>
          <a:prstGeom prst="rect">
            <a:avLst/>
          </a:prstGeom>
        </p:spPr>
      </p:pic>
      <p:pic>
        <p:nvPicPr>
          <p:cNvPr id="45" name="Picture 40" descr="A picture containing nature, shore, resort&#10;&#10;Description automatically generated">
            <a:extLst>
              <a:ext uri="{FF2B5EF4-FFF2-40B4-BE49-F238E27FC236}">
                <a16:creationId xmlns:a16="http://schemas.microsoft.com/office/drawing/2014/main" id="{CBFB0F40-B9C1-4710-A513-D0BF6D986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4056" y="1468890"/>
            <a:ext cx="1574347" cy="94841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9406DD6-68EE-BA17-746A-018C9B14F789}"/>
              </a:ext>
            </a:extLst>
          </p:cNvPr>
          <p:cNvSpPr txBox="1"/>
          <p:nvPr/>
        </p:nvSpPr>
        <p:spPr>
          <a:xfrm>
            <a:off x="4996543" y="3494314"/>
            <a:ext cx="200841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Max Temp:</a:t>
            </a:r>
          </a:p>
          <a:p>
            <a:r>
              <a:rPr lang="en-US" dirty="0">
                <a:cs typeface="Calibri"/>
              </a:rPr>
              <a:t>Min Temp:</a:t>
            </a:r>
          </a:p>
          <a:p>
            <a:r>
              <a:rPr lang="en-US" dirty="0">
                <a:cs typeface="Calibri"/>
              </a:rPr>
              <a:t>Humidity: 1000%</a:t>
            </a:r>
          </a:p>
          <a:p>
            <a:r>
              <a:rPr lang="en-US" dirty="0">
                <a:cs typeface="Calibri"/>
              </a:rPr>
              <a:t>Conditions: Sunny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4821D9-D933-F43C-4945-101A193B0A48}"/>
              </a:ext>
            </a:extLst>
          </p:cNvPr>
          <p:cNvSpPr txBox="1"/>
          <p:nvPr/>
        </p:nvSpPr>
        <p:spPr>
          <a:xfrm>
            <a:off x="7886699" y="3483429"/>
            <a:ext cx="283028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The city has implemented measures to reduce light pollution, allowing for clear views of the night sky.  </a:t>
            </a: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85666C6-25F8-D739-AF7C-8A195E4ED9AA}"/>
              </a:ext>
            </a:extLst>
          </p:cNvPr>
          <p:cNvSpPr txBox="1"/>
          <p:nvPr/>
        </p:nvSpPr>
        <p:spPr>
          <a:xfrm>
            <a:off x="566057" y="887185"/>
            <a:ext cx="642256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80°F</a:t>
            </a:r>
          </a:p>
          <a:p>
            <a:pPr algn="l"/>
            <a:endParaRPr lang="en-US" sz="1200" dirty="0">
              <a:cs typeface="Calibri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B4647D-501C-E1FD-8919-56F6D60E4537}"/>
              </a:ext>
            </a:extLst>
          </p:cNvPr>
          <p:cNvSpPr txBox="1"/>
          <p:nvPr/>
        </p:nvSpPr>
        <p:spPr>
          <a:xfrm>
            <a:off x="1529443" y="838200"/>
            <a:ext cx="544285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cs typeface="Calibri"/>
              </a:rPr>
              <a:t>10 AM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642DCA-0DC9-1516-58CB-5493E67BD127}"/>
              </a:ext>
            </a:extLst>
          </p:cNvPr>
          <p:cNvSpPr txBox="1"/>
          <p:nvPr/>
        </p:nvSpPr>
        <p:spPr>
          <a:xfrm>
            <a:off x="718457" y="1709057"/>
            <a:ext cx="2226127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cs typeface="Calibri"/>
              </a:rPr>
              <a:t>Max Temp:</a:t>
            </a:r>
          </a:p>
          <a:p>
            <a:r>
              <a:rPr lang="en-US" sz="2000" dirty="0">
                <a:cs typeface="Calibri"/>
              </a:rPr>
              <a:t>Min Temp:</a:t>
            </a:r>
          </a:p>
          <a:p>
            <a:r>
              <a:rPr lang="en-US" sz="2000" dirty="0">
                <a:cs typeface="Calibri"/>
              </a:rPr>
              <a:t>Humidity: 1000%</a:t>
            </a:r>
          </a:p>
          <a:p>
            <a:r>
              <a:rPr lang="en-US" sz="2000" dirty="0">
                <a:cs typeface="Calibri"/>
              </a:rPr>
              <a:t>Conditions: Sunny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C44427-40BB-A786-C591-848C2CAF2261}"/>
              </a:ext>
            </a:extLst>
          </p:cNvPr>
          <p:cNvSpPr txBox="1"/>
          <p:nvPr/>
        </p:nvSpPr>
        <p:spPr>
          <a:xfrm>
            <a:off x="538842" y="3472542"/>
            <a:ext cx="2960913" cy="1897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cs typeface="Calibri"/>
              </a:rPr>
              <a:t>The city has implemented measures to reduce light pollution, allowing for clear views of the night sky.  </a:t>
            </a: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53" name="TextBox 14">
            <a:extLst>
              <a:ext uri="{FF2B5EF4-FFF2-40B4-BE49-F238E27FC236}">
                <a16:creationId xmlns:a16="http://schemas.microsoft.com/office/drawing/2014/main" id="{992302D7-5EDB-C3DA-94D5-44F0960AB57D}"/>
              </a:ext>
            </a:extLst>
          </p:cNvPr>
          <p:cNvSpPr txBox="1"/>
          <p:nvPr/>
        </p:nvSpPr>
        <p:spPr>
          <a:xfrm>
            <a:off x="4862936" y="5085289"/>
            <a:ext cx="2906722" cy="147732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Sedona is renowned for its breathtaking natural beauty, particularly its red sandstone formations. The city is often referred to as "Red Rock Co</a:t>
            </a:r>
            <a:endParaRPr lang="en-US" dirty="0">
              <a:cs typeface="Calibri"/>
            </a:endParaRPr>
          </a:p>
        </p:txBody>
      </p:sp>
      <p:sp>
        <p:nvSpPr>
          <p:cNvPr id="54" name="TextBox 14">
            <a:extLst>
              <a:ext uri="{FF2B5EF4-FFF2-40B4-BE49-F238E27FC236}">
                <a16:creationId xmlns:a16="http://schemas.microsoft.com/office/drawing/2014/main" id="{C534172F-C5C2-CD90-4952-3114EFE3F80C}"/>
              </a:ext>
            </a:extLst>
          </p:cNvPr>
          <p:cNvSpPr txBox="1"/>
          <p:nvPr/>
        </p:nvSpPr>
        <p:spPr>
          <a:xfrm>
            <a:off x="650164" y="5411861"/>
            <a:ext cx="2906722" cy="132343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a typeface="+mn-lt"/>
                <a:cs typeface="+mn-lt"/>
              </a:rPr>
              <a:t>Sedona is renowned for its breathtaking natural beauty, particularly its red sandstone formations. Th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69CF75E-1D16-5195-685F-1C2B0C0D4E57}"/>
              </a:ext>
            </a:extLst>
          </p:cNvPr>
          <p:cNvSpPr/>
          <p:nvPr/>
        </p:nvSpPr>
        <p:spPr>
          <a:xfrm>
            <a:off x="104186" y="102420"/>
            <a:ext cx="11831594" cy="64872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2DB63362-310C-A2A3-F5F6-88AC6D21675A}"/>
              </a:ext>
            </a:extLst>
          </p:cNvPr>
          <p:cNvSpPr txBox="1"/>
          <p:nvPr/>
        </p:nvSpPr>
        <p:spPr>
          <a:xfrm>
            <a:off x="7040739" y="1252775"/>
            <a:ext cx="1961635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cs typeface="Calibri"/>
              </a:rPr>
              <a:t>    Sedona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90A3D40-FA56-877B-ACEF-429F7D7579CD}"/>
              </a:ext>
            </a:extLst>
          </p:cNvPr>
          <p:cNvSpPr/>
          <p:nvPr/>
        </p:nvSpPr>
        <p:spPr>
          <a:xfrm>
            <a:off x="846181" y="1324563"/>
            <a:ext cx="1143000" cy="10709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CBA90CE-FD80-ED67-C684-81E1519349CE}"/>
              </a:ext>
            </a:extLst>
          </p:cNvPr>
          <p:cNvSpPr/>
          <p:nvPr/>
        </p:nvSpPr>
        <p:spPr>
          <a:xfrm>
            <a:off x="2531407" y="1286169"/>
            <a:ext cx="1081216" cy="10709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14B533-FF86-7CC0-8222-E7289BAFD629}"/>
              </a:ext>
            </a:extLst>
          </p:cNvPr>
          <p:cNvSpPr/>
          <p:nvPr/>
        </p:nvSpPr>
        <p:spPr>
          <a:xfrm>
            <a:off x="347496" y="183033"/>
            <a:ext cx="11316728" cy="967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42B73B-6601-35F4-E57B-01764D74326A}"/>
              </a:ext>
            </a:extLst>
          </p:cNvPr>
          <p:cNvSpPr/>
          <p:nvPr/>
        </p:nvSpPr>
        <p:spPr>
          <a:xfrm>
            <a:off x="253350" y="2587305"/>
            <a:ext cx="3480486" cy="1194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BED940-1455-D5AB-0353-8C0C0513456B}"/>
              </a:ext>
            </a:extLst>
          </p:cNvPr>
          <p:cNvSpPr/>
          <p:nvPr/>
        </p:nvSpPr>
        <p:spPr>
          <a:xfrm>
            <a:off x="253350" y="3896239"/>
            <a:ext cx="3480485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63156F-9691-1249-5220-77CA951B64C6}"/>
              </a:ext>
            </a:extLst>
          </p:cNvPr>
          <p:cNvSpPr/>
          <p:nvPr/>
        </p:nvSpPr>
        <p:spPr>
          <a:xfrm>
            <a:off x="243355" y="5147361"/>
            <a:ext cx="3489001" cy="1448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TextBox 12">
            <a:extLst>
              <a:ext uri="{FF2B5EF4-FFF2-40B4-BE49-F238E27FC236}">
                <a16:creationId xmlns:a16="http://schemas.microsoft.com/office/drawing/2014/main" id="{3AED018B-F417-7E06-5278-FCA2231997E4}"/>
              </a:ext>
            </a:extLst>
          </p:cNvPr>
          <p:cNvSpPr txBox="1"/>
          <p:nvPr/>
        </p:nvSpPr>
        <p:spPr>
          <a:xfrm>
            <a:off x="344900" y="2587687"/>
            <a:ext cx="3017108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Max Temp: 123</a:t>
            </a:r>
          </a:p>
          <a:p>
            <a:r>
              <a:rPr lang="en-US" dirty="0">
                <a:cs typeface="Calibri"/>
              </a:rPr>
              <a:t>Min Temp: 123</a:t>
            </a:r>
          </a:p>
          <a:p>
            <a:r>
              <a:rPr lang="en-US" dirty="0">
                <a:cs typeface="Calibri"/>
              </a:rPr>
              <a:t>Humidity: 10000%</a:t>
            </a:r>
          </a:p>
          <a:p>
            <a:r>
              <a:rPr lang="en-US" dirty="0">
                <a:cs typeface="Calibri"/>
              </a:rPr>
              <a:t>Conditions: Sunny</a:t>
            </a:r>
          </a:p>
        </p:txBody>
      </p:sp>
      <p:sp>
        <p:nvSpPr>
          <p:cNvPr id="33" name="TextBox 13">
            <a:extLst>
              <a:ext uri="{FF2B5EF4-FFF2-40B4-BE49-F238E27FC236}">
                <a16:creationId xmlns:a16="http://schemas.microsoft.com/office/drawing/2014/main" id="{65E6F640-77DD-0A86-0CFC-43D658F9D522}"/>
              </a:ext>
            </a:extLst>
          </p:cNvPr>
          <p:cNvSpPr txBox="1"/>
          <p:nvPr/>
        </p:nvSpPr>
        <p:spPr>
          <a:xfrm>
            <a:off x="255609" y="3944663"/>
            <a:ext cx="3351959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 The city has implemented measures to reduce light pollution, allowing for clear views of the night sky.  </a:t>
            </a:r>
            <a:endParaRPr lang="en-US" dirty="0">
              <a:cs typeface="Calibri"/>
            </a:endParaRPr>
          </a:p>
        </p:txBody>
      </p:sp>
      <p:sp>
        <p:nvSpPr>
          <p:cNvPr id="34" name="TextBox 14">
            <a:extLst>
              <a:ext uri="{FF2B5EF4-FFF2-40B4-BE49-F238E27FC236}">
                <a16:creationId xmlns:a16="http://schemas.microsoft.com/office/drawing/2014/main" id="{C7CF0F80-FB43-E053-3B4C-52D591C24155}"/>
              </a:ext>
            </a:extLst>
          </p:cNvPr>
          <p:cNvSpPr txBox="1"/>
          <p:nvPr/>
        </p:nvSpPr>
        <p:spPr>
          <a:xfrm>
            <a:off x="345364" y="5150603"/>
            <a:ext cx="3483664" cy="147732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Sedona is renowned for its breathtaking natural beauty, particularly its red sandstone formations. The city is often referred to as "Red Rock Country" </a:t>
            </a:r>
            <a:endParaRPr lang="en-US" dirty="0"/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B968989A-8FC0-041C-9096-0BD1EC290E91}"/>
              </a:ext>
            </a:extLst>
          </p:cNvPr>
          <p:cNvSpPr txBox="1"/>
          <p:nvPr/>
        </p:nvSpPr>
        <p:spPr>
          <a:xfrm>
            <a:off x="1158041" y="1636867"/>
            <a:ext cx="82378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cs typeface="Calibri"/>
              </a:rPr>
              <a:t>80°F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AEFF2-1E38-07D9-11FC-A3E6C4CFE7CA}"/>
              </a:ext>
            </a:extLst>
          </p:cNvPr>
          <p:cNvSpPr txBox="1"/>
          <p:nvPr/>
        </p:nvSpPr>
        <p:spPr>
          <a:xfrm>
            <a:off x="2659055" y="1633004"/>
            <a:ext cx="10731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10:00AM</a:t>
            </a:r>
          </a:p>
        </p:txBody>
      </p:sp>
      <p:pic>
        <p:nvPicPr>
          <p:cNvPr id="13" name="Picture 13" descr="A picture containing valley, nature, canyon, mountain&#10;&#10;Description automatically generated">
            <a:extLst>
              <a:ext uri="{FF2B5EF4-FFF2-40B4-BE49-F238E27FC236}">
                <a16:creationId xmlns:a16="http://schemas.microsoft.com/office/drawing/2014/main" id="{79A832B1-822F-78FE-26CC-B3858A7CE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36" y="158523"/>
            <a:ext cx="1910443" cy="10327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5C7E7B-E409-3235-6437-6F3CD860CA30}"/>
              </a:ext>
            </a:extLst>
          </p:cNvPr>
          <p:cNvSpPr txBox="1"/>
          <p:nvPr/>
        </p:nvSpPr>
        <p:spPr>
          <a:xfrm>
            <a:off x="1164771" y="876300"/>
            <a:ext cx="1371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Sedona, AZ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D73B8941-0CBF-9B5E-5EBE-34557B564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1" y="1862819"/>
            <a:ext cx="3505200" cy="2261506"/>
          </a:xfrm>
          <a:prstGeom prst="rect">
            <a:avLst/>
          </a:prstGeom>
        </p:spPr>
      </p:pic>
      <p:pic>
        <p:nvPicPr>
          <p:cNvPr id="15" name="Picture 15" descr="A picture containing mountain, valley, canyon, road&#10;&#10;Description automatically generated">
            <a:extLst>
              <a:ext uri="{FF2B5EF4-FFF2-40B4-BE49-F238E27FC236}">
                <a16:creationId xmlns:a16="http://schemas.microsoft.com/office/drawing/2014/main" id="{2AAA5BDA-2A47-152F-A663-BEB3A36C1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972" y="1893461"/>
            <a:ext cx="3592285" cy="2232878"/>
          </a:xfrm>
          <a:prstGeom prst="rect">
            <a:avLst/>
          </a:prstGeom>
        </p:spPr>
      </p:pic>
      <p:pic>
        <p:nvPicPr>
          <p:cNvPr id="16" name="Picture 16" descr="A picture containing table, outdoor, building, dining&#10;&#10;Description automatically generated">
            <a:extLst>
              <a:ext uri="{FF2B5EF4-FFF2-40B4-BE49-F238E27FC236}">
                <a16:creationId xmlns:a16="http://schemas.microsoft.com/office/drawing/2014/main" id="{9C2DD07B-A0D3-7314-074E-0A5D0A455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1694" y="4277406"/>
            <a:ext cx="3565070" cy="2309131"/>
          </a:xfrm>
          <a:prstGeom prst="rect">
            <a:avLst/>
          </a:prstGeom>
        </p:spPr>
      </p:pic>
      <p:pic>
        <p:nvPicPr>
          <p:cNvPr id="17" name="Picture 17" descr="A picture containing outdoor, nature, mountain, night sky&#10;&#10;Description automatically generated">
            <a:extLst>
              <a:ext uri="{FF2B5EF4-FFF2-40B4-BE49-F238E27FC236}">
                <a16:creationId xmlns:a16="http://schemas.microsoft.com/office/drawing/2014/main" id="{5299DA67-A16C-338B-E767-2D6B07E041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0114" y="4279446"/>
            <a:ext cx="3548743" cy="2305049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B8C032B3-D932-271A-7E69-D3BD61E3D6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6036" y="176893"/>
            <a:ext cx="1572985" cy="9742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5C3C31-E9C4-229D-329D-3F0F2DDBD6AD}"/>
              </a:ext>
            </a:extLst>
          </p:cNvPr>
          <p:cNvSpPr txBox="1"/>
          <p:nvPr/>
        </p:nvSpPr>
        <p:spPr>
          <a:xfrm>
            <a:off x="3363685" y="800100"/>
            <a:ext cx="1649185" cy="3755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Seattle, WA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pic>
        <p:nvPicPr>
          <p:cNvPr id="20" name="Picture 37">
            <a:extLst>
              <a:ext uri="{FF2B5EF4-FFF2-40B4-BE49-F238E27FC236}">
                <a16:creationId xmlns:a16="http://schemas.microsoft.com/office/drawing/2014/main" id="{1855E6F5-FF86-B46F-4DA4-F35F252311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8596" y="181655"/>
            <a:ext cx="1592035" cy="9647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CA4332-A064-745F-DF41-C1CD31F9753F}"/>
              </a:ext>
            </a:extLst>
          </p:cNvPr>
          <p:cNvSpPr txBox="1"/>
          <p:nvPr/>
        </p:nvSpPr>
        <p:spPr>
          <a:xfrm>
            <a:off x="5328556" y="767442"/>
            <a:ext cx="13552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Denver, CO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pic>
        <p:nvPicPr>
          <p:cNvPr id="38" name="Picture 38">
            <a:extLst>
              <a:ext uri="{FF2B5EF4-FFF2-40B4-BE49-F238E27FC236}">
                <a16:creationId xmlns:a16="http://schemas.microsoft.com/office/drawing/2014/main" id="{C6C0F5F5-7B75-B633-83DC-4D186D653E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8372" y="174172"/>
            <a:ext cx="1992085" cy="9797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826292-DCEA-5CB4-1953-844434A8824F}"/>
              </a:ext>
            </a:extLst>
          </p:cNvPr>
          <p:cNvSpPr txBox="1"/>
          <p:nvPr/>
        </p:nvSpPr>
        <p:spPr>
          <a:xfrm>
            <a:off x="7282543" y="881743"/>
            <a:ext cx="19158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FFFF"/>
                </a:solidFill>
                <a:cs typeface="Calibri"/>
              </a:rPr>
              <a:t>New Orleans, LA</a:t>
            </a:r>
          </a:p>
        </p:txBody>
      </p:sp>
      <p:pic>
        <p:nvPicPr>
          <p:cNvPr id="40" name="Picture 40" descr="A picture containing nature, shore, resort&#10;&#10;Description automatically generated">
            <a:extLst>
              <a:ext uri="{FF2B5EF4-FFF2-40B4-BE49-F238E27FC236}">
                <a16:creationId xmlns:a16="http://schemas.microsoft.com/office/drawing/2014/main" id="{0CFCEAD9-38BC-E2F8-E0E0-1D515703A6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50199" y="195262"/>
            <a:ext cx="1574347" cy="98107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AFA9BD0-4E28-DCA1-4E80-DACC240EC8F4}"/>
              </a:ext>
            </a:extLst>
          </p:cNvPr>
          <p:cNvSpPr txBox="1"/>
          <p:nvPr/>
        </p:nvSpPr>
        <p:spPr>
          <a:xfrm>
            <a:off x="9829800" y="821871"/>
            <a:ext cx="14151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cs typeface="Calibri"/>
              </a:rPr>
              <a:t>Honolulu, Hi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72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363</cp:revision>
  <dcterms:created xsi:type="dcterms:W3CDTF">2023-06-14T00:57:40Z</dcterms:created>
  <dcterms:modified xsi:type="dcterms:W3CDTF">2023-06-14T04:37:02Z</dcterms:modified>
</cp:coreProperties>
</file>