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BF4FB-534E-40C9-BC83-AF2737BC64B6}" v="126" dt="2023-06-13T01:46:07.481"/>
    <p1510:client id="{BECB7256-AE95-99BF-043A-4F57DA94A4F2}" v="245" dt="2023-06-13T04:12:25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A8391-5906-429A-03AF-D45209A4CA11}"/>
              </a:ext>
            </a:extLst>
          </p:cNvPr>
          <p:cNvSpPr/>
          <p:nvPr/>
        </p:nvSpPr>
        <p:spPr>
          <a:xfrm>
            <a:off x="169905" y="334661"/>
            <a:ext cx="3799702" cy="6301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AA102-73E4-3326-FB56-B312D72D04AA}"/>
              </a:ext>
            </a:extLst>
          </p:cNvPr>
          <p:cNvSpPr/>
          <p:nvPr/>
        </p:nvSpPr>
        <p:spPr>
          <a:xfrm>
            <a:off x="4185851" y="339809"/>
            <a:ext cx="7187513" cy="6301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25A2F-700B-06D1-D6F4-A2AEDFEAA0D7}"/>
              </a:ext>
            </a:extLst>
          </p:cNvPr>
          <p:cNvSpPr/>
          <p:nvPr/>
        </p:nvSpPr>
        <p:spPr>
          <a:xfrm>
            <a:off x="355257" y="973094"/>
            <a:ext cx="3428999" cy="1235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C8702-3227-A0F8-6241-B208F51E91D9}"/>
              </a:ext>
            </a:extLst>
          </p:cNvPr>
          <p:cNvSpPr txBox="1"/>
          <p:nvPr/>
        </p:nvSpPr>
        <p:spPr>
          <a:xfrm>
            <a:off x="344959" y="550906"/>
            <a:ext cx="17144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C6A0C-2425-8A52-29C3-313D75AD2423}"/>
              </a:ext>
            </a:extLst>
          </p:cNvPr>
          <p:cNvSpPr/>
          <p:nvPr/>
        </p:nvSpPr>
        <p:spPr>
          <a:xfrm>
            <a:off x="2394121" y="386148"/>
            <a:ext cx="514863" cy="525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79423A-7CDA-048D-8BB1-72ADE1D1B4D0}"/>
              </a:ext>
            </a:extLst>
          </p:cNvPr>
          <p:cNvSpPr/>
          <p:nvPr/>
        </p:nvSpPr>
        <p:spPr>
          <a:xfrm>
            <a:off x="3114932" y="386148"/>
            <a:ext cx="514863" cy="525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E3D63-E00E-945E-41FE-901B4C58ED09}"/>
              </a:ext>
            </a:extLst>
          </p:cNvPr>
          <p:cNvSpPr/>
          <p:nvPr/>
        </p:nvSpPr>
        <p:spPr>
          <a:xfrm>
            <a:off x="1220230" y="2239662"/>
            <a:ext cx="1719648" cy="926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5A060-791B-9D39-9AD3-D5B17FCAC6B2}"/>
              </a:ext>
            </a:extLst>
          </p:cNvPr>
          <p:cNvSpPr/>
          <p:nvPr/>
        </p:nvSpPr>
        <p:spPr>
          <a:xfrm>
            <a:off x="1199634" y="4129216"/>
            <a:ext cx="1740242" cy="937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4B4F7-18C4-8542-D703-722278DDCE3C}"/>
              </a:ext>
            </a:extLst>
          </p:cNvPr>
          <p:cNvSpPr txBox="1"/>
          <p:nvPr/>
        </p:nvSpPr>
        <p:spPr>
          <a:xfrm>
            <a:off x="1220230" y="1374689"/>
            <a:ext cx="1513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Navigation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F1928F-1B95-D141-9143-99707B4FCFCD}"/>
              </a:ext>
            </a:extLst>
          </p:cNvPr>
          <p:cNvSpPr/>
          <p:nvPr/>
        </p:nvSpPr>
        <p:spPr>
          <a:xfrm>
            <a:off x="406743" y="5071419"/>
            <a:ext cx="3377513" cy="15754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3211C-4DEE-BF03-1DBC-927286AF2ED3}"/>
              </a:ext>
            </a:extLst>
          </p:cNvPr>
          <p:cNvSpPr txBox="1"/>
          <p:nvPr/>
        </p:nvSpPr>
        <p:spPr>
          <a:xfrm>
            <a:off x="1508553" y="2445607"/>
            <a:ext cx="1117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Text/Icon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DA3C5-BE46-ABFF-D995-43D46C769D81}"/>
              </a:ext>
            </a:extLst>
          </p:cNvPr>
          <p:cNvSpPr txBox="1"/>
          <p:nvPr/>
        </p:nvSpPr>
        <p:spPr>
          <a:xfrm>
            <a:off x="1765986" y="4227040"/>
            <a:ext cx="880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09D7B-22A8-BFE4-93ED-1799576DCEBE}"/>
              </a:ext>
            </a:extLst>
          </p:cNvPr>
          <p:cNvSpPr txBox="1"/>
          <p:nvPr/>
        </p:nvSpPr>
        <p:spPr>
          <a:xfrm>
            <a:off x="1663013" y="5529648"/>
            <a:ext cx="906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D0100-E36E-AFDC-E5EC-754A0A747BA2}"/>
              </a:ext>
            </a:extLst>
          </p:cNvPr>
          <p:cNvSpPr txBox="1"/>
          <p:nvPr/>
        </p:nvSpPr>
        <p:spPr>
          <a:xfrm>
            <a:off x="4587445" y="664176"/>
            <a:ext cx="29038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7495AE-D778-ADA7-1BB9-69B22F083D39}"/>
              </a:ext>
            </a:extLst>
          </p:cNvPr>
          <p:cNvSpPr/>
          <p:nvPr/>
        </p:nvSpPr>
        <p:spPr>
          <a:xfrm>
            <a:off x="8438635" y="453081"/>
            <a:ext cx="803189" cy="792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831D40-F535-B0C2-5194-AADFBEF6A01B}"/>
              </a:ext>
            </a:extLst>
          </p:cNvPr>
          <p:cNvSpPr/>
          <p:nvPr/>
        </p:nvSpPr>
        <p:spPr>
          <a:xfrm>
            <a:off x="9911148" y="453081"/>
            <a:ext cx="803189" cy="7928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868CEA-E0E8-A348-E9F3-D7E92E95BA8F}"/>
              </a:ext>
            </a:extLst>
          </p:cNvPr>
          <p:cNvSpPr/>
          <p:nvPr/>
        </p:nvSpPr>
        <p:spPr>
          <a:xfrm>
            <a:off x="4587444" y="1374689"/>
            <a:ext cx="6549081" cy="1142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98114-1CF6-1947-C816-132C20C5449F}"/>
              </a:ext>
            </a:extLst>
          </p:cNvPr>
          <p:cNvSpPr/>
          <p:nvPr/>
        </p:nvSpPr>
        <p:spPr>
          <a:xfrm>
            <a:off x="5112608" y="2620662"/>
            <a:ext cx="1606377" cy="937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E5DF6-06EF-50A1-9499-45D2151D3022}"/>
              </a:ext>
            </a:extLst>
          </p:cNvPr>
          <p:cNvSpPr/>
          <p:nvPr/>
        </p:nvSpPr>
        <p:spPr>
          <a:xfrm>
            <a:off x="5133203" y="3634943"/>
            <a:ext cx="1596080" cy="967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06ACD6-70EE-F5F8-9954-3B2EFFB0C20A}"/>
              </a:ext>
            </a:extLst>
          </p:cNvPr>
          <p:cNvSpPr/>
          <p:nvPr/>
        </p:nvSpPr>
        <p:spPr>
          <a:xfrm>
            <a:off x="4582298" y="5823122"/>
            <a:ext cx="6734431" cy="494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5E57CF-4191-8842-20C4-08D82251FBC6}"/>
              </a:ext>
            </a:extLst>
          </p:cNvPr>
          <p:cNvSpPr/>
          <p:nvPr/>
        </p:nvSpPr>
        <p:spPr>
          <a:xfrm>
            <a:off x="7491283" y="2625811"/>
            <a:ext cx="3459893" cy="27699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02FC93-CFAB-F1E7-5A14-D5F84D469F33}"/>
              </a:ext>
            </a:extLst>
          </p:cNvPr>
          <p:cNvSpPr/>
          <p:nvPr/>
        </p:nvSpPr>
        <p:spPr>
          <a:xfrm>
            <a:off x="5174393" y="4752202"/>
            <a:ext cx="1554891" cy="957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91D99-A019-EA74-2BE3-3C2658EE1F01}"/>
              </a:ext>
            </a:extLst>
          </p:cNvPr>
          <p:cNvSpPr/>
          <p:nvPr/>
        </p:nvSpPr>
        <p:spPr>
          <a:xfrm>
            <a:off x="1199635" y="3228203"/>
            <a:ext cx="1719648" cy="83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315A16-D7DB-C7D0-0765-A135920F2B79}"/>
              </a:ext>
            </a:extLst>
          </p:cNvPr>
          <p:cNvSpPr txBox="1"/>
          <p:nvPr/>
        </p:nvSpPr>
        <p:spPr>
          <a:xfrm>
            <a:off x="1699053" y="3506229"/>
            <a:ext cx="725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B9810-85D3-DC3A-8580-7144D0554E76}"/>
              </a:ext>
            </a:extLst>
          </p:cNvPr>
          <p:cNvSpPr txBox="1"/>
          <p:nvPr/>
        </p:nvSpPr>
        <p:spPr>
          <a:xfrm>
            <a:off x="6286500" y="1760838"/>
            <a:ext cx="2100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Navigation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336C3D-ECF6-3DDD-1F30-6DCB0FCAFDD1}"/>
              </a:ext>
            </a:extLst>
          </p:cNvPr>
          <p:cNvSpPr txBox="1"/>
          <p:nvPr/>
        </p:nvSpPr>
        <p:spPr>
          <a:xfrm>
            <a:off x="5411229" y="2816310"/>
            <a:ext cx="1054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Text/Icon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EC787-C2BC-EDBD-A49C-8A0A7DEEA1BB}"/>
              </a:ext>
            </a:extLst>
          </p:cNvPr>
          <p:cNvSpPr txBox="1"/>
          <p:nvPr/>
        </p:nvSpPr>
        <p:spPr>
          <a:xfrm>
            <a:off x="5483311" y="3846040"/>
            <a:ext cx="926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B0BCC-4DED-7C1E-F9C0-2021CB7C79AD}"/>
              </a:ext>
            </a:extLst>
          </p:cNvPr>
          <p:cNvSpPr txBox="1"/>
          <p:nvPr/>
        </p:nvSpPr>
        <p:spPr>
          <a:xfrm>
            <a:off x="5514203" y="5035378"/>
            <a:ext cx="864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BE29E0-4EE7-03FC-A91C-D1AE68409AD9}"/>
              </a:ext>
            </a:extLst>
          </p:cNvPr>
          <p:cNvSpPr txBox="1"/>
          <p:nvPr/>
        </p:nvSpPr>
        <p:spPr>
          <a:xfrm>
            <a:off x="8732108" y="3562865"/>
            <a:ext cx="1575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FFA0E4-0987-9EA0-5D4C-C1757EFAB0AD}"/>
              </a:ext>
            </a:extLst>
          </p:cNvPr>
          <p:cNvSpPr txBox="1"/>
          <p:nvPr/>
        </p:nvSpPr>
        <p:spPr>
          <a:xfrm>
            <a:off x="6317391" y="5854012"/>
            <a:ext cx="251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Footer/Fun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FB711E-60C1-5BD7-0DB2-F3151DBED34E}"/>
              </a:ext>
            </a:extLst>
          </p:cNvPr>
          <p:cNvSpPr/>
          <p:nvPr/>
        </p:nvSpPr>
        <p:spPr>
          <a:xfrm>
            <a:off x="200797" y="231688"/>
            <a:ext cx="11831594" cy="648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9E985-0EC9-D3DF-15C7-E3CCF3991AC9}"/>
              </a:ext>
            </a:extLst>
          </p:cNvPr>
          <p:cNvSpPr txBox="1"/>
          <p:nvPr/>
        </p:nvSpPr>
        <p:spPr>
          <a:xfrm>
            <a:off x="1158445" y="478824"/>
            <a:ext cx="483458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E58BB9-015A-40BC-B67B-5CC99446F210}"/>
              </a:ext>
            </a:extLst>
          </p:cNvPr>
          <p:cNvSpPr/>
          <p:nvPr/>
        </p:nvSpPr>
        <p:spPr>
          <a:xfrm>
            <a:off x="7542770" y="231688"/>
            <a:ext cx="1143000" cy="1070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BC6FF0-8E66-E842-F5D3-382BF8EBDA15}"/>
              </a:ext>
            </a:extLst>
          </p:cNvPr>
          <p:cNvSpPr/>
          <p:nvPr/>
        </p:nvSpPr>
        <p:spPr>
          <a:xfrm>
            <a:off x="9684608" y="226540"/>
            <a:ext cx="1081216" cy="1070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29EB8-0C93-23DD-8F55-2ADC08933DE2}"/>
              </a:ext>
            </a:extLst>
          </p:cNvPr>
          <p:cNvSpPr/>
          <p:nvPr/>
        </p:nvSpPr>
        <p:spPr>
          <a:xfrm>
            <a:off x="828932" y="1405580"/>
            <a:ext cx="10328188" cy="967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A357-25B3-2D16-22F5-2C5571FAC9F8}"/>
              </a:ext>
            </a:extLst>
          </p:cNvPr>
          <p:cNvSpPr/>
          <p:nvPr/>
        </p:nvSpPr>
        <p:spPr>
          <a:xfrm>
            <a:off x="828932" y="2466201"/>
            <a:ext cx="3480486" cy="119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BAA19-52A0-9402-C195-50B95D2BF76F}"/>
              </a:ext>
            </a:extLst>
          </p:cNvPr>
          <p:cNvSpPr/>
          <p:nvPr/>
        </p:nvSpPr>
        <p:spPr>
          <a:xfrm>
            <a:off x="828932" y="3753364"/>
            <a:ext cx="3480485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800E4-C039-BE05-D2E5-F428C150CEAF}"/>
              </a:ext>
            </a:extLst>
          </p:cNvPr>
          <p:cNvSpPr/>
          <p:nvPr/>
        </p:nvSpPr>
        <p:spPr>
          <a:xfrm>
            <a:off x="839230" y="5004486"/>
            <a:ext cx="3470187" cy="978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64A7A-4CAA-A485-C755-0DD43B07D0B1}"/>
              </a:ext>
            </a:extLst>
          </p:cNvPr>
          <p:cNvSpPr/>
          <p:nvPr/>
        </p:nvSpPr>
        <p:spPr>
          <a:xfrm>
            <a:off x="864972" y="6116594"/>
            <a:ext cx="10534135" cy="535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B9AC22-204A-44E5-870E-6B3EBF143DB5}"/>
              </a:ext>
            </a:extLst>
          </p:cNvPr>
          <p:cNvSpPr/>
          <p:nvPr/>
        </p:nvSpPr>
        <p:spPr>
          <a:xfrm>
            <a:off x="4865472" y="2610364"/>
            <a:ext cx="5951837" cy="32951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4D27-40CC-217C-24C1-88557AF75CF6}"/>
              </a:ext>
            </a:extLst>
          </p:cNvPr>
          <p:cNvSpPr txBox="1"/>
          <p:nvPr/>
        </p:nvSpPr>
        <p:spPr>
          <a:xfrm>
            <a:off x="1745392" y="1668162"/>
            <a:ext cx="2594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Navigation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24C78-9374-A191-A3CD-9DAD98B2B701}"/>
              </a:ext>
            </a:extLst>
          </p:cNvPr>
          <p:cNvSpPr txBox="1"/>
          <p:nvPr/>
        </p:nvSpPr>
        <p:spPr>
          <a:xfrm>
            <a:off x="1374689" y="2826608"/>
            <a:ext cx="2316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Icon/Text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35E8A-45DD-6750-4C18-387B93725066}"/>
              </a:ext>
            </a:extLst>
          </p:cNvPr>
          <p:cNvSpPr txBox="1"/>
          <p:nvPr/>
        </p:nvSpPr>
        <p:spPr>
          <a:xfrm>
            <a:off x="1405580" y="4139513"/>
            <a:ext cx="1884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A06DA-D09F-2DD6-9510-0EBB4F5D4090}"/>
              </a:ext>
            </a:extLst>
          </p:cNvPr>
          <p:cNvSpPr txBox="1"/>
          <p:nvPr/>
        </p:nvSpPr>
        <p:spPr>
          <a:xfrm>
            <a:off x="1436472" y="5205283"/>
            <a:ext cx="1884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BFE6F-CD44-E606-03B5-6E6FF67DABD9}"/>
              </a:ext>
            </a:extLst>
          </p:cNvPr>
          <p:cNvSpPr txBox="1"/>
          <p:nvPr/>
        </p:nvSpPr>
        <p:spPr>
          <a:xfrm>
            <a:off x="1652716" y="6224716"/>
            <a:ext cx="3150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Footer/Fun Fact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D4B1-1387-16C6-D8CC-AE993D12BC99}"/>
              </a:ext>
            </a:extLst>
          </p:cNvPr>
          <p:cNvSpPr txBox="1"/>
          <p:nvPr/>
        </p:nvSpPr>
        <p:spPr>
          <a:xfrm>
            <a:off x="6070256" y="3382662"/>
            <a:ext cx="2440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Image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2D794-EE4F-B0DE-B482-F0E3EE6970FB}"/>
              </a:ext>
            </a:extLst>
          </p:cNvPr>
          <p:cNvSpPr txBox="1"/>
          <p:nvPr/>
        </p:nvSpPr>
        <p:spPr>
          <a:xfrm>
            <a:off x="7676635" y="586946"/>
            <a:ext cx="823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2023-06-12T17:01:11Z</dcterms:created>
  <dcterms:modified xsi:type="dcterms:W3CDTF">2023-06-13T04:12:39Z</dcterms:modified>
</cp:coreProperties>
</file>