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A3178-8BE0-BE49-B74A-90562DD846B7}" v="12" dt="2023-05-31T00:08:53.971"/>
    <p1510:client id="{61B6DFA3-EF32-4570-870E-18BA13141D55}" v="48" dt="2023-05-30T17:39:20.503"/>
    <p1510:client id="{63DA8E5F-417B-B1B2-490B-AA3C9A889B63}" v="295" dt="2023-05-31T00:07:37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16156F-F482-D148-EFF6-5BB94EBB9A68}"/>
              </a:ext>
            </a:extLst>
          </p:cNvPr>
          <p:cNvSpPr/>
          <p:nvPr/>
        </p:nvSpPr>
        <p:spPr>
          <a:xfrm>
            <a:off x="66932" y="15447"/>
            <a:ext cx="5272215" cy="3192161"/>
          </a:xfrm>
          <a:prstGeom prst="rect">
            <a:avLst/>
          </a:prstGeom>
          <a:solidFill>
            <a:schemeClr val="accent1"/>
          </a:solidFill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0DF1-10E1-7866-71D2-05CADACC62E0}"/>
              </a:ext>
            </a:extLst>
          </p:cNvPr>
          <p:cNvSpPr txBox="1"/>
          <p:nvPr/>
        </p:nvSpPr>
        <p:spPr>
          <a:xfrm>
            <a:off x="442783" y="231689"/>
            <a:ext cx="39078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Class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B511B-8156-5738-B101-521B98277394}"/>
              </a:ext>
            </a:extLst>
          </p:cNvPr>
          <p:cNvSpPr txBox="1"/>
          <p:nvPr/>
        </p:nvSpPr>
        <p:spPr>
          <a:xfrm>
            <a:off x="437635" y="787742"/>
            <a:ext cx="389752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CIS 233</a:t>
            </a:r>
          </a:p>
          <a:p>
            <a:r>
              <a:rPr lang="en-US">
                <a:cs typeface="Calibri"/>
              </a:rPr>
              <a:t>ENG 102</a:t>
            </a:r>
          </a:p>
          <a:p>
            <a:r>
              <a:rPr lang="en-US">
                <a:cs typeface="Calibri"/>
              </a:rPr>
              <a:t>COM 230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0BBAD-C220-0108-C592-B48AC1565673}"/>
              </a:ext>
            </a:extLst>
          </p:cNvPr>
          <p:cNvSpPr txBox="1"/>
          <p:nvPr/>
        </p:nvSpPr>
        <p:spPr>
          <a:xfrm>
            <a:off x="432486" y="2378674"/>
            <a:ext cx="391812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cs typeface="Calibri"/>
              </a:rPr>
              <a:t>Class Name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550BF-1DEC-111C-9F95-98B58F7C8F92}"/>
              </a:ext>
            </a:extLst>
          </p:cNvPr>
          <p:cNvSpPr/>
          <p:nvPr/>
        </p:nvSpPr>
        <p:spPr>
          <a:xfrm>
            <a:off x="5915797" y="5149"/>
            <a:ext cx="5931243" cy="3202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4951D-4FB8-9DBE-EAD6-F3B46F8DA8FE}"/>
              </a:ext>
            </a:extLst>
          </p:cNvPr>
          <p:cNvSpPr txBox="1"/>
          <p:nvPr/>
        </p:nvSpPr>
        <p:spPr>
          <a:xfrm>
            <a:off x="6600568" y="231689"/>
            <a:ext cx="41343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Student Maintenance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CDD33-2D24-4129-8A96-944E14866BAB}"/>
              </a:ext>
            </a:extLst>
          </p:cNvPr>
          <p:cNvSpPr txBox="1"/>
          <p:nvPr/>
        </p:nvSpPr>
        <p:spPr>
          <a:xfrm>
            <a:off x="6605716" y="746553"/>
            <a:ext cx="411891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Danial </a:t>
            </a:r>
          </a:p>
          <a:p>
            <a:pPr algn="l"/>
            <a:r>
              <a:rPr lang="en-US">
                <a:cs typeface="Calibri"/>
              </a:rPr>
              <a:t>Gavin</a:t>
            </a:r>
          </a:p>
          <a:p>
            <a:r>
              <a:rPr lang="en-US">
                <a:cs typeface="Calibri"/>
              </a:rPr>
              <a:t>Alan</a:t>
            </a:r>
          </a:p>
          <a:p>
            <a:r>
              <a:rPr lang="en-US">
                <a:cs typeface="Calibri"/>
              </a:rPr>
              <a:t>Jahaziel</a:t>
            </a:r>
          </a:p>
          <a:p>
            <a:r>
              <a:rPr lang="en-US">
                <a:cs typeface="Calibri"/>
              </a:rPr>
              <a:t>Noe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DB700-9E77-E256-C8EB-A2707846F047}"/>
              </a:ext>
            </a:extLst>
          </p:cNvPr>
          <p:cNvSpPr txBox="1"/>
          <p:nvPr/>
        </p:nvSpPr>
        <p:spPr>
          <a:xfrm>
            <a:off x="6600567" y="2378674"/>
            <a:ext cx="357831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cs typeface="Calibri"/>
              </a:rPr>
              <a:t>Student Name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Graphic 12" descr="Checkmark with solid fill">
            <a:extLst>
              <a:ext uri="{FF2B5EF4-FFF2-40B4-BE49-F238E27FC236}">
                <a16:creationId xmlns:a16="http://schemas.microsoft.com/office/drawing/2014/main" id="{1718E5EF-8420-0599-11F0-68FA6628B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1097" y="2374557"/>
            <a:ext cx="378941" cy="378941"/>
          </a:xfrm>
          <a:prstGeom prst="rect">
            <a:avLst/>
          </a:prstGeom>
        </p:spPr>
      </p:pic>
      <p:pic>
        <p:nvPicPr>
          <p:cNvPr id="13" name="Graphic 13" descr="Close with solid fill">
            <a:extLst>
              <a:ext uri="{FF2B5EF4-FFF2-40B4-BE49-F238E27FC236}">
                <a16:creationId xmlns:a16="http://schemas.microsoft.com/office/drawing/2014/main" id="{BDDBA153-3B21-F950-BAC8-6DF241C29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3583" y="2364259"/>
            <a:ext cx="348050" cy="3892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25F110-A64C-ACF3-A853-5203EF572C99}"/>
              </a:ext>
            </a:extLst>
          </p:cNvPr>
          <p:cNvSpPr/>
          <p:nvPr/>
        </p:nvSpPr>
        <p:spPr>
          <a:xfrm>
            <a:off x="123567" y="3490783"/>
            <a:ext cx="5220729" cy="3233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DE62F-C431-AE35-4FEA-6271695ED268}"/>
              </a:ext>
            </a:extLst>
          </p:cNvPr>
          <p:cNvSpPr txBox="1"/>
          <p:nvPr/>
        </p:nvSpPr>
        <p:spPr>
          <a:xfrm>
            <a:off x="432487" y="3732770"/>
            <a:ext cx="41343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"/>
              </a:rPr>
              <a:t>Student Attendance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2BE17-F929-6461-F2C6-CD6A86A8F022}"/>
              </a:ext>
            </a:extLst>
          </p:cNvPr>
          <p:cNvSpPr txBox="1"/>
          <p:nvPr/>
        </p:nvSpPr>
        <p:spPr>
          <a:xfrm>
            <a:off x="447932" y="4185850"/>
            <a:ext cx="4057135" cy="203132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Danial </a:t>
            </a:r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Gavin</a:t>
            </a:r>
          </a:p>
          <a:p>
            <a:r>
              <a:rPr lang="en-US" dirty="0">
                <a:cs typeface="Calibri"/>
              </a:rPr>
              <a:t>Alan</a:t>
            </a:r>
          </a:p>
          <a:p>
            <a:r>
              <a:rPr lang="en-US" dirty="0">
                <a:cs typeface="Calibri"/>
              </a:rPr>
              <a:t>Jahaziel</a:t>
            </a:r>
          </a:p>
          <a:p>
            <a:r>
              <a:rPr lang="en-US" dirty="0">
                <a:cs typeface="Calibri"/>
              </a:rPr>
              <a:t>Noe</a:t>
            </a:r>
          </a:p>
          <a:p>
            <a:r>
              <a:rPr lang="en-US">
                <a:cs typeface="Calibri"/>
              </a:rPr>
              <a:t>Theresa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Irvin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E0E1C-DF62-F7FD-9B84-3488DF8CD5FC}"/>
              </a:ext>
            </a:extLst>
          </p:cNvPr>
          <p:cNvSpPr/>
          <p:nvPr/>
        </p:nvSpPr>
        <p:spPr>
          <a:xfrm>
            <a:off x="4247634" y="4252783"/>
            <a:ext cx="185351" cy="205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1B6D5-1E5C-8A13-0064-A1C57739786A}"/>
              </a:ext>
            </a:extLst>
          </p:cNvPr>
          <p:cNvSpPr/>
          <p:nvPr/>
        </p:nvSpPr>
        <p:spPr>
          <a:xfrm>
            <a:off x="4247634" y="4520513"/>
            <a:ext cx="185351" cy="205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822903-76DC-D4F3-4860-37273143798F}"/>
              </a:ext>
            </a:extLst>
          </p:cNvPr>
          <p:cNvSpPr/>
          <p:nvPr/>
        </p:nvSpPr>
        <p:spPr>
          <a:xfrm>
            <a:off x="4247634" y="4788243"/>
            <a:ext cx="185351" cy="205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E84EE-CBE6-DE97-6122-F9F7A3FF500F}"/>
              </a:ext>
            </a:extLst>
          </p:cNvPr>
          <p:cNvSpPr/>
          <p:nvPr/>
        </p:nvSpPr>
        <p:spPr>
          <a:xfrm>
            <a:off x="4247634" y="5097161"/>
            <a:ext cx="185351" cy="205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6ECF69-A30F-2F47-E5DB-70770EF1B633}"/>
              </a:ext>
            </a:extLst>
          </p:cNvPr>
          <p:cNvSpPr/>
          <p:nvPr/>
        </p:nvSpPr>
        <p:spPr>
          <a:xfrm>
            <a:off x="4247634" y="5467864"/>
            <a:ext cx="185351" cy="205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1AFE3-57EC-78D0-2205-7EA1771549BD}"/>
              </a:ext>
            </a:extLst>
          </p:cNvPr>
          <p:cNvSpPr/>
          <p:nvPr/>
        </p:nvSpPr>
        <p:spPr>
          <a:xfrm>
            <a:off x="4247633" y="5817972"/>
            <a:ext cx="185351" cy="205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2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</cp:revision>
  <dcterms:created xsi:type="dcterms:W3CDTF">2023-05-30T17:22:22Z</dcterms:created>
  <dcterms:modified xsi:type="dcterms:W3CDTF">2023-05-31T00:09:09Z</dcterms:modified>
</cp:coreProperties>
</file>