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cd88822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cd888228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d88822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cd888228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d8882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3cd88822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d88822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cd888228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cd88822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cd888228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Layout: </a:t>
            </a:r>
            <a:r>
              <a:rPr lang="en-US"/>
              <a:t>Flexbox and Grid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Introduction to Modern Layout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CSS Grid? (Briefly)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CSS Grid is a 2D layout system for designing web pages.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Best for grid-based layouts with rows and columns.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Basic Example: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.grid-container { display: grid; grid-template-columns: repeat(3, 1fr); grid-template-rows: auto; gap: 10px;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Flexbox?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Flexbox is a 1D layout system (row or column).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/>
              <a:t>It’s how you will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aligning elements inside containers.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/>
              <a:t>Everything is containers!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Flexbox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Make a Flex Container</a:t>
            </a:r>
            <a:endParaRPr/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display: flex; 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Default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Properties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justify-content (Horizontal Alignment)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= flex-start;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align-</a:t>
            </a:r>
            <a:r>
              <a:rPr lang="en-US"/>
              <a:t>content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(Vertical Alignment)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Default = flex-start;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flex-direction (Row or Column)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Default = row;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justify-content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flex-start | center | flex-end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space-between | space-around | space-evenly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align-</a:t>
            </a:r>
            <a:r>
              <a:rPr lang="en-US"/>
              <a:t>items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flex-start (d</a:t>
            </a:r>
            <a:r>
              <a:rPr lang="en-US"/>
              <a:t>efault)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center | flex-end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baseline | stretch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flex-direction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row | column</a:t>
            </a:r>
            <a:endParaRPr/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row-reverse | column-reverse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flex-wrap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wrap | nowrap (default)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align-content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normal (</a:t>
            </a:r>
            <a:r>
              <a:rPr lang="en-US"/>
              <a:t>default</a:t>
            </a:r>
            <a:r>
              <a:rPr lang="en-US"/>
              <a:t>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flex-start | center | flex-end</a:t>
            </a:r>
            <a:endParaRPr/>
          </a:p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space-between | space-around | space-evenly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