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 Black"/>
      <p:bold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Black-bold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978b1a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9978b1a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978b1a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978b1a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978b1a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978b1a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98f2d3e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98f2d3e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978b1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978b1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978b1a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978b1a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8f2d3e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8f2d3e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8f2d3e5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8f2d3e5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978b19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978b19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8f2d3e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8f2d3e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9978b19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9978b19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37400" y="988900"/>
            <a:ext cx="7483800" cy="2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Black"/>
                <a:ea typeface="Merriweather Black"/>
                <a:cs typeface="Merriweather Black"/>
                <a:sym typeface="Merriweather Black"/>
              </a:rPr>
              <a:t>STUDENT MANAGEMENT SYSTEM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131150" y="4177375"/>
            <a:ext cx="1871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Kevin V Thomas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3524525" y="257900"/>
            <a:ext cx="1891200" cy="6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839725" y="36590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22"/>
          <p:cNvCxnSpPr>
            <a:stCxn id="121" idx="2"/>
          </p:cNvCxnSpPr>
          <p:nvPr/>
        </p:nvCxnSpPr>
        <p:spPr>
          <a:xfrm flipH="1">
            <a:off x="3359575" y="766100"/>
            <a:ext cx="1089000" cy="8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2"/>
          <p:cNvSpPr/>
          <p:nvPr/>
        </p:nvSpPr>
        <p:spPr>
          <a:xfrm>
            <a:off x="2528625" y="1609375"/>
            <a:ext cx="14616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4448575" y="874100"/>
            <a:ext cx="960000" cy="7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/>
          <p:nvPr/>
        </p:nvSpPr>
        <p:spPr>
          <a:xfrm>
            <a:off x="4914150" y="1662500"/>
            <a:ext cx="1461600" cy="54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822475" y="1734650"/>
            <a:ext cx="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164950" y="173465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29225" y="48625"/>
            <a:ext cx="240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DATA FLOW</a:t>
            </a:r>
            <a:endParaRPr sz="2300"/>
          </a:p>
        </p:txBody>
      </p:sp>
      <p:sp>
        <p:nvSpPr>
          <p:cNvPr id="129" name="Google Shape;129;p22"/>
          <p:cNvSpPr/>
          <p:nvPr/>
        </p:nvSpPr>
        <p:spPr>
          <a:xfrm>
            <a:off x="2063175" y="2832675"/>
            <a:ext cx="2091900" cy="6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310375" y="2960850"/>
            <a:ext cx="1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 COURSES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22"/>
          <p:cNvCxnSpPr>
            <a:stCxn id="127" idx="2"/>
          </p:cNvCxnSpPr>
          <p:nvPr/>
        </p:nvCxnSpPr>
        <p:spPr>
          <a:xfrm>
            <a:off x="5644950" y="21348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stCxn id="127" idx="2"/>
          </p:cNvCxnSpPr>
          <p:nvPr/>
        </p:nvCxnSpPr>
        <p:spPr>
          <a:xfrm>
            <a:off x="5644950" y="21348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/>
          <p:nvPr/>
        </p:nvSpPr>
        <p:spPr>
          <a:xfrm>
            <a:off x="4699350" y="2871375"/>
            <a:ext cx="1891200" cy="5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914150" y="2863725"/>
            <a:ext cx="167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VIEW STUDENT DETAILS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35" name="Google Shape;135;p22"/>
          <p:cNvCxnSpPr>
            <a:stCxn id="130" idx="2"/>
          </p:cNvCxnSpPr>
          <p:nvPr/>
        </p:nvCxnSpPr>
        <p:spPr>
          <a:xfrm rot="5400000">
            <a:off x="2312025" y="3044250"/>
            <a:ext cx="480300" cy="111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/>
          <p:nvPr/>
        </p:nvSpPr>
        <p:spPr>
          <a:xfrm>
            <a:off x="823825" y="3476725"/>
            <a:ext cx="1217700" cy="73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934300" y="3534025"/>
            <a:ext cx="12177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103175" y="3534325"/>
            <a:ext cx="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COURSE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034725" y="3534325"/>
            <a:ext cx="12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STUDENT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2"/>
          <p:cNvCxnSpPr>
            <a:stCxn id="126" idx="2"/>
            <a:endCxn id="129" idx="0"/>
          </p:cNvCxnSpPr>
          <p:nvPr/>
        </p:nvCxnSpPr>
        <p:spPr>
          <a:xfrm flipH="1">
            <a:off x="3109125" y="2134850"/>
            <a:ext cx="150300" cy="6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>
            <a:stCxn id="134" idx="2"/>
          </p:cNvCxnSpPr>
          <p:nvPr/>
        </p:nvCxnSpPr>
        <p:spPr>
          <a:xfrm flipH="1" rot="-5400000">
            <a:off x="6228000" y="2942175"/>
            <a:ext cx="431400" cy="138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stCxn id="138" idx="2"/>
          </p:cNvCxnSpPr>
          <p:nvPr/>
        </p:nvCxnSpPr>
        <p:spPr>
          <a:xfrm>
            <a:off x="1583175" y="4149925"/>
            <a:ext cx="7200" cy="5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stCxn id="139" idx="2"/>
          </p:cNvCxnSpPr>
          <p:nvPr/>
        </p:nvCxnSpPr>
        <p:spPr>
          <a:xfrm flipH="1">
            <a:off x="7622275" y="4149925"/>
            <a:ext cx="213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/>
          <p:nvPr/>
        </p:nvSpPr>
        <p:spPr>
          <a:xfrm>
            <a:off x="343850" y="4451025"/>
            <a:ext cx="24069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6418625" y="4536975"/>
            <a:ext cx="24069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971025" y="4451025"/>
            <a:ext cx="12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,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7153050" y="4469325"/>
            <a:ext cx="11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DELETE,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Absence of proper internet-network makes it difficult for a user to access information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2335350" y="1819575"/>
            <a:ext cx="525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Merriweather"/>
                <a:ea typeface="Merriweather"/>
                <a:cs typeface="Merriweather"/>
                <a:sym typeface="Merriweather"/>
              </a:rPr>
              <a:t>THANK    U</a:t>
            </a:r>
            <a:endParaRPr sz="5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0" y="1509750"/>
            <a:ext cx="8912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Student Management System is a system that manages the records of students.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solidFill>
                  <a:srgbClr val="202124"/>
                </a:solidFill>
                <a:highlight>
                  <a:srgbClr val="FFFFFF"/>
                </a:highlight>
              </a:rPr>
              <a:t>The main objective of the Student Management System is to manage the details of Profiles, Courses,Fees.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n-GB" sz="2200">
                <a:solidFill>
                  <a:srgbClr val="202124"/>
                </a:solidFill>
                <a:highlight>
                  <a:srgbClr val="FFFFFF"/>
                </a:highlight>
              </a:rPr>
              <a:t>It helps to manage the student activities starting from initial communication to course enrolment.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n-GB" sz="2200">
                <a:solidFill>
                  <a:srgbClr val="202124"/>
                </a:solidFill>
                <a:highlight>
                  <a:srgbClr val="FFFFFF"/>
                </a:highlight>
              </a:rPr>
              <a:t>It helps in tracking student fees.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System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43550" y="1740450"/>
            <a:ext cx="833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Physical Strain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Less Interactive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Time Consuming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 system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01750" y="1547350"/>
            <a:ext cx="7335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Highly Interactive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Instant Response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Time Saving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54100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Requirements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82550" y="963200"/>
            <a:ext cx="8270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Spring Tool Suite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JDK I.8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Tomcat 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MySQL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85125" y="1447000"/>
            <a:ext cx="8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AutoNum type="arabicPeriod"/>
            </a:pPr>
            <a:r>
              <a:rPr lang="en-GB" sz="2000" u="sng">
                <a:latin typeface="Merriweather"/>
                <a:ea typeface="Merriweather"/>
                <a:cs typeface="Merriweather"/>
                <a:sym typeface="Merriweather"/>
              </a:rPr>
              <a:t>Course</a:t>
            </a:r>
            <a:endParaRPr sz="2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-342900" lvl="0" marL="13716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The System  shall be able to record the Course details.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The System  shall be to able retrieve the Course details.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The System  shall be to able Edit the Course details.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The System  shall be to able Delete the Course details.</a:t>
            </a:r>
            <a:endParaRPr sz="18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675" y="170225"/>
            <a:ext cx="62478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2</a:t>
            </a:r>
            <a:r>
              <a:rPr lang="en-GB"/>
              <a:t>. </a:t>
            </a:r>
            <a:r>
              <a:rPr lang="en-GB" sz="2200" u="sng"/>
              <a:t>Student</a:t>
            </a:r>
            <a:endParaRPr sz="2200" u="sng"/>
          </a:p>
        </p:txBody>
      </p:sp>
      <p:sp>
        <p:nvSpPr>
          <p:cNvPr id="101" name="Google Shape;101;p19"/>
          <p:cNvSpPr txBox="1"/>
          <p:nvPr/>
        </p:nvSpPr>
        <p:spPr>
          <a:xfrm>
            <a:off x="389100" y="960600"/>
            <a:ext cx="76728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chemeClr val="accent3"/>
                </a:highlight>
              </a:rPr>
              <a:t>The System  shall be able to record the Student details.</a:t>
            </a:r>
            <a:endParaRPr sz="1800">
              <a:solidFill>
                <a:srgbClr val="222222"/>
              </a:solidFill>
              <a:highlight>
                <a:schemeClr val="accent3"/>
              </a:highlight>
            </a:endParaRPr>
          </a:p>
          <a:p>
            <a:pPr indent="-3429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chemeClr val="accent3"/>
                </a:highlight>
              </a:rPr>
              <a:t>The System  shall be to able retrieve the Student details.</a:t>
            </a:r>
            <a:endParaRPr sz="1800">
              <a:solidFill>
                <a:srgbClr val="222222"/>
              </a:solidFill>
              <a:highlight>
                <a:schemeClr val="accent3"/>
              </a:highlight>
            </a:endParaRPr>
          </a:p>
          <a:p>
            <a:pPr indent="-3429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chemeClr val="accent3"/>
                </a:highlight>
              </a:rPr>
              <a:t>The System  shall be to able Edit the Student details.</a:t>
            </a:r>
            <a:endParaRPr sz="1800">
              <a:solidFill>
                <a:srgbClr val="222222"/>
              </a:solidFill>
              <a:highlight>
                <a:schemeClr val="accent3"/>
              </a:highlight>
            </a:endParaRPr>
          </a:p>
          <a:p>
            <a:pPr indent="-3429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chemeClr val="accent3"/>
                </a:highlight>
              </a:rPr>
              <a:t>The System  shall be to able Delete the Student details.</a:t>
            </a:r>
            <a:endParaRPr sz="1800">
              <a:solidFill>
                <a:srgbClr val="2222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39400" y="1476900"/>
            <a:ext cx="733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DataBase : studentmanagement</a:t>
            </a:r>
            <a:endParaRPr sz="2300"/>
          </a:p>
        </p:txBody>
      </p:sp>
      <p:sp>
        <p:nvSpPr>
          <p:cNvPr id="108" name="Google Shape;108;p20"/>
          <p:cNvSpPr txBox="1"/>
          <p:nvPr/>
        </p:nvSpPr>
        <p:spPr>
          <a:xfrm>
            <a:off x="539400" y="2229375"/>
            <a:ext cx="7335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Tables: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course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student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