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1759125e1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1759125e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1759125e1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1759125e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Analysis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Leverages cleaned .csv datasets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Concats team perf. with player attributes (i.e. win/loss record, off/def stats, team heights and salaries)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Groups the data by team and year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Statistics: means, correls, stdevs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i="1" lang="en" sz="1600">
                <a:solidFill>
                  <a:srgbClr val="000000"/>
                </a:solidFill>
              </a:rPr>
              <a:t>Further analysis: OLS and  t-test (SciPy) - timed out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42990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Visualization</a:t>
            </a:r>
            <a:r>
              <a:rPr b="1" lang="en" sz="2100">
                <a:solidFill>
                  <a:srgbClr val="000000"/>
                </a:solidFill>
              </a:rPr>
              <a:t> libraries</a:t>
            </a:r>
            <a:endParaRPr b="1" sz="21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Seaborn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Matplotlib.pyplot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Hvplot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Scatter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Bars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Mapbox/ Folium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61" name="Google Shape;6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Analysing the data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6500" y="2596775"/>
            <a:ext cx="1601200" cy="45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6109" y="4310573"/>
            <a:ext cx="2344918" cy="68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9325" y="3814075"/>
            <a:ext cx="184221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 rotWithShape="1">
          <a:blip r:embed="rId6">
            <a:alphaModFix/>
          </a:blip>
          <a:srcRect b="61348" l="0" r="50216" t="0"/>
          <a:stretch/>
        </p:blipFill>
        <p:spPr>
          <a:xfrm>
            <a:off x="6914025" y="2979797"/>
            <a:ext cx="2021934" cy="88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Correlations in team performance and player attributes?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975" y="1017725"/>
            <a:ext cx="4892249" cy="40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>
            <a:off x="4977964" y="2345795"/>
            <a:ext cx="611100" cy="611400"/>
          </a:xfrm>
          <a:prstGeom prst="flowChartConnector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5589064" y="3254607"/>
            <a:ext cx="611100" cy="611400"/>
          </a:xfrm>
          <a:prstGeom prst="flowChartConnector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6649984" y="3550052"/>
            <a:ext cx="611100" cy="611400"/>
          </a:xfrm>
          <a:prstGeom prst="flowChartConnector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7845220" y="3536623"/>
            <a:ext cx="611100" cy="611400"/>
          </a:xfrm>
          <a:prstGeom prst="flowChartConnector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idx="4294967295" type="body"/>
          </p:nvPr>
        </p:nvSpPr>
        <p:spPr>
          <a:xfrm>
            <a:off x="311700" y="2894275"/>
            <a:ext cx="3999900" cy="17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Observations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Medial positive correlation between team height, salary and margin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Strong correlation between salary and 3pt shots for/ against </a:t>
            </a:r>
            <a:r>
              <a:rPr i="1" lang="en" sz="1600">
                <a:solidFill>
                  <a:srgbClr val="000000"/>
                </a:solidFill>
              </a:rPr>
              <a:t>(causation? See: season!)</a:t>
            </a:r>
            <a:endParaRPr i="1" sz="1600">
              <a:solidFill>
                <a:srgbClr val="000000"/>
              </a:solidFill>
            </a:endParaRPr>
          </a:p>
        </p:txBody>
      </p:sp>
      <p:sp>
        <p:nvSpPr>
          <p:cNvPr id="77" name="Google Shape;77;p14"/>
          <p:cNvSpPr txBox="1"/>
          <p:nvPr>
            <p:ph idx="4294967295" type="body"/>
          </p:nvPr>
        </p:nvSpPr>
        <p:spPr>
          <a:xfrm>
            <a:off x="311700" y="1076275"/>
            <a:ext cx="3999900" cy="17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Seaborn heatmap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Colormap is red (positive correl) through blue (negative correl)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Expect some stats to be serially correlated (e.g. points vs.  field goals)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2837" l="0" r="2799" t="0"/>
          <a:stretch/>
        </p:blipFill>
        <p:spPr>
          <a:xfrm>
            <a:off x="3857450" y="1016275"/>
            <a:ext cx="5286551" cy="39929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Team salary, winning margin and height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4" name="Google Shape;84;p15"/>
          <p:cNvSpPr txBox="1"/>
          <p:nvPr>
            <p:ph idx="4294967295" type="body"/>
          </p:nvPr>
        </p:nvSpPr>
        <p:spPr>
          <a:xfrm>
            <a:off x="311700" y="1076275"/>
            <a:ext cx="3999900" cy="17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i="1" lang="en" sz="1600">
                <a:solidFill>
                  <a:srgbClr val="000000"/>
                </a:solidFill>
              </a:rPr>
              <a:t>“Heart over height” - Nate Robinson</a:t>
            </a:r>
            <a:endParaRPr i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Hvplot scatter w/ extensive formatting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Each point is a team and a </a:t>
            </a:r>
            <a:r>
              <a:rPr lang="en" sz="1600">
                <a:solidFill>
                  <a:srgbClr val="000000"/>
                </a:solidFill>
              </a:rPr>
              <a:t>season </a:t>
            </a:r>
            <a:r>
              <a:rPr lang="en" sz="1600">
                <a:solidFill>
                  <a:srgbClr val="000000"/>
                </a:solidFill>
              </a:rPr>
              <a:t>(e.g. SAS, 2010) in range ‘08 - ‘18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Colormap is agg. team height (blue = smaller, red = taller)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Margin = average winning (or loosing) points margin by season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85" name="Google Shape;85;p15"/>
          <p:cNvSpPr txBox="1"/>
          <p:nvPr>
            <p:ph idx="4294967295" type="body"/>
          </p:nvPr>
        </p:nvSpPr>
        <p:spPr>
          <a:xfrm>
            <a:off x="311700" y="3427675"/>
            <a:ext cx="3999900" cy="14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Observations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 tall, expensive team does not necessarily equate to winning margins over lookback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4294967295" type="body"/>
          </p:nvPr>
        </p:nvSpPr>
        <p:spPr>
          <a:xfrm>
            <a:off x="311700" y="3427675"/>
            <a:ext cx="3999900" cy="17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Observations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Avg. league margin ~zero (intuitive: zero sum game)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SAS/ GSW vs. LAL/ NYK?</a:t>
            </a:r>
            <a:endParaRPr i="1" sz="1600">
              <a:solidFill>
                <a:srgbClr val="000000"/>
              </a:solidFill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0" l="0" r="2439" t="0"/>
          <a:stretch/>
        </p:blipFill>
        <p:spPr>
          <a:xfrm>
            <a:off x="4145350" y="844400"/>
            <a:ext cx="5004824" cy="423205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Sharpe Ratios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3" name="Google Shape;93;p16"/>
          <p:cNvSpPr txBox="1"/>
          <p:nvPr>
            <p:ph idx="4294967295" type="body"/>
          </p:nvPr>
        </p:nvSpPr>
        <p:spPr>
          <a:xfrm>
            <a:off x="311700" y="1076275"/>
            <a:ext cx="3999900" cy="17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i="1" lang="en" sz="1600">
                <a:solidFill>
                  <a:srgbClr val="000000"/>
                </a:solidFill>
              </a:rPr>
              <a:t>Gambler: </a:t>
            </a:r>
            <a:r>
              <a:rPr i="1" lang="en" sz="1600">
                <a:solidFill>
                  <a:srgbClr val="000000"/>
                </a:solidFill>
              </a:rPr>
              <a:t>“who tends to win?”</a:t>
            </a:r>
            <a:endParaRPr i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i="1" lang="en" sz="1600">
                <a:solidFill>
                  <a:srgbClr val="000000"/>
                </a:solidFill>
              </a:rPr>
              <a:t>Owner: “does an expensive franchise give me consistent results?”</a:t>
            </a:r>
            <a:endParaRPr i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Calculates sharpe ratio on win/loss margins for each team, each game, over lookback period (‘08 -’18)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Sharpe = avg team margin - avg league margin / Stdev team margin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