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handoutMasterIdLst>
    <p:handoutMasterId r:id="rId24"/>
  </p:handoutMasterIdLst>
  <p:sldIdLst>
    <p:sldId id="256" r:id="rId2"/>
    <p:sldId id="576" r:id="rId3"/>
    <p:sldId id="580" r:id="rId4"/>
    <p:sldId id="579" r:id="rId5"/>
    <p:sldId id="582" r:id="rId6"/>
    <p:sldId id="581" r:id="rId7"/>
    <p:sldId id="583" r:id="rId8"/>
    <p:sldId id="584" r:id="rId9"/>
    <p:sldId id="585" r:id="rId10"/>
    <p:sldId id="586" r:id="rId11"/>
    <p:sldId id="587" r:id="rId12"/>
    <p:sldId id="588" r:id="rId13"/>
    <p:sldId id="574" r:id="rId14"/>
    <p:sldId id="592" r:id="rId15"/>
    <p:sldId id="577" r:id="rId16"/>
    <p:sldId id="578" r:id="rId17"/>
    <p:sldId id="589" r:id="rId18"/>
    <p:sldId id="590" r:id="rId19"/>
    <p:sldId id="591" r:id="rId20"/>
    <p:sldId id="575" r:id="rId21"/>
    <p:sldId id="593"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E40C9-F517-ED44-9E27-203295919336}" v="1635" dt="2023-04-24T23:39:03.647"/>
    <p1510:client id="{4B462845-BC89-4320-8DE0-0F30B9FED855}" v="781" dt="2023-04-25T22:42:55.872"/>
    <p1510:client id="{8462DA5E-FF01-7E90-412D-7469533AB116}" v="1130" dt="2023-04-25T22:50:56.513"/>
    <p1510:client id="{B1F9141D-3A4E-2520-3E2E-478BB30F5438}" v="74" dt="2023-04-25T23:43:10.382"/>
    <p1510:client id="{CAAE9710-854D-1920-583D-CBA92FE65C4A}" v="112" vWet="113" dt="2023-04-24T23:11:01.262"/>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DE3405B7-1408-E93B-54ED-2BDB1A964B1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tr-TR"/>
          </a:p>
        </p:txBody>
      </p:sp>
      <p:sp>
        <p:nvSpPr>
          <p:cNvPr id="282627" name="Rectangle 3">
            <a:extLst>
              <a:ext uri="{FF2B5EF4-FFF2-40B4-BE49-F238E27FC236}">
                <a16:creationId xmlns:a16="http://schemas.microsoft.com/office/drawing/2014/main" id="{4DEF3CDB-85C9-B1D2-E5DA-6EFAFE3219D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tr-TR"/>
          </a:p>
        </p:txBody>
      </p:sp>
      <p:sp>
        <p:nvSpPr>
          <p:cNvPr id="282628" name="Rectangle 4">
            <a:extLst>
              <a:ext uri="{FF2B5EF4-FFF2-40B4-BE49-F238E27FC236}">
                <a16:creationId xmlns:a16="http://schemas.microsoft.com/office/drawing/2014/main" id="{724642B9-8E57-26FF-F1C5-C92CCA7BF7A8}"/>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tr-TR"/>
          </a:p>
        </p:txBody>
      </p:sp>
      <p:sp>
        <p:nvSpPr>
          <p:cNvPr id="282629" name="Rectangle 5">
            <a:extLst>
              <a:ext uri="{FF2B5EF4-FFF2-40B4-BE49-F238E27FC236}">
                <a16:creationId xmlns:a16="http://schemas.microsoft.com/office/drawing/2014/main" id="{108E97E2-CE3D-61B9-AEA9-E0BFADB763C8}"/>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1A6F6B-FF34-034D-B9CF-B8DADBCB73A9}" type="slidenum">
              <a:rPr lang="en-US" altLang="tr-TR"/>
              <a:pPr>
                <a:defRP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DFBCCF9-AB17-C76F-2C7F-B1A64C8630D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tr-TR"/>
          </a:p>
        </p:txBody>
      </p:sp>
      <p:sp>
        <p:nvSpPr>
          <p:cNvPr id="3075" name="Rectangle 3">
            <a:extLst>
              <a:ext uri="{FF2B5EF4-FFF2-40B4-BE49-F238E27FC236}">
                <a16:creationId xmlns:a16="http://schemas.microsoft.com/office/drawing/2014/main" id="{80852C7D-1DD2-38B1-DB83-9592D2821F0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tr-TR"/>
          </a:p>
        </p:txBody>
      </p:sp>
      <p:sp>
        <p:nvSpPr>
          <p:cNvPr id="3076" name="Rectangle 4">
            <a:extLst>
              <a:ext uri="{FF2B5EF4-FFF2-40B4-BE49-F238E27FC236}">
                <a16:creationId xmlns:a16="http://schemas.microsoft.com/office/drawing/2014/main" id="{D9CEC3AB-5053-9676-922E-3381BA8E40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2FE07BC-0472-6EAD-6824-761FB38582C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tr-TR" noProof="0"/>
              <a:t>Click to edit Master text styles</a:t>
            </a:r>
          </a:p>
          <a:p>
            <a:pPr lvl="1"/>
            <a:r>
              <a:rPr lang="en-US" altLang="tr-TR" noProof="0"/>
              <a:t>Second level</a:t>
            </a:r>
          </a:p>
          <a:p>
            <a:pPr lvl="2"/>
            <a:r>
              <a:rPr lang="en-US" altLang="tr-TR" noProof="0"/>
              <a:t>Third level</a:t>
            </a:r>
          </a:p>
          <a:p>
            <a:pPr lvl="3"/>
            <a:r>
              <a:rPr lang="en-US" altLang="tr-TR" noProof="0"/>
              <a:t>Fourth level</a:t>
            </a:r>
          </a:p>
          <a:p>
            <a:pPr lvl="4"/>
            <a:r>
              <a:rPr lang="en-US" altLang="tr-TR" noProof="0"/>
              <a:t>Fifth level</a:t>
            </a:r>
          </a:p>
        </p:txBody>
      </p:sp>
      <p:sp>
        <p:nvSpPr>
          <p:cNvPr id="3078" name="Rectangle 6">
            <a:extLst>
              <a:ext uri="{FF2B5EF4-FFF2-40B4-BE49-F238E27FC236}">
                <a16:creationId xmlns:a16="http://schemas.microsoft.com/office/drawing/2014/main" id="{E4EAEED3-CC8D-82A8-3CAE-A17DED68FEE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tr-TR"/>
          </a:p>
        </p:txBody>
      </p:sp>
      <p:sp>
        <p:nvSpPr>
          <p:cNvPr id="3079" name="Rectangle 7">
            <a:extLst>
              <a:ext uri="{FF2B5EF4-FFF2-40B4-BE49-F238E27FC236}">
                <a16:creationId xmlns:a16="http://schemas.microsoft.com/office/drawing/2014/main" id="{91507C05-FB68-9AFF-8691-1FB94AD063B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ED9CEF9-774E-7D44-A75C-13E77815E031}"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51201CF-970B-489F-02A3-00180C4BB4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DAA667-6B95-7B4B-ADC3-0DEFF60945D3}" type="slidenum">
              <a:rPr lang="en-US" altLang="tr-TR" smtClean="0"/>
              <a:pPr/>
              <a:t>1</a:t>
            </a:fld>
            <a:endParaRPr lang="en-US" altLang="tr-TR"/>
          </a:p>
        </p:txBody>
      </p:sp>
      <p:sp>
        <p:nvSpPr>
          <p:cNvPr id="6147" name="Rectangle 2">
            <a:extLst>
              <a:ext uri="{FF2B5EF4-FFF2-40B4-BE49-F238E27FC236}">
                <a16:creationId xmlns:a16="http://schemas.microsoft.com/office/drawing/2014/main" id="{32BA1CCF-3658-92B6-D0B7-F4D0350622E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F4AB29E-0343-28B6-1356-5AD3BB85D8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tr-TR"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Rectangle 5">
            <a:extLst>
              <a:ext uri="{FF2B5EF4-FFF2-40B4-BE49-F238E27FC236}">
                <a16:creationId xmlns:a16="http://schemas.microsoft.com/office/drawing/2014/main" id="{93B6EB1E-798C-BF15-D98B-ED3D6C32A888}"/>
              </a:ext>
            </a:extLst>
          </p:cNvPr>
          <p:cNvSpPr>
            <a:spLocks noGrp="1" noChangeArrowheads="1"/>
          </p:cNvSpPr>
          <p:nvPr>
            <p:ph type="ftr" sz="quarter" idx="10"/>
          </p:nvPr>
        </p:nvSpPr>
        <p:spPr>
          <a:xfrm>
            <a:off x="2705100" y="6470650"/>
            <a:ext cx="3733800" cy="244475"/>
          </a:xfrm>
        </p:spPr>
        <p:txBody>
          <a:bodyPr/>
          <a:lstStyle>
            <a:lvl1pPr>
              <a:defRPr/>
            </a:lvl1pPr>
          </a:lstStyle>
          <a:p>
            <a:pPr>
              <a:defRPr/>
            </a:pPr>
            <a:r>
              <a:rPr lang="en-GB" altLang="tr-TR"/>
              <a:t>Team Name</a:t>
            </a:r>
            <a:endParaRPr lang="en-US" altLang="tr-TR"/>
          </a:p>
        </p:txBody>
      </p:sp>
      <p:sp>
        <p:nvSpPr>
          <p:cNvPr id="5" name="Rectangle 6">
            <a:extLst>
              <a:ext uri="{FF2B5EF4-FFF2-40B4-BE49-F238E27FC236}">
                <a16:creationId xmlns:a16="http://schemas.microsoft.com/office/drawing/2014/main" id="{0FA7CB94-2525-8B9E-F860-967C7551FC98}"/>
              </a:ext>
            </a:extLst>
          </p:cNvPr>
          <p:cNvSpPr>
            <a:spLocks noGrp="1" noChangeArrowheads="1"/>
          </p:cNvSpPr>
          <p:nvPr>
            <p:ph type="sldNum" sz="quarter" idx="11"/>
          </p:nvPr>
        </p:nvSpPr>
        <p:spPr/>
        <p:txBody>
          <a:bodyPr/>
          <a:lstStyle>
            <a:lvl1pPr>
              <a:defRPr/>
            </a:lvl1pPr>
          </a:lstStyle>
          <a:p>
            <a:pPr>
              <a:defRPr/>
            </a:pPr>
            <a:fld id="{D55ECA6D-7DF2-3D4C-B284-45B1D4DE02C3}" type="slidenum">
              <a:rPr lang="en-US" altLang="tr-TR"/>
              <a:pPr>
                <a:defRPr/>
              </a:pPr>
              <a:t>‹#›</a:t>
            </a:fld>
            <a:endParaRPr lang="en-US" altLang="tr-TR"/>
          </a:p>
        </p:txBody>
      </p:sp>
    </p:spTree>
    <p:extLst>
      <p:ext uri="{BB962C8B-B14F-4D97-AF65-F5344CB8AC3E}">
        <p14:creationId xmlns:p14="http://schemas.microsoft.com/office/powerpoint/2010/main" val="44772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
            <a:extLst>
              <a:ext uri="{FF2B5EF4-FFF2-40B4-BE49-F238E27FC236}">
                <a16:creationId xmlns:a16="http://schemas.microsoft.com/office/drawing/2014/main" id="{93974CD2-3311-CE6B-2C2F-1E24EEF0EF7E}"/>
              </a:ext>
            </a:extLst>
          </p:cNvPr>
          <p:cNvSpPr>
            <a:spLocks noGrp="1" noChangeArrowheads="1"/>
          </p:cNvSpPr>
          <p:nvPr>
            <p:ph type="ftr" sz="quarter" idx="10"/>
          </p:nvPr>
        </p:nvSpPr>
        <p:spPr>
          <a:ln/>
        </p:spPr>
        <p:txBody>
          <a:bodyPr/>
          <a:lstStyle>
            <a:lvl1pPr>
              <a:defRPr/>
            </a:lvl1pPr>
          </a:lstStyle>
          <a:p>
            <a:pPr>
              <a:defRPr/>
            </a:pPr>
            <a:r>
              <a:rPr lang="en-GB" altLang="tr-TR"/>
              <a:t>Team Name</a:t>
            </a:r>
            <a:endParaRPr lang="en-US" altLang="tr-TR"/>
          </a:p>
        </p:txBody>
      </p:sp>
      <p:sp>
        <p:nvSpPr>
          <p:cNvPr id="5" name="Rectangle 6">
            <a:extLst>
              <a:ext uri="{FF2B5EF4-FFF2-40B4-BE49-F238E27FC236}">
                <a16:creationId xmlns:a16="http://schemas.microsoft.com/office/drawing/2014/main" id="{95805CBF-8DF0-CC98-3705-9F02531E7F3A}"/>
              </a:ext>
            </a:extLst>
          </p:cNvPr>
          <p:cNvSpPr>
            <a:spLocks noGrp="1" noChangeArrowheads="1"/>
          </p:cNvSpPr>
          <p:nvPr>
            <p:ph type="sldNum" sz="quarter" idx="11"/>
          </p:nvPr>
        </p:nvSpPr>
        <p:spPr>
          <a:ln/>
        </p:spPr>
        <p:txBody>
          <a:bodyPr/>
          <a:lstStyle>
            <a:lvl1pPr>
              <a:defRPr/>
            </a:lvl1pPr>
          </a:lstStyle>
          <a:p>
            <a:pPr>
              <a:defRPr/>
            </a:pPr>
            <a:fld id="{897F0A7A-BAA1-214F-B08C-54598D063647}" type="slidenum">
              <a:rPr lang="en-US" altLang="tr-TR"/>
              <a:pPr>
                <a:defRPr/>
              </a:pPr>
              <a:t>‹#›</a:t>
            </a:fld>
            <a:endParaRPr lang="en-US" altLang="tr-TR"/>
          </a:p>
        </p:txBody>
      </p:sp>
    </p:spTree>
    <p:extLst>
      <p:ext uri="{BB962C8B-B14F-4D97-AF65-F5344CB8AC3E}">
        <p14:creationId xmlns:p14="http://schemas.microsoft.com/office/powerpoint/2010/main" val="98651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4478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4478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
            <a:extLst>
              <a:ext uri="{FF2B5EF4-FFF2-40B4-BE49-F238E27FC236}">
                <a16:creationId xmlns:a16="http://schemas.microsoft.com/office/drawing/2014/main" id="{8DC67BD9-1762-86FA-23CA-049FC5BCBA9C}"/>
              </a:ext>
            </a:extLst>
          </p:cNvPr>
          <p:cNvSpPr>
            <a:spLocks noGrp="1" noChangeArrowheads="1"/>
          </p:cNvSpPr>
          <p:nvPr>
            <p:ph type="ftr" sz="quarter" idx="10"/>
          </p:nvPr>
        </p:nvSpPr>
        <p:spPr>
          <a:ln/>
        </p:spPr>
        <p:txBody>
          <a:bodyPr/>
          <a:lstStyle>
            <a:lvl1pPr>
              <a:defRPr/>
            </a:lvl1pPr>
          </a:lstStyle>
          <a:p>
            <a:pPr>
              <a:defRPr/>
            </a:pPr>
            <a:r>
              <a:rPr lang="en-GB" altLang="tr-TR"/>
              <a:t>Team Name</a:t>
            </a:r>
            <a:endParaRPr lang="en-US" altLang="tr-TR"/>
          </a:p>
        </p:txBody>
      </p:sp>
      <p:sp>
        <p:nvSpPr>
          <p:cNvPr id="6" name="Rectangle 6">
            <a:extLst>
              <a:ext uri="{FF2B5EF4-FFF2-40B4-BE49-F238E27FC236}">
                <a16:creationId xmlns:a16="http://schemas.microsoft.com/office/drawing/2014/main" id="{B762F9CC-C92A-27E0-1A18-2BD6F59CC1D2}"/>
              </a:ext>
            </a:extLst>
          </p:cNvPr>
          <p:cNvSpPr>
            <a:spLocks noGrp="1" noChangeArrowheads="1"/>
          </p:cNvSpPr>
          <p:nvPr>
            <p:ph type="sldNum" sz="quarter" idx="11"/>
          </p:nvPr>
        </p:nvSpPr>
        <p:spPr>
          <a:ln/>
        </p:spPr>
        <p:txBody>
          <a:bodyPr/>
          <a:lstStyle>
            <a:lvl1pPr>
              <a:defRPr/>
            </a:lvl1pPr>
          </a:lstStyle>
          <a:p>
            <a:pPr>
              <a:defRPr/>
            </a:pPr>
            <a:fld id="{B26823CA-EFD6-5B44-8B03-B2B9A4D66D4F}" type="slidenum">
              <a:rPr lang="en-US" altLang="tr-TR"/>
              <a:pPr>
                <a:defRPr/>
              </a:pPr>
              <a:t>‹#›</a:t>
            </a:fld>
            <a:endParaRPr lang="en-US" altLang="tr-TR"/>
          </a:p>
        </p:txBody>
      </p:sp>
    </p:spTree>
    <p:extLst>
      <p:ext uri="{BB962C8B-B14F-4D97-AF65-F5344CB8AC3E}">
        <p14:creationId xmlns:p14="http://schemas.microsoft.com/office/powerpoint/2010/main" val="213274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30238" y="365125"/>
            <a:ext cx="7886700" cy="1325563"/>
          </a:xfrm>
        </p:spPr>
        <p:txBody>
          <a:bodyPr/>
          <a:lstStyle/>
          <a:p>
            <a:r>
              <a:rPr lang="tr-TR"/>
              <a:t>Asıl başlık stili için tıklatın</a:t>
            </a:r>
          </a:p>
        </p:txBody>
      </p:sp>
      <p:sp>
        <p:nvSpPr>
          <p:cNvPr id="3" name="Metin Yer Tutucusu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630238" y="2505075"/>
            <a:ext cx="386873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29150" y="2505075"/>
            <a:ext cx="38877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
            <a:extLst>
              <a:ext uri="{FF2B5EF4-FFF2-40B4-BE49-F238E27FC236}">
                <a16:creationId xmlns:a16="http://schemas.microsoft.com/office/drawing/2014/main" id="{A8B31C70-120E-E8B4-A35C-BB19EF842FA3}"/>
              </a:ext>
            </a:extLst>
          </p:cNvPr>
          <p:cNvSpPr>
            <a:spLocks noGrp="1" noChangeArrowheads="1"/>
          </p:cNvSpPr>
          <p:nvPr>
            <p:ph type="ftr" sz="quarter" idx="10"/>
          </p:nvPr>
        </p:nvSpPr>
        <p:spPr>
          <a:ln/>
        </p:spPr>
        <p:txBody>
          <a:bodyPr/>
          <a:lstStyle>
            <a:lvl1pPr>
              <a:defRPr/>
            </a:lvl1pPr>
          </a:lstStyle>
          <a:p>
            <a:pPr>
              <a:defRPr/>
            </a:pPr>
            <a:r>
              <a:rPr lang="en-GB" altLang="tr-TR"/>
              <a:t>Team Name</a:t>
            </a:r>
            <a:endParaRPr lang="en-US" altLang="tr-TR"/>
          </a:p>
        </p:txBody>
      </p:sp>
      <p:sp>
        <p:nvSpPr>
          <p:cNvPr id="8" name="Rectangle 6">
            <a:extLst>
              <a:ext uri="{FF2B5EF4-FFF2-40B4-BE49-F238E27FC236}">
                <a16:creationId xmlns:a16="http://schemas.microsoft.com/office/drawing/2014/main" id="{81739A3A-3CAE-63ED-E297-FA1EDF0BB6B7}"/>
              </a:ext>
            </a:extLst>
          </p:cNvPr>
          <p:cNvSpPr>
            <a:spLocks noGrp="1" noChangeArrowheads="1"/>
          </p:cNvSpPr>
          <p:nvPr>
            <p:ph type="sldNum" sz="quarter" idx="11"/>
          </p:nvPr>
        </p:nvSpPr>
        <p:spPr>
          <a:ln/>
        </p:spPr>
        <p:txBody>
          <a:bodyPr/>
          <a:lstStyle>
            <a:lvl1pPr>
              <a:defRPr/>
            </a:lvl1pPr>
          </a:lstStyle>
          <a:p>
            <a:pPr>
              <a:defRPr/>
            </a:pPr>
            <a:fld id="{8FC918F0-4666-F747-9E01-5D94005F9776}" type="slidenum">
              <a:rPr lang="en-US" altLang="tr-TR"/>
              <a:pPr>
                <a:defRPr/>
              </a:pPr>
              <a:t>‹#›</a:t>
            </a:fld>
            <a:endParaRPr lang="en-US" altLang="tr-TR"/>
          </a:p>
        </p:txBody>
      </p:sp>
    </p:spTree>
    <p:extLst>
      <p:ext uri="{BB962C8B-B14F-4D97-AF65-F5344CB8AC3E}">
        <p14:creationId xmlns:p14="http://schemas.microsoft.com/office/powerpoint/2010/main" val="283762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Rectangle 5">
            <a:extLst>
              <a:ext uri="{FF2B5EF4-FFF2-40B4-BE49-F238E27FC236}">
                <a16:creationId xmlns:a16="http://schemas.microsoft.com/office/drawing/2014/main" id="{8F808E73-80FE-43C0-CE15-138EA2B31282}"/>
              </a:ext>
            </a:extLst>
          </p:cNvPr>
          <p:cNvSpPr>
            <a:spLocks noGrp="1" noChangeArrowheads="1"/>
          </p:cNvSpPr>
          <p:nvPr>
            <p:ph type="ftr" sz="quarter" idx="10"/>
          </p:nvPr>
        </p:nvSpPr>
        <p:spPr>
          <a:ln/>
        </p:spPr>
        <p:txBody>
          <a:bodyPr/>
          <a:lstStyle>
            <a:lvl1pPr>
              <a:defRPr/>
            </a:lvl1pPr>
          </a:lstStyle>
          <a:p>
            <a:pPr>
              <a:defRPr/>
            </a:pPr>
            <a:r>
              <a:rPr lang="en-GB" altLang="tr-TR"/>
              <a:t>Team Name</a:t>
            </a:r>
            <a:endParaRPr lang="en-US" altLang="tr-TR"/>
          </a:p>
        </p:txBody>
      </p:sp>
      <p:sp>
        <p:nvSpPr>
          <p:cNvPr id="4" name="Rectangle 6">
            <a:extLst>
              <a:ext uri="{FF2B5EF4-FFF2-40B4-BE49-F238E27FC236}">
                <a16:creationId xmlns:a16="http://schemas.microsoft.com/office/drawing/2014/main" id="{93039B14-D6F2-632F-1FA4-F2B1EF93F5AB}"/>
              </a:ext>
            </a:extLst>
          </p:cNvPr>
          <p:cNvSpPr>
            <a:spLocks noGrp="1" noChangeArrowheads="1"/>
          </p:cNvSpPr>
          <p:nvPr>
            <p:ph type="sldNum" sz="quarter" idx="11"/>
          </p:nvPr>
        </p:nvSpPr>
        <p:spPr>
          <a:ln/>
        </p:spPr>
        <p:txBody>
          <a:bodyPr/>
          <a:lstStyle>
            <a:lvl1pPr>
              <a:defRPr/>
            </a:lvl1pPr>
          </a:lstStyle>
          <a:p>
            <a:pPr>
              <a:defRPr/>
            </a:pPr>
            <a:fld id="{17ACC72B-2278-E540-A5C8-8BB528324406}" type="slidenum">
              <a:rPr lang="en-US" altLang="tr-TR"/>
              <a:pPr>
                <a:defRPr/>
              </a:pPr>
              <a:t>‹#›</a:t>
            </a:fld>
            <a:endParaRPr lang="en-US" altLang="tr-TR"/>
          </a:p>
        </p:txBody>
      </p:sp>
    </p:spTree>
    <p:extLst>
      <p:ext uri="{BB962C8B-B14F-4D97-AF65-F5344CB8AC3E}">
        <p14:creationId xmlns:p14="http://schemas.microsoft.com/office/powerpoint/2010/main" val="1405394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2E0C620-002D-2328-A73B-D330A0104ACD}"/>
              </a:ext>
            </a:extLst>
          </p:cNvPr>
          <p:cNvSpPr>
            <a:spLocks noGrp="1" noChangeArrowheads="1"/>
          </p:cNvSpPr>
          <p:nvPr>
            <p:ph type="title"/>
          </p:nvPr>
        </p:nvSpPr>
        <p:spPr bwMode="auto">
          <a:xfrm>
            <a:off x="152400" y="762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27" name="Rectangle 3">
            <a:extLst>
              <a:ext uri="{FF2B5EF4-FFF2-40B4-BE49-F238E27FC236}">
                <a16:creationId xmlns:a16="http://schemas.microsoft.com/office/drawing/2014/main" id="{4B9C7BD8-06A3-3F96-514C-D67C8165F5DA}"/>
              </a:ext>
            </a:extLst>
          </p:cNvPr>
          <p:cNvSpPr>
            <a:spLocks noGrp="1" noChangeArrowheads="1"/>
          </p:cNvSpPr>
          <p:nvPr>
            <p:ph type="body" idx="1"/>
          </p:nvPr>
        </p:nvSpPr>
        <p:spPr bwMode="auto">
          <a:xfrm>
            <a:off x="152400" y="1447800"/>
            <a:ext cx="8839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6149" name="Rectangle 5">
            <a:extLst>
              <a:ext uri="{FF2B5EF4-FFF2-40B4-BE49-F238E27FC236}">
                <a16:creationId xmlns:a16="http://schemas.microsoft.com/office/drawing/2014/main" id="{E0808236-945A-D2D9-57F9-2C02F12C1BFC}"/>
              </a:ext>
            </a:extLst>
          </p:cNvPr>
          <p:cNvSpPr>
            <a:spLocks noGrp="1" noChangeArrowheads="1"/>
          </p:cNvSpPr>
          <p:nvPr>
            <p:ph type="ftr" sz="quarter" idx="3"/>
          </p:nvPr>
        </p:nvSpPr>
        <p:spPr bwMode="auto">
          <a:xfrm>
            <a:off x="2705100" y="6477000"/>
            <a:ext cx="37338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b="1" i="1">
                <a:solidFill>
                  <a:srgbClr val="002060"/>
                </a:solidFill>
                <a:latin typeface="+mn-lt"/>
              </a:defRPr>
            </a:lvl1pPr>
          </a:lstStyle>
          <a:p>
            <a:pPr>
              <a:defRPr/>
            </a:pPr>
            <a:r>
              <a:rPr lang="en-GB" altLang="tr-TR"/>
              <a:t>Team Name</a:t>
            </a:r>
            <a:endParaRPr lang="en-US" altLang="tr-TR"/>
          </a:p>
        </p:txBody>
      </p:sp>
      <p:sp>
        <p:nvSpPr>
          <p:cNvPr id="6150" name="Rectangle 6">
            <a:extLst>
              <a:ext uri="{FF2B5EF4-FFF2-40B4-BE49-F238E27FC236}">
                <a16:creationId xmlns:a16="http://schemas.microsoft.com/office/drawing/2014/main" id="{583C0F38-AB12-0B0B-673E-D48D18CFC5B4}"/>
              </a:ext>
            </a:extLst>
          </p:cNvPr>
          <p:cNvSpPr>
            <a:spLocks noGrp="1" noChangeArrowheads="1"/>
          </p:cNvSpPr>
          <p:nvPr>
            <p:ph type="sldNum" sz="quarter" idx="4"/>
          </p:nvPr>
        </p:nvSpPr>
        <p:spPr bwMode="auto">
          <a:xfrm>
            <a:off x="7162800" y="6477000"/>
            <a:ext cx="18288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1" i="1">
                <a:solidFill>
                  <a:srgbClr val="002060"/>
                </a:solidFill>
                <a:latin typeface="Times New Roman" panose="02020603050405020304" pitchFamily="18" charset="0"/>
              </a:defRPr>
            </a:lvl1pPr>
          </a:lstStyle>
          <a:p>
            <a:pPr>
              <a:defRPr/>
            </a:pPr>
            <a:fld id="{C8796362-9579-D64E-ADBF-CEFBA28DD94D}" type="slidenum">
              <a:rPr lang="en-US" altLang="tr-TR"/>
              <a:pPr>
                <a:defRPr/>
              </a:pPr>
              <a:t>‹#›</a:t>
            </a:fld>
            <a:endParaRPr lang="en-US" altLang="tr-TR"/>
          </a:p>
        </p:txBody>
      </p:sp>
      <p:sp>
        <p:nvSpPr>
          <p:cNvPr id="1031" name="Rectangle 8">
            <a:extLst>
              <a:ext uri="{FF2B5EF4-FFF2-40B4-BE49-F238E27FC236}">
                <a16:creationId xmlns:a16="http://schemas.microsoft.com/office/drawing/2014/main" id="{E8A025F3-00D6-297C-24FF-FD6754309F74}"/>
              </a:ext>
            </a:extLst>
          </p:cNvPr>
          <p:cNvSpPr>
            <a:spLocks noChangeArrowheads="1"/>
          </p:cNvSpPr>
          <p:nvPr/>
        </p:nvSpPr>
        <p:spPr bwMode="auto">
          <a:xfrm>
            <a:off x="0" y="0"/>
            <a:ext cx="9144000" cy="6858000"/>
          </a:xfrm>
          <a:prstGeom prst="rect">
            <a:avLst/>
          </a:prstGeom>
          <a:noFill/>
          <a:ln w="57150" cmpd="thickThin">
            <a:solidFill>
              <a:srgbClr val="000080"/>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2" name="Line 9">
            <a:extLst>
              <a:ext uri="{FF2B5EF4-FFF2-40B4-BE49-F238E27FC236}">
                <a16:creationId xmlns:a16="http://schemas.microsoft.com/office/drawing/2014/main" id="{6D6263A4-447F-D77D-1E8E-37C2CFE8FE32}"/>
              </a:ext>
            </a:extLst>
          </p:cNvPr>
          <p:cNvSpPr>
            <a:spLocks noChangeShapeType="1"/>
          </p:cNvSpPr>
          <p:nvPr userDrawn="1"/>
        </p:nvSpPr>
        <p:spPr bwMode="auto">
          <a:xfrm>
            <a:off x="0" y="1371600"/>
            <a:ext cx="9144000" cy="0"/>
          </a:xfrm>
          <a:prstGeom prst="line">
            <a:avLst/>
          </a:prstGeom>
          <a:noFill/>
          <a:ln w="57150" cmpd="thickThin">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56" r:id="rId1"/>
    <p:sldLayoutId id="2147484352" r:id="rId2"/>
    <p:sldLayoutId id="2147484353" r:id="rId3"/>
    <p:sldLayoutId id="2147484354" r:id="rId4"/>
    <p:sldLayoutId id="2147484355" r:id="rId5"/>
  </p:sldLayoutIdLst>
  <p:hf hdr="0"/>
  <p:txStyles>
    <p:titleStyle>
      <a:lvl1pPr algn="ctr" rtl="0" eaLnBrk="0" fontAlgn="base" hangingPunct="0">
        <a:spcBef>
          <a:spcPct val="0"/>
        </a:spcBef>
        <a:spcAft>
          <a:spcPct val="0"/>
        </a:spcAft>
        <a:defRPr sz="4400" kern="12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Times New Roman" panose="02020603050405020304" pitchFamily="18" charset="0"/>
        </a:defRPr>
      </a:lvl2pPr>
      <a:lvl3pPr algn="ctr" rtl="0" eaLnBrk="0" fontAlgn="base" hangingPunct="0">
        <a:spcBef>
          <a:spcPct val="0"/>
        </a:spcBef>
        <a:spcAft>
          <a:spcPct val="0"/>
        </a:spcAft>
        <a:defRPr sz="4400">
          <a:solidFill>
            <a:srgbClr val="000066"/>
          </a:solidFill>
          <a:latin typeface="Times New Roman" panose="02020603050405020304" pitchFamily="18" charset="0"/>
        </a:defRPr>
      </a:lvl3pPr>
      <a:lvl4pPr algn="ctr" rtl="0" eaLnBrk="0" fontAlgn="base" hangingPunct="0">
        <a:spcBef>
          <a:spcPct val="0"/>
        </a:spcBef>
        <a:spcAft>
          <a:spcPct val="0"/>
        </a:spcAft>
        <a:defRPr sz="4400">
          <a:solidFill>
            <a:srgbClr val="000066"/>
          </a:solidFill>
          <a:latin typeface="Times New Roman" panose="02020603050405020304" pitchFamily="18" charset="0"/>
        </a:defRPr>
      </a:lvl4pPr>
      <a:lvl5pPr algn="ctr" rtl="0" eaLnBrk="0" fontAlgn="base" hangingPunct="0">
        <a:spcBef>
          <a:spcPct val="0"/>
        </a:spcBef>
        <a:spcAft>
          <a:spcPct val="0"/>
        </a:spcAft>
        <a:defRPr sz="4400">
          <a:solidFill>
            <a:srgbClr val="000066"/>
          </a:solidFill>
          <a:latin typeface="Times New Roman" panose="02020603050405020304" pitchFamily="18" charset="0"/>
        </a:defRPr>
      </a:lvl5pPr>
      <a:lvl6pPr marL="457200" algn="ctr" rtl="0" fontAlgn="base">
        <a:spcBef>
          <a:spcPct val="0"/>
        </a:spcBef>
        <a:spcAft>
          <a:spcPct val="0"/>
        </a:spcAft>
        <a:defRPr sz="3200">
          <a:solidFill>
            <a:srgbClr val="000066"/>
          </a:solidFill>
          <a:latin typeface="Times New Roman" panose="02020603050405020304" pitchFamily="18" charset="0"/>
        </a:defRPr>
      </a:lvl6pPr>
      <a:lvl7pPr marL="914400" algn="ctr" rtl="0" fontAlgn="base">
        <a:spcBef>
          <a:spcPct val="0"/>
        </a:spcBef>
        <a:spcAft>
          <a:spcPct val="0"/>
        </a:spcAft>
        <a:defRPr sz="3200">
          <a:solidFill>
            <a:srgbClr val="000066"/>
          </a:solidFill>
          <a:latin typeface="Times New Roman" panose="02020603050405020304" pitchFamily="18" charset="0"/>
        </a:defRPr>
      </a:lvl7pPr>
      <a:lvl8pPr marL="1371600" algn="ctr" rtl="0" fontAlgn="base">
        <a:spcBef>
          <a:spcPct val="0"/>
        </a:spcBef>
        <a:spcAft>
          <a:spcPct val="0"/>
        </a:spcAft>
        <a:defRPr sz="3200">
          <a:solidFill>
            <a:srgbClr val="000066"/>
          </a:solidFill>
          <a:latin typeface="Times New Roman" panose="02020603050405020304" pitchFamily="18" charset="0"/>
        </a:defRPr>
      </a:lvl8pPr>
      <a:lvl9pPr marL="1828800" algn="ctr" rtl="0" fontAlgn="base">
        <a:spcBef>
          <a:spcPct val="0"/>
        </a:spcBef>
        <a:spcAft>
          <a:spcPct val="0"/>
        </a:spcAft>
        <a:defRPr sz="3200">
          <a:solidFill>
            <a:srgbClr val="000066"/>
          </a:solidFill>
          <a:latin typeface="Times New Roman" panose="02020603050405020304" pitchFamily="18" charset="0"/>
        </a:defRPr>
      </a:lvl9pPr>
    </p:titleStyle>
    <p:bodyStyle>
      <a:lvl1pPr marL="342900" indent="-342900" algn="l" rtl="0" eaLnBrk="0" fontAlgn="base" hangingPunct="0">
        <a:spcBef>
          <a:spcPct val="20000"/>
        </a:spcBef>
        <a:spcAft>
          <a:spcPct val="0"/>
        </a:spcAft>
        <a:buFont typeface="Wingdings" pitchFamily="2" charset="2"/>
        <a:buChar char="Ø"/>
        <a:defRPr sz="3200" kern="1200">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kern="1200">
          <a:solidFill>
            <a:srgbClr val="000066"/>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Ø"/>
        <a:defRPr sz="2400" kern="1200">
          <a:solidFill>
            <a:srgbClr val="000066"/>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Ø"/>
        <a:defRPr sz="2000" kern="1200">
          <a:solidFill>
            <a:srgbClr val="000066"/>
          </a:solidFill>
          <a:latin typeface="+mn-lt"/>
          <a:ea typeface="+mn-ea"/>
          <a:cs typeface="+mn-cs"/>
        </a:defRPr>
      </a:lvl4pPr>
      <a:lvl5pPr marL="2057400" indent="-228600" algn="l" rtl="0" eaLnBrk="0" fontAlgn="base" hangingPunct="0">
        <a:spcBef>
          <a:spcPct val="20000"/>
        </a:spcBef>
        <a:spcAft>
          <a:spcPct val="0"/>
        </a:spcAft>
        <a:buFont typeface="Wingdings" pitchFamily="2" charset="2"/>
        <a:buChar char="Ø"/>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0FB78B-B48E-E349-14E8-D57EB523EB22}"/>
              </a:ext>
            </a:extLst>
          </p:cNvPr>
          <p:cNvSpPr>
            <a:spLocks noGrp="1" noChangeArrowheads="1"/>
          </p:cNvSpPr>
          <p:nvPr>
            <p:ph type="ctrTitle"/>
          </p:nvPr>
        </p:nvSpPr>
        <p:spPr>
          <a:xfrm>
            <a:off x="190500" y="4763"/>
            <a:ext cx="8763000" cy="1470025"/>
          </a:xfrm>
        </p:spPr>
        <p:txBody>
          <a:bodyPr anchor="ctr"/>
          <a:lstStyle/>
          <a:p>
            <a:pPr eaLnBrk="1" hangingPunct="1"/>
            <a:r>
              <a:rPr lang="en-US" altLang="tr-TR" sz="4800"/>
              <a:t>3370- Software Engineering </a:t>
            </a:r>
          </a:p>
        </p:txBody>
      </p:sp>
      <p:sp>
        <p:nvSpPr>
          <p:cNvPr id="5123" name="Rectangle 3">
            <a:extLst>
              <a:ext uri="{FF2B5EF4-FFF2-40B4-BE49-F238E27FC236}">
                <a16:creationId xmlns:a16="http://schemas.microsoft.com/office/drawing/2014/main" id="{F07D5CBC-F98E-A9EF-70CA-EF5BC27130C1}"/>
              </a:ext>
            </a:extLst>
          </p:cNvPr>
          <p:cNvSpPr>
            <a:spLocks noGrp="1" noChangeArrowheads="1"/>
          </p:cNvSpPr>
          <p:nvPr>
            <p:ph type="subTitle" idx="1"/>
          </p:nvPr>
        </p:nvSpPr>
        <p:spPr>
          <a:xfrm>
            <a:off x="495719" y="1752600"/>
            <a:ext cx="8153400" cy="1447800"/>
          </a:xfrm>
        </p:spPr>
        <p:txBody>
          <a:bodyPr/>
          <a:lstStyle/>
          <a:p>
            <a:pPr eaLnBrk="1" hangingPunct="1"/>
            <a:r>
              <a:rPr lang="en-US" altLang="tr-TR" sz="4400" i="1"/>
              <a:t>   Table Plus </a:t>
            </a:r>
            <a:r>
              <a:rPr lang="en-US" altLang="tr-TR" sz="4400" i="1" err="1"/>
              <a:t>Plus</a:t>
            </a:r>
            <a:r>
              <a:rPr lang="en-US" altLang="tr-TR" sz="4400" i="1"/>
              <a:t> </a:t>
            </a:r>
          </a:p>
        </p:txBody>
      </p:sp>
      <p:sp>
        <p:nvSpPr>
          <p:cNvPr id="5124" name="AutoShape 4">
            <a:extLst>
              <a:ext uri="{FF2B5EF4-FFF2-40B4-BE49-F238E27FC236}">
                <a16:creationId xmlns:a16="http://schemas.microsoft.com/office/drawing/2014/main" id="{5D6D4F46-1CF0-4484-3098-0215DA00A1D5}"/>
              </a:ext>
            </a:extLst>
          </p:cNvPr>
          <p:cNvSpPr>
            <a:spLocks noChangeArrowheads="1"/>
          </p:cNvSpPr>
          <p:nvPr/>
        </p:nvSpPr>
        <p:spPr bwMode="auto">
          <a:xfrm>
            <a:off x="381000" y="1524000"/>
            <a:ext cx="8382000" cy="1905000"/>
          </a:xfrm>
          <a:prstGeom prst="roundRect">
            <a:avLst>
              <a:gd name="adj" fmla="val 8324"/>
            </a:avLst>
          </a:prstGeom>
          <a:noFill/>
          <a:ln w="57150" cmpd="thickThin" algn="ctr">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dir="16200000" algn="ctr" rotWithShape="0">
                    <a:schemeClr val="bg2">
                      <a:alpha val="50000"/>
                    </a:schemeClr>
                  </a:outerShdw>
                </a:effectLst>
              </a14:hiddenEffects>
            </a:ext>
          </a:extLst>
        </p:spPr>
        <p:txBody>
          <a:bodyPr/>
          <a:lstStyle>
            <a:lvl1pPr>
              <a:spcBef>
                <a:spcPct val="20000"/>
              </a:spcBef>
              <a:buFont typeface="Wingdings" pitchFamily="2" charset="2"/>
              <a:buChar char="Ø"/>
              <a:tabLst>
                <a:tab pos="285750" algn="l"/>
              </a:tabLst>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tabLst>
                <a:tab pos="285750" algn="l"/>
              </a:tabLst>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tabLst>
                <a:tab pos="285750" algn="l"/>
              </a:tabLst>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tabLst>
                <a:tab pos="285750" algn="l"/>
              </a:tabLst>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tabLst>
                <a:tab pos="285750" algn="l"/>
              </a:tabLst>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tabLst>
                <a:tab pos="285750" algn="l"/>
              </a:tabLst>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tabLst>
                <a:tab pos="285750" algn="l"/>
              </a:tabLst>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tabLst>
                <a:tab pos="285750" algn="l"/>
              </a:tabLst>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tabLst>
                <a:tab pos="285750" algn="l"/>
              </a:tabLst>
              <a:defRPr sz="2000">
                <a:solidFill>
                  <a:srgbClr val="000066"/>
                </a:solidFill>
                <a:latin typeface="Times New Roman" panose="02020603050405020304" pitchFamily="18" charset="0"/>
              </a:defRPr>
            </a:lvl9pPr>
          </a:lstStyle>
          <a:p>
            <a:pPr algn="ctr">
              <a:lnSpc>
                <a:spcPct val="40000"/>
              </a:lnSpc>
              <a:spcBef>
                <a:spcPts val="500"/>
              </a:spcBef>
              <a:spcAft>
                <a:spcPts val="500"/>
              </a:spcAft>
              <a:buFontTx/>
              <a:buNone/>
            </a:pPr>
            <a:br>
              <a:rPr lang="en-US" altLang="tr-TR" sz="1400" b="1">
                <a:solidFill>
                  <a:schemeClr val="tx1"/>
                </a:solidFill>
              </a:rPr>
            </a:br>
            <a:endParaRPr lang="en-US" altLang="tr-TR" sz="1400" b="1">
              <a:solidFill>
                <a:schemeClr val="tx1"/>
              </a:solidFill>
            </a:endParaRPr>
          </a:p>
        </p:txBody>
      </p:sp>
      <p:sp>
        <p:nvSpPr>
          <p:cNvPr id="5125" name="Rectangle 3">
            <a:extLst>
              <a:ext uri="{FF2B5EF4-FFF2-40B4-BE49-F238E27FC236}">
                <a16:creationId xmlns:a16="http://schemas.microsoft.com/office/drawing/2014/main" id="{53E84819-84FA-621B-6169-D4F657D7C1B0}"/>
              </a:ext>
            </a:extLst>
          </p:cNvPr>
          <p:cNvSpPr txBox="1">
            <a:spLocks noChangeArrowheads="1"/>
          </p:cNvSpPr>
          <p:nvPr/>
        </p:nvSpPr>
        <p:spPr bwMode="auto">
          <a:xfrm>
            <a:off x="495300" y="3505200"/>
            <a:ext cx="8153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lgn="ctr" eaLnBrk="1" hangingPunct="1">
              <a:buFont typeface="Wingdings" pitchFamily="2" charset="2"/>
              <a:buNone/>
            </a:pPr>
            <a:r>
              <a:rPr lang="en-US" altLang="tr-TR" sz="2400"/>
              <a:t>04/28/2023</a:t>
            </a:r>
          </a:p>
          <a:p>
            <a:pPr algn="ctr" eaLnBrk="1" hangingPunct="1">
              <a:buFont typeface="Wingdings" pitchFamily="2" charset="2"/>
              <a:buNone/>
            </a:pPr>
            <a:r>
              <a:rPr lang="en-US" altLang="tr-TR" sz="2400"/>
              <a:t>Too Inspired To Be Tired </a:t>
            </a:r>
          </a:p>
          <a:p>
            <a:pPr algn="ctr" eaLnBrk="1" hangingPunct="1">
              <a:buFont typeface="Wingdings" pitchFamily="2" charset="2"/>
              <a:buNone/>
            </a:pPr>
            <a:r>
              <a:rPr lang="en-GB" altLang="tr-TR" sz="1800"/>
              <a:t>Requirements Engineer/Domain Analyst – Kevin White </a:t>
            </a:r>
          </a:p>
          <a:p>
            <a:pPr algn="ctr" eaLnBrk="1" hangingPunct="1">
              <a:buFont typeface="Wingdings" pitchFamily="2" charset="2"/>
              <a:buNone/>
            </a:pPr>
            <a:r>
              <a:rPr lang="en-GB" altLang="tr-TR" sz="1800"/>
              <a:t>Software Developer- </a:t>
            </a:r>
            <a:r>
              <a:rPr lang="en-GB" altLang="tr-TR" sz="1800" err="1"/>
              <a:t>Janavi</a:t>
            </a:r>
            <a:r>
              <a:rPr lang="en-GB" altLang="tr-TR" sz="1800"/>
              <a:t> </a:t>
            </a:r>
            <a:r>
              <a:rPr lang="en-GB" altLang="tr-TR" sz="1800" err="1"/>
              <a:t>Bhalala</a:t>
            </a:r>
            <a:endParaRPr lang="en-GB" altLang="tr-TR" sz="1800"/>
          </a:p>
          <a:p>
            <a:pPr algn="ctr" eaLnBrk="1" hangingPunct="1">
              <a:buFont typeface="Wingdings" pitchFamily="2" charset="2"/>
              <a:buNone/>
            </a:pPr>
            <a:r>
              <a:rPr lang="en-GB" altLang="tr-TR" sz="1800"/>
              <a:t>Software Tester – Lauran Lutz</a:t>
            </a:r>
          </a:p>
          <a:p>
            <a:pPr algn="ctr" eaLnBrk="1" hangingPunct="1">
              <a:buFont typeface="Wingdings" pitchFamily="2" charset="2"/>
              <a:buNone/>
            </a:pPr>
            <a:r>
              <a:rPr lang="en-GB" altLang="tr-TR" sz="1800"/>
              <a:t>Quality Assurance Manager – Will Jamison</a:t>
            </a:r>
          </a:p>
          <a:p>
            <a:pPr algn="ctr" eaLnBrk="1" hangingPunct="1">
              <a:buFont typeface="Wingdings" pitchFamily="2" charset="2"/>
              <a:buNone/>
            </a:pPr>
            <a:r>
              <a:rPr lang="en-GB" altLang="tr-TR" sz="1800"/>
              <a:t>Project Manager- Christine </a:t>
            </a:r>
            <a:r>
              <a:rPr lang="en-GB" altLang="tr-TR" sz="1800" err="1"/>
              <a:t>Burinda</a:t>
            </a:r>
            <a:r>
              <a:rPr lang="en-GB" altLang="tr-TR" sz="1800"/>
              <a:t> </a:t>
            </a:r>
          </a:p>
          <a:p>
            <a:pPr algn="ctr" eaLnBrk="1" hangingPunct="1">
              <a:buFont typeface="Wingdings" pitchFamily="2" charset="2"/>
              <a:buNone/>
            </a:pPr>
            <a:endParaRPr lang="en-US" altLang="tr-TR" sz="2000"/>
          </a:p>
          <a:p>
            <a:pPr algn="ctr" eaLnBrk="1" hangingPunct="1">
              <a:buFont typeface="Wingdings" pitchFamily="2" charset="2"/>
              <a:buNone/>
            </a:pPr>
            <a:endParaRPr lang="en-US" altLang="tr-TR" sz="1000"/>
          </a:p>
          <a:p>
            <a:pPr algn="ctr" eaLnBrk="1" hangingPunct="1">
              <a:buFont typeface="Wingdings" pitchFamily="2" charset="2"/>
              <a:buNone/>
            </a:pPr>
            <a:endParaRPr lang="en-US" altLang="tr-T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C475-4FD6-73D2-62AA-891A80D41C3B}"/>
              </a:ext>
            </a:extLst>
          </p:cNvPr>
          <p:cNvSpPr>
            <a:spLocks noGrp="1"/>
          </p:cNvSpPr>
          <p:nvPr>
            <p:ph type="title"/>
          </p:nvPr>
        </p:nvSpPr>
        <p:spPr/>
        <p:txBody>
          <a:bodyPr/>
          <a:lstStyle/>
          <a:p>
            <a:r>
              <a:rPr lang="en-US"/>
              <a:t>Product Design </a:t>
            </a:r>
          </a:p>
        </p:txBody>
      </p:sp>
      <p:sp>
        <p:nvSpPr>
          <p:cNvPr id="3" name="Content Placeholder 2">
            <a:extLst>
              <a:ext uri="{FF2B5EF4-FFF2-40B4-BE49-F238E27FC236}">
                <a16:creationId xmlns:a16="http://schemas.microsoft.com/office/drawing/2014/main" id="{A6B72267-31C4-C694-6F8D-328FACF7D90E}"/>
              </a:ext>
            </a:extLst>
          </p:cNvPr>
          <p:cNvSpPr>
            <a:spLocks noGrp="1"/>
          </p:cNvSpPr>
          <p:nvPr>
            <p:ph idx="1"/>
          </p:nvPr>
        </p:nvSpPr>
        <p:spPr/>
        <p:txBody>
          <a:bodyPr/>
          <a:lstStyle/>
          <a:p>
            <a:r>
              <a:rPr lang="en-US"/>
              <a:t>Some constraints include importing CSV file , input from scanner and being connected to library employee network to access the database. </a:t>
            </a:r>
          </a:p>
          <a:p>
            <a:r>
              <a:rPr lang="en-US"/>
              <a:t>Our software design includes adding data, deleting data, editing data, searching for data, uploading &amp; downloading data, time stamp to keep a track of when the data was last edited, sorting the data in ascending or descending order and lastly pagination. </a:t>
            </a:r>
          </a:p>
          <a:p>
            <a:endParaRPr lang="en-US"/>
          </a:p>
        </p:txBody>
      </p:sp>
      <p:sp>
        <p:nvSpPr>
          <p:cNvPr id="4" name="Footer Placeholder 3">
            <a:extLst>
              <a:ext uri="{FF2B5EF4-FFF2-40B4-BE49-F238E27FC236}">
                <a16:creationId xmlns:a16="http://schemas.microsoft.com/office/drawing/2014/main" id="{78FC5451-AC63-FF6F-CC23-F4EC2F93DEFA}"/>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18A40144-E281-144C-1AD0-8DACCFE2E099}"/>
              </a:ext>
            </a:extLst>
          </p:cNvPr>
          <p:cNvSpPr>
            <a:spLocks noGrp="1"/>
          </p:cNvSpPr>
          <p:nvPr>
            <p:ph type="sldNum" sz="quarter" idx="11"/>
          </p:nvPr>
        </p:nvSpPr>
        <p:spPr/>
        <p:txBody>
          <a:bodyPr/>
          <a:lstStyle/>
          <a:p>
            <a:pPr>
              <a:defRPr/>
            </a:pPr>
            <a:fld id="{897F0A7A-BAA1-214F-B08C-54598D063647}" type="slidenum">
              <a:rPr lang="en-US" altLang="tr-TR" smtClean="0"/>
              <a:pPr>
                <a:defRPr/>
              </a:pPr>
              <a:t>10</a:t>
            </a:fld>
            <a:endParaRPr lang="en-US" altLang="tr-TR"/>
          </a:p>
        </p:txBody>
      </p:sp>
    </p:spTree>
    <p:extLst>
      <p:ext uri="{BB962C8B-B14F-4D97-AF65-F5344CB8AC3E}">
        <p14:creationId xmlns:p14="http://schemas.microsoft.com/office/powerpoint/2010/main" val="392408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12E4-1C69-31F6-B07B-ECFD5BA2507B}"/>
              </a:ext>
            </a:extLst>
          </p:cNvPr>
          <p:cNvSpPr>
            <a:spLocks noGrp="1"/>
          </p:cNvSpPr>
          <p:nvPr>
            <p:ph type="title"/>
          </p:nvPr>
        </p:nvSpPr>
        <p:spPr/>
        <p:txBody>
          <a:bodyPr/>
          <a:lstStyle/>
          <a:p>
            <a:r>
              <a:rPr lang="en-US"/>
              <a:t>Product Design </a:t>
            </a:r>
          </a:p>
        </p:txBody>
      </p:sp>
      <p:sp>
        <p:nvSpPr>
          <p:cNvPr id="3" name="Content Placeholder 2">
            <a:extLst>
              <a:ext uri="{FF2B5EF4-FFF2-40B4-BE49-F238E27FC236}">
                <a16:creationId xmlns:a16="http://schemas.microsoft.com/office/drawing/2014/main" id="{1452B418-F661-FD77-F85A-0C138028E8CA}"/>
              </a:ext>
            </a:extLst>
          </p:cNvPr>
          <p:cNvSpPr>
            <a:spLocks noGrp="1"/>
          </p:cNvSpPr>
          <p:nvPr>
            <p:ph idx="1"/>
          </p:nvPr>
        </p:nvSpPr>
        <p:spPr/>
        <p:txBody>
          <a:bodyPr/>
          <a:lstStyle/>
          <a:p>
            <a:r>
              <a:rPr lang="en-US"/>
              <a:t>The user interface design for our product is as follows: </a:t>
            </a:r>
          </a:p>
          <a:p>
            <a:pPr marL="514350" indent="-514350">
              <a:buAutoNum type="arabicParenR"/>
            </a:pPr>
            <a:r>
              <a:rPr lang="en-US"/>
              <a:t>Choose the file button: This button allows the user to select the csv file </a:t>
            </a:r>
          </a:p>
          <a:p>
            <a:pPr marL="514350" indent="-514350">
              <a:buAutoNum type="arabicParenR"/>
            </a:pPr>
            <a:r>
              <a:rPr lang="en-US"/>
              <a:t>Upload CSV: This button uploads the chose file </a:t>
            </a:r>
          </a:p>
          <a:p>
            <a:pPr marL="514350" indent="-514350">
              <a:buAutoNum type="arabicParenR"/>
            </a:pPr>
            <a:r>
              <a:rPr lang="en-US"/>
              <a:t>Download CSV: This button downloads the table to a new CSV file </a:t>
            </a:r>
          </a:p>
          <a:p>
            <a:pPr marL="514350" indent="-514350">
              <a:buAutoNum type="arabicParenR"/>
            </a:pPr>
            <a:r>
              <a:rPr lang="en-US"/>
              <a:t>Add Item button: The add item button allows user to add new items in the table </a:t>
            </a:r>
          </a:p>
        </p:txBody>
      </p:sp>
      <p:sp>
        <p:nvSpPr>
          <p:cNvPr id="4" name="Footer Placeholder 3">
            <a:extLst>
              <a:ext uri="{FF2B5EF4-FFF2-40B4-BE49-F238E27FC236}">
                <a16:creationId xmlns:a16="http://schemas.microsoft.com/office/drawing/2014/main" id="{F3157969-AA07-7CB3-D525-1D4B3D22697F}"/>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97FDF2E7-32F9-8DA3-D18D-726DA7365AE8}"/>
              </a:ext>
            </a:extLst>
          </p:cNvPr>
          <p:cNvSpPr>
            <a:spLocks noGrp="1"/>
          </p:cNvSpPr>
          <p:nvPr>
            <p:ph type="sldNum" sz="quarter" idx="11"/>
          </p:nvPr>
        </p:nvSpPr>
        <p:spPr/>
        <p:txBody>
          <a:bodyPr/>
          <a:lstStyle/>
          <a:p>
            <a:pPr>
              <a:defRPr/>
            </a:pPr>
            <a:fld id="{897F0A7A-BAA1-214F-B08C-54598D063647}" type="slidenum">
              <a:rPr lang="en-US" altLang="tr-TR" smtClean="0"/>
              <a:pPr>
                <a:defRPr/>
              </a:pPr>
              <a:t>11</a:t>
            </a:fld>
            <a:endParaRPr lang="en-US" altLang="tr-TR"/>
          </a:p>
        </p:txBody>
      </p:sp>
    </p:spTree>
    <p:extLst>
      <p:ext uri="{BB962C8B-B14F-4D97-AF65-F5344CB8AC3E}">
        <p14:creationId xmlns:p14="http://schemas.microsoft.com/office/powerpoint/2010/main" val="81170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727C-C4F5-F68F-8966-A22AC73EF3BF}"/>
              </a:ext>
            </a:extLst>
          </p:cNvPr>
          <p:cNvSpPr>
            <a:spLocks noGrp="1"/>
          </p:cNvSpPr>
          <p:nvPr>
            <p:ph type="title"/>
          </p:nvPr>
        </p:nvSpPr>
        <p:spPr/>
        <p:txBody>
          <a:bodyPr/>
          <a:lstStyle/>
          <a:p>
            <a:r>
              <a:rPr lang="en-US"/>
              <a:t>Product Design </a:t>
            </a:r>
          </a:p>
        </p:txBody>
      </p:sp>
      <p:sp>
        <p:nvSpPr>
          <p:cNvPr id="3" name="Content Placeholder 2">
            <a:extLst>
              <a:ext uri="{FF2B5EF4-FFF2-40B4-BE49-F238E27FC236}">
                <a16:creationId xmlns:a16="http://schemas.microsoft.com/office/drawing/2014/main" id="{11AF864D-F1F1-E7C8-0239-0692A93C5C29}"/>
              </a:ext>
            </a:extLst>
          </p:cNvPr>
          <p:cNvSpPr>
            <a:spLocks noGrp="1"/>
          </p:cNvSpPr>
          <p:nvPr>
            <p:ph idx="1"/>
          </p:nvPr>
        </p:nvSpPr>
        <p:spPr/>
        <p:txBody>
          <a:bodyPr/>
          <a:lstStyle/>
          <a:p>
            <a:r>
              <a:rPr lang="en-US"/>
              <a:t>User interface continued: </a:t>
            </a:r>
          </a:p>
          <a:p>
            <a:pPr marL="0" indent="0">
              <a:buNone/>
            </a:pPr>
            <a:r>
              <a:rPr lang="en-US"/>
              <a:t>5) Delete check box: This box allows the user to delete an entire row </a:t>
            </a:r>
          </a:p>
          <a:p>
            <a:pPr marL="0" indent="0">
              <a:buNone/>
            </a:pPr>
            <a:r>
              <a:rPr lang="en-US"/>
              <a:t>6) Edit: This box allows the user to edit the data in the cell</a:t>
            </a:r>
          </a:p>
          <a:p>
            <a:pPr marL="0" indent="0">
              <a:buNone/>
            </a:pPr>
            <a:r>
              <a:rPr lang="en-US"/>
              <a:t>7) Sorting Column Arrows: This is a button located at the top of each column displayed and sorts the list by column </a:t>
            </a:r>
          </a:p>
        </p:txBody>
      </p:sp>
      <p:sp>
        <p:nvSpPr>
          <p:cNvPr id="4" name="Footer Placeholder 3">
            <a:extLst>
              <a:ext uri="{FF2B5EF4-FFF2-40B4-BE49-F238E27FC236}">
                <a16:creationId xmlns:a16="http://schemas.microsoft.com/office/drawing/2014/main" id="{F603BE12-7CF7-E3E8-DFCD-A3E51354D0F6}"/>
              </a:ext>
            </a:extLst>
          </p:cNvPr>
          <p:cNvSpPr>
            <a:spLocks noGrp="1"/>
          </p:cNvSpPr>
          <p:nvPr>
            <p:ph type="ftr" sz="quarter" idx="10"/>
          </p:nvPr>
        </p:nvSpPr>
        <p:spPr/>
        <p:txBody>
          <a:bodyPr/>
          <a:lstStyle/>
          <a:p>
            <a:pPr>
              <a:defRPr/>
            </a:pPr>
            <a:r>
              <a:rPr lang="en-GB" altLang="tr-TR"/>
              <a:t>Too Inspired To Be Tired</a:t>
            </a:r>
            <a:endParaRPr lang="en-US" altLang="tr-TR"/>
          </a:p>
        </p:txBody>
      </p:sp>
      <p:sp>
        <p:nvSpPr>
          <p:cNvPr id="5" name="Slide Number Placeholder 4">
            <a:extLst>
              <a:ext uri="{FF2B5EF4-FFF2-40B4-BE49-F238E27FC236}">
                <a16:creationId xmlns:a16="http://schemas.microsoft.com/office/drawing/2014/main" id="{ECF15815-6A91-C33B-D9E9-A1DC3415BB21}"/>
              </a:ext>
            </a:extLst>
          </p:cNvPr>
          <p:cNvSpPr>
            <a:spLocks noGrp="1"/>
          </p:cNvSpPr>
          <p:nvPr>
            <p:ph type="sldNum" sz="quarter" idx="11"/>
          </p:nvPr>
        </p:nvSpPr>
        <p:spPr/>
        <p:txBody>
          <a:bodyPr/>
          <a:lstStyle/>
          <a:p>
            <a:pPr>
              <a:defRPr/>
            </a:pPr>
            <a:fld id="{897F0A7A-BAA1-214F-B08C-54598D063647}" type="slidenum">
              <a:rPr lang="en-US" altLang="tr-TR" smtClean="0"/>
              <a:pPr>
                <a:defRPr/>
              </a:pPr>
              <a:t>12</a:t>
            </a:fld>
            <a:endParaRPr lang="en-US" altLang="tr-TR"/>
          </a:p>
        </p:txBody>
      </p:sp>
    </p:spTree>
    <p:extLst>
      <p:ext uri="{BB962C8B-B14F-4D97-AF65-F5344CB8AC3E}">
        <p14:creationId xmlns:p14="http://schemas.microsoft.com/office/powerpoint/2010/main" val="270598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A38103B-30D7-6C18-243B-198913F428BB}"/>
              </a:ext>
            </a:extLst>
          </p:cNvPr>
          <p:cNvSpPr>
            <a:spLocks noGrp="1" noChangeArrowheads="1"/>
          </p:cNvSpPr>
          <p:nvPr>
            <p:ph type="title"/>
          </p:nvPr>
        </p:nvSpPr>
        <p:spPr/>
        <p:txBody>
          <a:bodyPr/>
          <a:lstStyle/>
          <a:p>
            <a:r>
              <a:rPr lang="en-US" altLang="tr-TR"/>
              <a:t>Project Implementation</a:t>
            </a:r>
            <a:endParaRPr lang="en-GB" altLang="en-US"/>
          </a:p>
        </p:txBody>
      </p:sp>
      <p:sp>
        <p:nvSpPr>
          <p:cNvPr id="14339" name="Content Placeholder 2">
            <a:extLst>
              <a:ext uri="{FF2B5EF4-FFF2-40B4-BE49-F238E27FC236}">
                <a16:creationId xmlns:a16="http://schemas.microsoft.com/office/drawing/2014/main" id="{2801B8F2-7EF2-9C76-82B5-436BBCE9B9B7}"/>
              </a:ext>
            </a:extLst>
          </p:cNvPr>
          <p:cNvSpPr>
            <a:spLocks noGrp="1" noChangeArrowheads="1"/>
          </p:cNvSpPr>
          <p:nvPr>
            <p:ph idx="1"/>
          </p:nvPr>
        </p:nvSpPr>
        <p:spPr>
          <a:xfrm>
            <a:off x="152400" y="1447800"/>
            <a:ext cx="8763000" cy="4876800"/>
          </a:xfrm>
        </p:spPr>
        <p:txBody>
          <a:bodyPr/>
          <a:lstStyle/>
          <a:p>
            <a:r>
              <a:rPr lang="en-GB">
                <a:cs typeface="Times New Roman"/>
              </a:rPr>
              <a:t>We used Visual Studio &amp; GitHub as the approach for product implementation </a:t>
            </a:r>
            <a:endParaRPr lang="en-GB" altLang="tr-TR">
              <a:cs typeface="Times New Roman"/>
            </a:endParaRPr>
          </a:p>
          <a:p>
            <a:r>
              <a:rPr lang="en-GB" altLang="tr-TR">
                <a:cs typeface="Times New Roman"/>
              </a:rPr>
              <a:t>We were able to achieve teamwork during product implementation is by having weekly meetings and communicating through Discord. </a:t>
            </a:r>
            <a:endParaRPr lang="en-GB">
              <a:cs typeface="Times New Roman"/>
            </a:endParaRPr>
          </a:p>
          <a:p>
            <a:endParaRPr lang="en-GB" altLang="tr-TR">
              <a:cs typeface="Times New Roman"/>
            </a:endParaRPr>
          </a:p>
          <a:p>
            <a:pPr marL="0" indent="0">
              <a:buNone/>
            </a:pPr>
            <a:endParaRPr lang="en-GB" altLang="tr-TR" sz="2400">
              <a:cs typeface="Times New Roman"/>
            </a:endParaRPr>
          </a:p>
          <a:p>
            <a:pPr marL="0" indent="0">
              <a:buNone/>
            </a:pPr>
            <a:endParaRPr lang="en-GB" altLang="en-US">
              <a:cs typeface="Times New Roman"/>
            </a:endParaRPr>
          </a:p>
        </p:txBody>
      </p:sp>
      <p:sp>
        <p:nvSpPr>
          <p:cNvPr id="5" name="Footer Placeholder 4">
            <a:extLst>
              <a:ext uri="{FF2B5EF4-FFF2-40B4-BE49-F238E27FC236}">
                <a16:creationId xmlns:a16="http://schemas.microsoft.com/office/drawing/2014/main" id="{1C8B287F-9A8B-1292-99EF-0EC0338CF485}"/>
              </a:ext>
            </a:extLst>
          </p:cNvPr>
          <p:cNvSpPr>
            <a:spLocks noGrp="1"/>
          </p:cNvSpPr>
          <p:nvPr>
            <p:ph type="ftr" sz="quarter" idx="10"/>
          </p:nvPr>
        </p:nvSpPr>
        <p:spPr/>
        <p:txBody>
          <a:bodyPr/>
          <a:lstStyle/>
          <a:p>
            <a:pPr>
              <a:defRPr/>
            </a:pPr>
            <a:r>
              <a:rPr lang="en-GB" altLang="tr-TR"/>
              <a:t>Too Inspired To Be Tired</a:t>
            </a:r>
            <a:endParaRPr lang="en-US" altLang="tr-TR"/>
          </a:p>
        </p:txBody>
      </p:sp>
      <p:sp>
        <p:nvSpPr>
          <p:cNvPr id="14341" name="Slide Number Placeholder 5">
            <a:extLst>
              <a:ext uri="{FF2B5EF4-FFF2-40B4-BE49-F238E27FC236}">
                <a16:creationId xmlns:a16="http://schemas.microsoft.com/office/drawing/2014/main" id="{291A5565-FBFD-7B69-9A29-1DE137EA3D9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spcBef>
                <a:spcPct val="0"/>
              </a:spcBef>
              <a:buFontTx/>
              <a:buNone/>
            </a:pPr>
            <a:fld id="{628312E1-963E-CA42-9589-1ED87F689E59}" type="slidenum">
              <a:rPr lang="en-US" altLang="tr-TR" sz="1400" smtClean="0">
                <a:solidFill>
                  <a:srgbClr val="002060"/>
                </a:solidFill>
              </a:rPr>
              <a:pPr>
                <a:spcBef>
                  <a:spcPct val="0"/>
                </a:spcBef>
                <a:buFontTx/>
                <a:buNone/>
              </a:pPr>
              <a:t>13</a:t>
            </a:fld>
            <a:endParaRPr lang="en-US" altLang="tr-TR" sz="140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699C-477C-43BF-A5A6-C6BE0184612E}"/>
              </a:ext>
            </a:extLst>
          </p:cNvPr>
          <p:cNvSpPr>
            <a:spLocks noGrp="1"/>
          </p:cNvSpPr>
          <p:nvPr>
            <p:ph type="title"/>
          </p:nvPr>
        </p:nvSpPr>
        <p:spPr/>
        <p:txBody>
          <a:bodyPr/>
          <a:lstStyle/>
          <a:p>
            <a:r>
              <a:rPr lang="en-US"/>
              <a:t>Product Testing </a:t>
            </a:r>
          </a:p>
        </p:txBody>
      </p:sp>
      <p:sp>
        <p:nvSpPr>
          <p:cNvPr id="3" name="Content Placeholder 2">
            <a:extLst>
              <a:ext uri="{FF2B5EF4-FFF2-40B4-BE49-F238E27FC236}">
                <a16:creationId xmlns:a16="http://schemas.microsoft.com/office/drawing/2014/main" id="{A85C2EDD-28CB-E6FE-B87D-14DE9DEC8E84}"/>
              </a:ext>
            </a:extLst>
          </p:cNvPr>
          <p:cNvSpPr>
            <a:spLocks noGrp="1"/>
          </p:cNvSpPr>
          <p:nvPr>
            <p:ph idx="1"/>
          </p:nvPr>
        </p:nvSpPr>
        <p:spPr/>
        <p:txBody>
          <a:bodyPr/>
          <a:lstStyle/>
          <a:p>
            <a:r>
              <a:rPr lang="en-US"/>
              <a:t>The most important test case is the activity test. This test verifies that all user interface elements work as intended and this test takes up to 0.5 hours.</a:t>
            </a:r>
            <a:endParaRPr lang="en-US">
              <a:cs typeface="Times New Roman"/>
            </a:endParaRPr>
          </a:p>
          <a:p>
            <a:r>
              <a:rPr lang="en-US"/>
              <a:t>Another important test case is barcode search test. This test verifies that Mary and Jeff Bell IT Department’s existing hardware and software compatible with the system and this test takes about 5 minutes</a:t>
            </a:r>
          </a:p>
          <a:p>
            <a:r>
              <a:rPr lang="en-US"/>
              <a:t>Both of these tests were successful </a:t>
            </a:r>
          </a:p>
        </p:txBody>
      </p:sp>
      <p:sp>
        <p:nvSpPr>
          <p:cNvPr id="4" name="Footer Placeholder 3">
            <a:extLst>
              <a:ext uri="{FF2B5EF4-FFF2-40B4-BE49-F238E27FC236}">
                <a16:creationId xmlns:a16="http://schemas.microsoft.com/office/drawing/2014/main" id="{541D3F7F-98B8-51FF-5A85-1F08C0194998}"/>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962D46BC-19C7-C847-84FB-AF0804367F21}"/>
              </a:ext>
            </a:extLst>
          </p:cNvPr>
          <p:cNvSpPr>
            <a:spLocks noGrp="1"/>
          </p:cNvSpPr>
          <p:nvPr>
            <p:ph type="sldNum" sz="quarter" idx="11"/>
          </p:nvPr>
        </p:nvSpPr>
        <p:spPr/>
        <p:txBody>
          <a:bodyPr/>
          <a:lstStyle/>
          <a:p>
            <a:pPr>
              <a:defRPr/>
            </a:pPr>
            <a:fld id="{897F0A7A-BAA1-214F-B08C-54598D063647}" type="slidenum">
              <a:rPr lang="en-US" altLang="tr-TR" smtClean="0"/>
              <a:pPr>
                <a:defRPr/>
              </a:pPr>
              <a:t>14</a:t>
            </a:fld>
            <a:endParaRPr lang="en-US" altLang="tr-TR"/>
          </a:p>
        </p:txBody>
      </p:sp>
    </p:spTree>
    <p:extLst>
      <p:ext uri="{BB962C8B-B14F-4D97-AF65-F5344CB8AC3E}">
        <p14:creationId xmlns:p14="http://schemas.microsoft.com/office/powerpoint/2010/main" val="5760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8F8D73E-513E-89C6-5014-D1E0E44CA5D1}"/>
              </a:ext>
            </a:extLst>
          </p:cNvPr>
          <p:cNvSpPr>
            <a:spLocks noGrp="1" noChangeArrowheads="1"/>
          </p:cNvSpPr>
          <p:nvPr>
            <p:ph type="title"/>
          </p:nvPr>
        </p:nvSpPr>
        <p:spPr/>
        <p:txBody>
          <a:bodyPr/>
          <a:lstStyle/>
          <a:p>
            <a:r>
              <a:rPr lang="en-US" altLang="tr-TR"/>
              <a:t>Lessons Learned</a:t>
            </a:r>
            <a:endParaRPr lang="en-GB" altLang="en-US"/>
          </a:p>
        </p:txBody>
      </p:sp>
      <p:sp>
        <p:nvSpPr>
          <p:cNvPr id="16387" name="Content Placeholder 2">
            <a:extLst>
              <a:ext uri="{FF2B5EF4-FFF2-40B4-BE49-F238E27FC236}">
                <a16:creationId xmlns:a16="http://schemas.microsoft.com/office/drawing/2014/main" id="{F3A5BFCF-C1E5-CADB-7A74-34EA7D2B5D8F}"/>
              </a:ext>
            </a:extLst>
          </p:cNvPr>
          <p:cNvSpPr>
            <a:spLocks noGrp="1" noChangeArrowheads="1"/>
          </p:cNvSpPr>
          <p:nvPr>
            <p:ph idx="1"/>
          </p:nvPr>
        </p:nvSpPr>
        <p:spPr>
          <a:xfrm>
            <a:off x="152400" y="1148814"/>
            <a:ext cx="8763000" cy="5175786"/>
          </a:xfrm>
        </p:spPr>
        <p:txBody>
          <a:bodyPr/>
          <a:lstStyle/>
          <a:p>
            <a:pPr marL="0" indent="0">
              <a:buNone/>
            </a:pPr>
            <a:endParaRPr lang="en-GB" altLang="tr-TR" sz="2400">
              <a:cs typeface="Times New Roman"/>
            </a:endParaRPr>
          </a:p>
          <a:p>
            <a:pPr algn="just"/>
            <a:r>
              <a:rPr lang="en-GB" altLang="tr-TR" sz="2400">
                <a:cs typeface="Times New Roman"/>
              </a:rPr>
              <a:t>The most challenging aspect of this project is writing the requirements document and constructing domain models </a:t>
            </a:r>
          </a:p>
          <a:p>
            <a:pPr algn="just"/>
            <a:r>
              <a:rPr lang="en-GB" altLang="tr-TR" sz="2400">
                <a:cs typeface="Times New Roman"/>
              </a:rPr>
              <a:t>Motivation: teamwork and demotivation: </a:t>
            </a:r>
            <a:r>
              <a:rPr lang="en-GB" sz="2400">
                <a:ea typeface="+mn-lt"/>
                <a:cs typeface="+mn-lt"/>
              </a:rPr>
              <a:t>pivoting</a:t>
            </a:r>
            <a:r>
              <a:rPr lang="en-GB" altLang="tr-TR" sz="2400">
                <a:cs typeface="Times New Roman"/>
              </a:rPr>
              <a:t> the structure of the program and having real client who doesn't want what they had</a:t>
            </a:r>
          </a:p>
          <a:p>
            <a:pPr algn="just"/>
            <a:r>
              <a:rPr lang="en-GB" altLang="tr-TR" sz="2400">
                <a:cs typeface="Times New Roman"/>
              </a:rPr>
              <a:t>Something we would have done differently is distributed the work more evenly </a:t>
            </a:r>
          </a:p>
          <a:p>
            <a:pPr algn="just"/>
            <a:r>
              <a:rPr lang="en-GB" altLang="tr-TR" sz="2400">
                <a:cs typeface="Times New Roman"/>
              </a:rPr>
              <a:t>Success that we considered in this project is that the program is running and the customer is happy</a:t>
            </a:r>
          </a:p>
          <a:p>
            <a:pPr algn="just"/>
            <a:r>
              <a:rPr lang="en-GB" altLang="tr-TR" sz="2400">
                <a:cs typeface="Times New Roman"/>
              </a:rPr>
              <a:t>Thing we should have improved: uploading any data files and downloading any data files, not just CSV </a:t>
            </a:r>
          </a:p>
          <a:p>
            <a:pPr algn="just"/>
            <a:endParaRPr lang="en-GB" altLang="tr-TR" sz="2400">
              <a:cs typeface="Times New Roman"/>
            </a:endParaRPr>
          </a:p>
          <a:p>
            <a:pPr algn="just"/>
            <a:endParaRPr lang="en-GB" altLang="tr-TR" sz="2600">
              <a:cs typeface="Times New Roman"/>
            </a:endParaRPr>
          </a:p>
          <a:p>
            <a:endParaRPr lang="en-GB" altLang="en-US">
              <a:cs typeface="Times New Roman"/>
            </a:endParaRPr>
          </a:p>
        </p:txBody>
      </p:sp>
      <p:sp>
        <p:nvSpPr>
          <p:cNvPr id="5" name="Footer Placeholder 4">
            <a:extLst>
              <a:ext uri="{FF2B5EF4-FFF2-40B4-BE49-F238E27FC236}">
                <a16:creationId xmlns:a16="http://schemas.microsoft.com/office/drawing/2014/main" id="{220CF4A8-3B76-1C25-AB67-631472649CA6}"/>
              </a:ext>
            </a:extLst>
          </p:cNvPr>
          <p:cNvSpPr>
            <a:spLocks noGrp="1"/>
          </p:cNvSpPr>
          <p:nvPr>
            <p:ph type="ftr" sz="quarter" idx="10"/>
          </p:nvPr>
        </p:nvSpPr>
        <p:spPr/>
        <p:txBody>
          <a:bodyPr/>
          <a:lstStyle/>
          <a:p>
            <a:pPr>
              <a:defRPr/>
            </a:pPr>
            <a:r>
              <a:rPr lang="en-GB" altLang="tr-TR"/>
              <a:t>Too Be Inspired To Be Tired</a:t>
            </a:r>
            <a:endParaRPr lang="en-US" altLang="tr-TR"/>
          </a:p>
        </p:txBody>
      </p:sp>
      <p:sp>
        <p:nvSpPr>
          <p:cNvPr id="16389" name="Slide Number Placeholder 5">
            <a:extLst>
              <a:ext uri="{FF2B5EF4-FFF2-40B4-BE49-F238E27FC236}">
                <a16:creationId xmlns:a16="http://schemas.microsoft.com/office/drawing/2014/main" id="{AE666934-AF41-44CD-9E6D-EE49D8B662B9}"/>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spcBef>
                <a:spcPct val="0"/>
              </a:spcBef>
              <a:buFontTx/>
              <a:buNone/>
            </a:pPr>
            <a:fld id="{57885D47-0BBA-254D-BD93-CA59A8D03BB9}" type="slidenum">
              <a:rPr lang="en-US" altLang="tr-TR" sz="1400" smtClean="0">
                <a:solidFill>
                  <a:srgbClr val="002060"/>
                </a:solidFill>
              </a:rPr>
              <a:pPr>
                <a:spcBef>
                  <a:spcPct val="0"/>
                </a:spcBef>
                <a:buFontTx/>
                <a:buNone/>
              </a:pPr>
              <a:t>15</a:t>
            </a:fld>
            <a:endParaRPr lang="en-US" altLang="tr-TR" sz="140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FC0EC12-1AEF-EACE-40B2-5C7ECEB58883}"/>
              </a:ext>
            </a:extLst>
          </p:cNvPr>
          <p:cNvSpPr>
            <a:spLocks noGrp="1" noChangeArrowheads="1"/>
          </p:cNvSpPr>
          <p:nvPr>
            <p:ph type="title"/>
          </p:nvPr>
        </p:nvSpPr>
        <p:spPr/>
        <p:txBody>
          <a:bodyPr/>
          <a:lstStyle/>
          <a:p>
            <a:r>
              <a:rPr lang="en-US" altLang="tr-TR"/>
              <a:t>Product Features</a:t>
            </a:r>
            <a:endParaRPr lang="en-GB" altLang="en-US"/>
          </a:p>
        </p:txBody>
      </p:sp>
      <p:sp>
        <p:nvSpPr>
          <p:cNvPr id="17411" name="Content Placeholder 2">
            <a:extLst>
              <a:ext uri="{FF2B5EF4-FFF2-40B4-BE49-F238E27FC236}">
                <a16:creationId xmlns:a16="http://schemas.microsoft.com/office/drawing/2014/main" id="{9D259167-2D3C-31FC-B79F-D4D0CF5B2020}"/>
              </a:ext>
            </a:extLst>
          </p:cNvPr>
          <p:cNvSpPr>
            <a:spLocks noGrp="1" noChangeArrowheads="1"/>
          </p:cNvSpPr>
          <p:nvPr>
            <p:ph idx="1"/>
          </p:nvPr>
        </p:nvSpPr>
        <p:spPr>
          <a:xfrm>
            <a:off x="152400" y="1447800"/>
            <a:ext cx="8763000" cy="4876800"/>
          </a:xfrm>
        </p:spPr>
        <p:txBody>
          <a:bodyPr/>
          <a:lstStyle/>
          <a:p>
            <a:pPr marL="0" indent="0" algn="just">
              <a:buNone/>
            </a:pPr>
            <a:endParaRPr lang="en-GB" altLang="tr-TR" sz="2400"/>
          </a:p>
          <a:p>
            <a:pPr algn="just"/>
            <a:endParaRPr lang="en-GB" altLang="tr-TR" sz="2600"/>
          </a:p>
          <a:p>
            <a:endParaRPr lang="en-GB" altLang="en-US"/>
          </a:p>
        </p:txBody>
      </p:sp>
      <p:sp>
        <p:nvSpPr>
          <p:cNvPr id="5" name="Footer Placeholder 4">
            <a:extLst>
              <a:ext uri="{FF2B5EF4-FFF2-40B4-BE49-F238E27FC236}">
                <a16:creationId xmlns:a16="http://schemas.microsoft.com/office/drawing/2014/main" id="{476CF3C6-6B3A-D7D1-C4FF-0891FB63AC92}"/>
              </a:ext>
            </a:extLst>
          </p:cNvPr>
          <p:cNvSpPr>
            <a:spLocks noGrp="1"/>
          </p:cNvSpPr>
          <p:nvPr>
            <p:ph type="ftr" sz="quarter" idx="10"/>
          </p:nvPr>
        </p:nvSpPr>
        <p:spPr/>
        <p:txBody>
          <a:bodyPr/>
          <a:lstStyle/>
          <a:p>
            <a:pPr>
              <a:defRPr/>
            </a:pPr>
            <a:r>
              <a:rPr lang="en-GB" altLang="tr-TR"/>
              <a:t>Too Inspired To Be Tired</a:t>
            </a:r>
            <a:endParaRPr lang="en-US" altLang="tr-TR"/>
          </a:p>
        </p:txBody>
      </p:sp>
      <p:sp>
        <p:nvSpPr>
          <p:cNvPr id="17413" name="Slide Number Placeholder 5">
            <a:extLst>
              <a:ext uri="{FF2B5EF4-FFF2-40B4-BE49-F238E27FC236}">
                <a16:creationId xmlns:a16="http://schemas.microsoft.com/office/drawing/2014/main" id="{FCE53EE1-8402-D976-A95B-E22376374294}"/>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spcBef>
                <a:spcPct val="0"/>
              </a:spcBef>
              <a:buFontTx/>
              <a:buNone/>
            </a:pPr>
            <a:fld id="{05AD81CF-D730-7446-9F07-D41BAD6C30CE}" type="slidenum">
              <a:rPr lang="en-US" altLang="tr-TR" sz="1400" smtClean="0">
                <a:solidFill>
                  <a:srgbClr val="002060"/>
                </a:solidFill>
              </a:rPr>
              <a:pPr>
                <a:spcBef>
                  <a:spcPct val="0"/>
                </a:spcBef>
                <a:buFontTx/>
                <a:buNone/>
              </a:pPr>
              <a:t>16</a:t>
            </a:fld>
            <a:endParaRPr lang="en-US" altLang="tr-TR" sz="1400">
              <a:solidFill>
                <a:srgbClr val="002060"/>
              </a:solidFill>
            </a:endParaRPr>
          </a:p>
        </p:txBody>
      </p:sp>
      <p:pic>
        <p:nvPicPr>
          <p:cNvPr id="6" name="Picture 5" descr="Graphical user interface, application&#10;&#10;Description automatically generated">
            <a:extLst>
              <a:ext uri="{FF2B5EF4-FFF2-40B4-BE49-F238E27FC236}">
                <a16:creationId xmlns:a16="http://schemas.microsoft.com/office/drawing/2014/main" id="{36284CB0-1421-B8F9-9C2A-B106287D3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46" y="1859360"/>
            <a:ext cx="7769907" cy="40416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5E75-047C-5C10-9F80-BD5F9E59B875}"/>
              </a:ext>
            </a:extLst>
          </p:cNvPr>
          <p:cNvSpPr>
            <a:spLocks noGrp="1"/>
          </p:cNvSpPr>
          <p:nvPr>
            <p:ph type="title"/>
          </p:nvPr>
        </p:nvSpPr>
        <p:spPr/>
        <p:txBody>
          <a:bodyPr/>
          <a:lstStyle/>
          <a:p>
            <a:r>
              <a:rPr lang="en-US"/>
              <a:t>Product Features </a:t>
            </a:r>
          </a:p>
        </p:txBody>
      </p:sp>
      <p:sp>
        <p:nvSpPr>
          <p:cNvPr id="3" name="Content Placeholder 2">
            <a:extLst>
              <a:ext uri="{FF2B5EF4-FFF2-40B4-BE49-F238E27FC236}">
                <a16:creationId xmlns:a16="http://schemas.microsoft.com/office/drawing/2014/main" id="{90C9A8A1-E447-A603-F11E-48E9DB281BE0}"/>
              </a:ext>
            </a:extLst>
          </p:cNvPr>
          <p:cNvSpPr>
            <a:spLocks noGrp="1"/>
          </p:cNvSpPr>
          <p:nvPr>
            <p:ph idx="1"/>
          </p:nvPr>
        </p:nvSpPr>
        <p:spPr/>
        <p:txBody>
          <a:bodyPr/>
          <a:lstStyle/>
          <a:p>
            <a:r>
              <a:rPr lang="en-US"/>
              <a:t>Restore Backup :</a:t>
            </a:r>
          </a:p>
          <a:p>
            <a:pPr marL="0" indent="0">
              <a:buNone/>
            </a:pPr>
            <a:r>
              <a:rPr lang="en-US"/>
              <a:t> </a:t>
            </a:r>
          </a:p>
          <a:p>
            <a:endParaRPr lang="en-US"/>
          </a:p>
          <a:p>
            <a:r>
              <a:rPr lang="en-US"/>
              <a:t>Choose File: </a:t>
            </a:r>
          </a:p>
          <a:p>
            <a:endParaRPr lang="en-US"/>
          </a:p>
          <a:p>
            <a:endParaRPr lang="en-US"/>
          </a:p>
          <a:p>
            <a:r>
              <a:rPr lang="en-US"/>
              <a:t>Download CSV: </a:t>
            </a:r>
          </a:p>
          <a:p>
            <a:endParaRPr lang="en-US"/>
          </a:p>
        </p:txBody>
      </p:sp>
      <p:sp>
        <p:nvSpPr>
          <p:cNvPr id="4" name="Footer Placeholder 3">
            <a:extLst>
              <a:ext uri="{FF2B5EF4-FFF2-40B4-BE49-F238E27FC236}">
                <a16:creationId xmlns:a16="http://schemas.microsoft.com/office/drawing/2014/main" id="{E7D9EACB-D794-B492-0D1A-DA29CB6A8082}"/>
              </a:ext>
            </a:extLst>
          </p:cNvPr>
          <p:cNvSpPr>
            <a:spLocks noGrp="1"/>
          </p:cNvSpPr>
          <p:nvPr>
            <p:ph type="ftr" sz="quarter" idx="10"/>
          </p:nvPr>
        </p:nvSpPr>
        <p:spPr/>
        <p:txBody>
          <a:bodyPr/>
          <a:lstStyle/>
          <a:p>
            <a:pPr>
              <a:defRPr/>
            </a:pPr>
            <a:r>
              <a:rPr lang="en-GB" altLang="tr-TR"/>
              <a:t>Too Inspired To Be Inspired </a:t>
            </a:r>
            <a:endParaRPr lang="en-US" altLang="tr-TR"/>
          </a:p>
        </p:txBody>
      </p:sp>
      <p:sp>
        <p:nvSpPr>
          <p:cNvPr id="5" name="Slide Number Placeholder 4">
            <a:extLst>
              <a:ext uri="{FF2B5EF4-FFF2-40B4-BE49-F238E27FC236}">
                <a16:creationId xmlns:a16="http://schemas.microsoft.com/office/drawing/2014/main" id="{4E1B497D-CC63-A64A-D3A9-F9E28A4C36E1}"/>
              </a:ext>
            </a:extLst>
          </p:cNvPr>
          <p:cNvSpPr>
            <a:spLocks noGrp="1"/>
          </p:cNvSpPr>
          <p:nvPr>
            <p:ph type="sldNum" sz="quarter" idx="11"/>
          </p:nvPr>
        </p:nvSpPr>
        <p:spPr/>
        <p:txBody>
          <a:bodyPr/>
          <a:lstStyle/>
          <a:p>
            <a:pPr>
              <a:defRPr/>
            </a:pPr>
            <a:fld id="{897F0A7A-BAA1-214F-B08C-54598D063647}" type="slidenum">
              <a:rPr lang="en-US" altLang="tr-TR" smtClean="0"/>
              <a:pPr>
                <a:defRPr/>
              </a:pPr>
              <a:t>17</a:t>
            </a:fld>
            <a:endParaRPr lang="en-US" altLang="tr-T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BADB505E-96A0-FA2C-D239-C2D8C414C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133600"/>
            <a:ext cx="2286000" cy="838200"/>
          </a:xfrm>
          <a:prstGeom prst="rect">
            <a:avLst/>
          </a:prstGeom>
        </p:spPr>
      </p:pic>
      <p:pic>
        <p:nvPicPr>
          <p:cNvPr id="9" name="Picture 8" descr="Shape&#10;&#10;Description automatically generated">
            <a:extLst>
              <a:ext uri="{FF2B5EF4-FFF2-40B4-BE49-F238E27FC236}">
                <a16:creationId xmlns:a16="http://schemas.microsoft.com/office/drawing/2014/main" id="{DEC20A28-5868-45B2-AEBD-C241FD1EF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4000500"/>
            <a:ext cx="2171700" cy="647700"/>
          </a:xfrm>
          <a:prstGeom prst="rect">
            <a:avLst/>
          </a:prstGeom>
        </p:spPr>
      </p:pic>
      <p:pic>
        <p:nvPicPr>
          <p:cNvPr id="11" name="Picture 10">
            <a:extLst>
              <a:ext uri="{FF2B5EF4-FFF2-40B4-BE49-F238E27FC236}">
                <a16:creationId xmlns:a16="http://schemas.microsoft.com/office/drawing/2014/main" id="{2F277B34-52A5-A461-9FF0-45674D71E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5611488"/>
            <a:ext cx="2286000" cy="927100"/>
          </a:xfrm>
          <a:prstGeom prst="rect">
            <a:avLst/>
          </a:prstGeom>
        </p:spPr>
      </p:pic>
    </p:spTree>
    <p:extLst>
      <p:ext uri="{BB962C8B-B14F-4D97-AF65-F5344CB8AC3E}">
        <p14:creationId xmlns:p14="http://schemas.microsoft.com/office/powerpoint/2010/main" val="232042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B132-F452-6B3F-1010-BB78ED7AAD1A}"/>
              </a:ext>
            </a:extLst>
          </p:cNvPr>
          <p:cNvSpPr>
            <a:spLocks noGrp="1"/>
          </p:cNvSpPr>
          <p:nvPr>
            <p:ph type="title"/>
          </p:nvPr>
        </p:nvSpPr>
        <p:spPr/>
        <p:txBody>
          <a:bodyPr/>
          <a:lstStyle/>
          <a:p>
            <a:r>
              <a:rPr lang="en-US"/>
              <a:t>Product Features </a:t>
            </a:r>
          </a:p>
        </p:txBody>
      </p:sp>
      <p:sp>
        <p:nvSpPr>
          <p:cNvPr id="3" name="Content Placeholder 2">
            <a:extLst>
              <a:ext uri="{FF2B5EF4-FFF2-40B4-BE49-F238E27FC236}">
                <a16:creationId xmlns:a16="http://schemas.microsoft.com/office/drawing/2014/main" id="{125F7EDA-F43E-F6A0-32FF-FC66CC7BC124}"/>
              </a:ext>
            </a:extLst>
          </p:cNvPr>
          <p:cNvSpPr>
            <a:spLocks noGrp="1"/>
          </p:cNvSpPr>
          <p:nvPr>
            <p:ph idx="1"/>
          </p:nvPr>
        </p:nvSpPr>
        <p:spPr/>
        <p:txBody>
          <a:bodyPr/>
          <a:lstStyle/>
          <a:p>
            <a:r>
              <a:rPr lang="en-US"/>
              <a:t>Delete and Edit Items:</a:t>
            </a:r>
          </a:p>
          <a:p>
            <a:endParaRPr lang="en-US"/>
          </a:p>
          <a:p>
            <a:endParaRPr lang="en-US"/>
          </a:p>
          <a:p>
            <a:endParaRPr lang="en-US"/>
          </a:p>
          <a:p>
            <a:r>
              <a:rPr lang="en-US"/>
              <a:t>Search Item</a:t>
            </a:r>
          </a:p>
          <a:p>
            <a:pPr marL="0" indent="0">
              <a:buNone/>
            </a:pPr>
            <a:endParaRPr lang="en-US"/>
          </a:p>
          <a:p>
            <a:pPr marL="0" indent="0">
              <a:buNone/>
            </a:pPr>
            <a:endParaRPr lang="en-US"/>
          </a:p>
          <a:p>
            <a:r>
              <a:rPr lang="en-US"/>
              <a:t>Add Item</a:t>
            </a:r>
          </a:p>
          <a:p>
            <a:endParaRPr lang="en-US"/>
          </a:p>
        </p:txBody>
      </p:sp>
      <p:sp>
        <p:nvSpPr>
          <p:cNvPr id="4" name="Footer Placeholder 3">
            <a:extLst>
              <a:ext uri="{FF2B5EF4-FFF2-40B4-BE49-F238E27FC236}">
                <a16:creationId xmlns:a16="http://schemas.microsoft.com/office/drawing/2014/main" id="{1905442F-804C-F1DB-5E15-DEF1187D5287}"/>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13815050-C5F6-D16F-B90B-6FC6F60A6DCF}"/>
              </a:ext>
            </a:extLst>
          </p:cNvPr>
          <p:cNvSpPr>
            <a:spLocks noGrp="1"/>
          </p:cNvSpPr>
          <p:nvPr>
            <p:ph type="sldNum" sz="quarter" idx="11"/>
          </p:nvPr>
        </p:nvSpPr>
        <p:spPr/>
        <p:txBody>
          <a:bodyPr/>
          <a:lstStyle/>
          <a:p>
            <a:pPr>
              <a:defRPr/>
            </a:pPr>
            <a:fld id="{897F0A7A-BAA1-214F-B08C-54598D063647}" type="slidenum">
              <a:rPr lang="en-US" altLang="tr-TR" smtClean="0"/>
              <a:pPr>
                <a:defRPr/>
              </a:pPr>
              <a:t>18</a:t>
            </a:fld>
            <a:endParaRPr lang="en-US" altLang="tr-TR"/>
          </a:p>
        </p:txBody>
      </p:sp>
      <p:pic>
        <p:nvPicPr>
          <p:cNvPr id="7" name="Picture 6" descr="Shape, rectangle&#10;&#10;Description automatically generated">
            <a:extLst>
              <a:ext uri="{FF2B5EF4-FFF2-40B4-BE49-F238E27FC236}">
                <a16:creationId xmlns:a16="http://schemas.microsoft.com/office/drawing/2014/main" id="{27A8E38C-85F0-F900-F019-8C2B0EFDA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4418822"/>
            <a:ext cx="3835400" cy="762000"/>
          </a:xfrm>
          <a:prstGeom prst="rect">
            <a:avLst/>
          </a:prstGeom>
        </p:spPr>
      </p:pic>
      <p:pic>
        <p:nvPicPr>
          <p:cNvPr id="9" name="Picture 8">
            <a:extLst>
              <a:ext uri="{FF2B5EF4-FFF2-40B4-BE49-F238E27FC236}">
                <a16:creationId xmlns:a16="http://schemas.microsoft.com/office/drawing/2014/main" id="{C7BA2381-6885-0A12-A899-42413C852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82" y="6063861"/>
            <a:ext cx="1905000" cy="774700"/>
          </a:xfrm>
          <a:prstGeom prst="rect">
            <a:avLst/>
          </a:prstGeom>
        </p:spPr>
      </p:pic>
      <p:pic>
        <p:nvPicPr>
          <p:cNvPr id="11" name="Picture 10">
            <a:extLst>
              <a:ext uri="{FF2B5EF4-FFF2-40B4-BE49-F238E27FC236}">
                <a16:creationId xmlns:a16="http://schemas.microsoft.com/office/drawing/2014/main" id="{F500AC78-7F6D-741A-A948-9031D52B1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961761"/>
            <a:ext cx="1943100" cy="1943100"/>
          </a:xfrm>
          <a:prstGeom prst="rect">
            <a:avLst/>
          </a:prstGeom>
        </p:spPr>
      </p:pic>
    </p:spTree>
    <p:extLst>
      <p:ext uri="{BB962C8B-B14F-4D97-AF65-F5344CB8AC3E}">
        <p14:creationId xmlns:p14="http://schemas.microsoft.com/office/powerpoint/2010/main" val="230751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53D7-96C9-075F-8992-3EC59C133FFF}"/>
              </a:ext>
            </a:extLst>
          </p:cNvPr>
          <p:cNvSpPr>
            <a:spLocks noGrp="1"/>
          </p:cNvSpPr>
          <p:nvPr>
            <p:ph type="title"/>
          </p:nvPr>
        </p:nvSpPr>
        <p:spPr/>
        <p:txBody>
          <a:bodyPr/>
          <a:lstStyle/>
          <a:p>
            <a:r>
              <a:rPr lang="en-US"/>
              <a:t>Product Features </a:t>
            </a:r>
          </a:p>
        </p:txBody>
      </p:sp>
      <p:sp>
        <p:nvSpPr>
          <p:cNvPr id="3" name="Content Placeholder 2">
            <a:extLst>
              <a:ext uri="{FF2B5EF4-FFF2-40B4-BE49-F238E27FC236}">
                <a16:creationId xmlns:a16="http://schemas.microsoft.com/office/drawing/2014/main" id="{4F4544E4-513F-34B2-881C-7F6CDB73FFD1}"/>
              </a:ext>
            </a:extLst>
          </p:cNvPr>
          <p:cNvSpPr>
            <a:spLocks noGrp="1"/>
          </p:cNvSpPr>
          <p:nvPr>
            <p:ph idx="1"/>
          </p:nvPr>
        </p:nvSpPr>
        <p:spPr/>
        <p:txBody>
          <a:bodyPr/>
          <a:lstStyle/>
          <a:p>
            <a:r>
              <a:rPr lang="en-US"/>
              <a:t>Pagination</a:t>
            </a:r>
          </a:p>
          <a:p>
            <a:endParaRPr lang="en-US"/>
          </a:p>
          <a:p>
            <a:endParaRPr lang="en-US"/>
          </a:p>
          <a:p>
            <a:endParaRPr lang="en-US"/>
          </a:p>
          <a:p>
            <a:r>
              <a:rPr lang="en-US"/>
              <a:t>Sorting Arrows:</a:t>
            </a:r>
          </a:p>
          <a:p>
            <a:endParaRPr lang="en-US"/>
          </a:p>
          <a:p>
            <a:endParaRPr lang="en-US"/>
          </a:p>
        </p:txBody>
      </p:sp>
      <p:sp>
        <p:nvSpPr>
          <p:cNvPr id="4" name="Footer Placeholder 3">
            <a:extLst>
              <a:ext uri="{FF2B5EF4-FFF2-40B4-BE49-F238E27FC236}">
                <a16:creationId xmlns:a16="http://schemas.microsoft.com/office/drawing/2014/main" id="{35D49057-99F5-CB48-5908-A7D09A16F015}"/>
              </a:ext>
            </a:extLst>
          </p:cNvPr>
          <p:cNvSpPr>
            <a:spLocks noGrp="1"/>
          </p:cNvSpPr>
          <p:nvPr>
            <p:ph type="ftr" sz="quarter" idx="10"/>
          </p:nvPr>
        </p:nvSpPr>
        <p:spPr/>
        <p:txBody>
          <a:bodyPr/>
          <a:lstStyle/>
          <a:p>
            <a:pPr>
              <a:defRPr/>
            </a:pPr>
            <a:r>
              <a:rPr lang="en-GB" altLang="tr-TR"/>
              <a:t>Too Be Inspired To Be Tired</a:t>
            </a:r>
            <a:endParaRPr lang="en-US" altLang="tr-TR"/>
          </a:p>
        </p:txBody>
      </p:sp>
      <p:sp>
        <p:nvSpPr>
          <p:cNvPr id="5" name="Slide Number Placeholder 4">
            <a:extLst>
              <a:ext uri="{FF2B5EF4-FFF2-40B4-BE49-F238E27FC236}">
                <a16:creationId xmlns:a16="http://schemas.microsoft.com/office/drawing/2014/main" id="{462B593F-FB1F-AEB3-1F97-E7F58FC2B957}"/>
              </a:ext>
            </a:extLst>
          </p:cNvPr>
          <p:cNvSpPr>
            <a:spLocks noGrp="1"/>
          </p:cNvSpPr>
          <p:nvPr>
            <p:ph type="sldNum" sz="quarter" idx="11"/>
          </p:nvPr>
        </p:nvSpPr>
        <p:spPr/>
        <p:txBody>
          <a:bodyPr/>
          <a:lstStyle/>
          <a:p>
            <a:pPr>
              <a:defRPr/>
            </a:pPr>
            <a:fld id="{897F0A7A-BAA1-214F-B08C-54598D063647}" type="slidenum">
              <a:rPr lang="en-US" altLang="tr-TR" smtClean="0"/>
              <a:pPr>
                <a:defRPr/>
              </a:pPr>
              <a:t>19</a:t>
            </a:fld>
            <a:endParaRPr lang="en-US" altLang="tr-TR"/>
          </a:p>
        </p:txBody>
      </p:sp>
      <p:pic>
        <p:nvPicPr>
          <p:cNvPr id="9" name="Picture 8">
            <a:extLst>
              <a:ext uri="{FF2B5EF4-FFF2-40B4-BE49-F238E27FC236}">
                <a16:creationId xmlns:a16="http://schemas.microsoft.com/office/drawing/2014/main" id="{55689900-1290-4DED-38D5-DA5FA0B05DE2}"/>
              </a:ext>
            </a:extLst>
          </p:cNvPr>
          <p:cNvPicPr>
            <a:picLocks noChangeAspect="1"/>
          </p:cNvPicPr>
          <p:nvPr/>
        </p:nvPicPr>
        <p:blipFill rotWithShape="1">
          <a:blip r:embed="rId2">
            <a:extLst>
              <a:ext uri="{28A0092B-C50C-407E-A947-70E740481C1C}">
                <a14:useLocalDpi xmlns:a14="http://schemas.microsoft.com/office/drawing/2010/main" val="0"/>
              </a:ext>
            </a:extLst>
          </a:blip>
          <a:srcRect t="31247" r="92260"/>
          <a:stretch/>
        </p:blipFill>
        <p:spPr>
          <a:xfrm>
            <a:off x="609599" y="4844142"/>
            <a:ext cx="1632489" cy="564579"/>
          </a:xfrm>
          <a:prstGeom prst="rect">
            <a:avLst/>
          </a:prstGeom>
        </p:spPr>
      </p:pic>
      <p:sp>
        <p:nvSpPr>
          <p:cNvPr id="6" name="Oval 5">
            <a:extLst>
              <a:ext uri="{FF2B5EF4-FFF2-40B4-BE49-F238E27FC236}">
                <a16:creationId xmlns:a16="http://schemas.microsoft.com/office/drawing/2014/main" id="{7C032BE8-F6EF-6AAA-B575-AAF4E6DA3C33}"/>
              </a:ext>
            </a:extLst>
          </p:cNvPr>
          <p:cNvSpPr/>
          <p:nvPr/>
        </p:nvSpPr>
        <p:spPr>
          <a:xfrm>
            <a:off x="1894115" y="4844142"/>
            <a:ext cx="446313" cy="6204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picture containing logo&#10;&#10;Description automatically generated">
            <a:extLst>
              <a:ext uri="{FF2B5EF4-FFF2-40B4-BE49-F238E27FC236}">
                <a16:creationId xmlns:a16="http://schemas.microsoft.com/office/drawing/2014/main" id="{9ED0545B-C2EC-1400-C825-6F78BB1D2449}"/>
              </a:ext>
            </a:extLst>
          </p:cNvPr>
          <p:cNvPicPr>
            <a:picLocks noChangeAspect="1"/>
          </p:cNvPicPr>
          <p:nvPr/>
        </p:nvPicPr>
        <p:blipFill>
          <a:blip r:embed="rId3"/>
          <a:stretch>
            <a:fillRect/>
          </a:stretch>
        </p:blipFill>
        <p:spPr>
          <a:xfrm>
            <a:off x="2203676" y="2269671"/>
            <a:ext cx="1971675" cy="685800"/>
          </a:xfrm>
          <a:prstGeom prst="rect">
            <a:avLst/>
          </a:prstGeom>
        </p:spPr>
      </p:pic>
      <p:pic>
        <p:nvPicPr>
          <p:cNvPr id="10" name="Picture 10" descr="A picture containing text&#10;&#10;Description automatically generated">
            <a:extLst>
              <a:ext uri="{FF2B5EF4-FFF2-40B4-BE49-F238E27FC236}">
                <a16:creationId xmlns:a16="http://schemas.microsoft.com/office/drawing/2014/main" id="{A37C446F-5BE7-8431-7C1A-2465CA109019}"/>
              </a:ext>
            </a:extLst>
          </p:cNvPr>
          <p:cNvPicPr>
            <a:picLocks noChangeAspect="1"/>
          </p:cNvPicPr>
          <p:nvPr/>
        </p:nvPicPr>
        <p:blipFill>
          <a:blip r:embed="rId4"/>
          <a:stretch>
            <a:fillRect/>
          </a:stretch>
        </p:blipFill>
        <p:spPr>
          <a:xfrm>
            <a:off x="675595" y="2213202"/>
            <a:ext cx="1609725" cy="733425"/>
          </a:xfrm>
          <a:prstGeom prst="rect">
            <a:avLst/>
          </a:prstGeom>
        </p:spPr>
      </p:pic>
    </p:spTree>
    <p:extLst>
      <p:ext uri="{BB962C8B-B14F-4D97-AF65-F5344CB8AC3E}">
        <p14:creationId xmlns:p14="http://schemas.microsoft.com/office/powerpoint/2010/main" val="233243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75C207E-556A-D4CA-AFCB-E70EC9EBF2AD}"/>
              </a:ext>
            </a:extLst>
          </p:cNvPr>
          <p:cNvSpPr>
            <a:spLocks noGrp="1" noChangeArrowheads="1"/>
          </p:cNvSpPr>
          <p:nvPr>
            <p:ph type="title"/>
          </p:nvPr>
        </p:nvSpPr>
        <p:spPr/>
        <p:txBody>
          <a:bodyPr/>
          <a:lstStyle/>
          <a:p>
            <a:r>
              <a:rPr lang="en-US" altLang="tr-TR"/>
              <a:t>Presentation Outline</a:t>
            </a:r>
            <a:endParaRPr lang="en-GB" altLang="en-US"/>
          </a:p>
        </p:txBody>
      </p:sp>
      <p:sp>
        <p:nvSpPr>
          <p:cNvPr id="9219" name="Content Placeholder 2">
            <a:extLst>
              <a:ext uri="{FF2B5EF4-FFF2-40B4-BE49-F238E27FC236}">
                <a16:creationId xmlns:a16="http://schemas.microsoft.com/office/drawing/2014/main" id="{B9352397-556C-6EE0-3BC7-FD91FC823EDF}"/>
              </a:ext>
            </a:extLst>
          </p:cNvPr>
          <p:cNvSpPr>
            <a:spLocks noGrp="1" noChangeArrowheads="1"/>
          </p:cNvSpPr>
          <p:nvPr>
            <p:ph idx="1"/>
          </p:nvPr>
        </p:nvSpPr>
        <p:spPr>
          <a:xfrm>
            <a:off x="152400" y="1447800"/>
            <a:ext cx="8763000" cy="4876800"/>
          </a:xfrm>
        </p:spPr>
        <p:txBody>
          <a:bodyPr/>
          <a:lstStyle/>
          <a:p>
            <a:pPr algn="just"/>
            <a:r>
              <a:rPr lang="en-GB" altLang="tr-TR" sz="2800"/>
              <a:t>Project Vision</a:t>
            </a:r>
          </a:p>
          <a:p>
            <a:pPr algn="just"/>
            <a:r>
              <a:rPr lang="en-GB" altLang="tr-TR" sz="2800"/>
              <a:t>Project Planning</a:t>
            </a:r>
          </a:p>
          <a:p>
            <a:pPr algn="just"/>
            <a:r>
              <a:rPr lang="en-GB" altLang="tr-TR" sz="2800"/>
              <a:t>Project Requirements</a:t>
            </a:r>
          </a:p>
          <a:p>
            <a:pPr algn="just"/>
            <a:r>
              <a:rPr lang="en-GB" altLang="tr-TR" sz="2800"/>
              <a:t>Product Design</a:t>
            </a:r>
          </a:p>
          <a:p>
            <a:pPr algn="just"/>
            <a:r>
              <a:rPr lang="en-GB" altLang="tr-TR" sz="2800"/>
              <a:t>Project Implementation</a:t>
            </a:r>
          </a:p>
          <a:p>
            <a:pPr algn="just"/>
            <a:r>
              <a:rPr lang="en-GB" altLang="tr-TR" sz="2800"/>
              <a:t>Product Testing</a:t>
            </a:r>
          </a:p>
          <a:p>
            <a:pPr algn="just"/>
            <a:r>
              <a:rPr lang="en-GB" altLang="tr-TR" sz="2800"/>
              <a:t>Lessons Learned</a:t>
            </a:r>
          </a:p>
          <a:p>
            <a:pPr algn="just"/>
            <a:r>
              <a:rPr lang="en-GB" altLang="tr-TR" sz="2800"/>
              <a:t>Product Launch / Demonstration</a:t>
            </a:r>
          </a:p>
          <a:p>
            <a:pPr algn="just"/>
            <a:r>
              <a:rPr lang="en-GB" altLang="tr-TR" sz="2800"/>
              <a:t>Questions</a:t>
            </a:r>
          </a:p>
          <a:p>
            <a:pPr algn="just"/>
            <a:endParaRPr lang="en-GB" altLang="tr-TR" sz="2400"/>
          </a:p>
          <a:p>
            <a:pPr algn="just"/>
            <a:endParaRPr lang="en-GB" altLang="tr-TR" sz="2400"/>
          </a:p>
          <a:p>
            <a:pPr algn="just"/>
            <a:endParaRPr lang="en-GB" altLang="tr-TR" sz="2600"/>
          </a:p>
          <a:p>
            <a:endParaRPr lang="en-GB" altLang="en-US"/>
          </a:p>
        </p:txBody>
      </p:sp>
      <p:sp>
        <p:nvSpPr>
          <p:cNvPr id="5" name="Footer Placeholder 4">
            <a:extLst>
              <a:ext uri="{FF2B5EF4-FFF2-40B4-BE49-F238E27FC236}">
                <a16:creationId xmlns:a16="http://schemas.microsoft.com/office/drawing/2014/main" id="{C1F85EE7-B62D-1F56-6245-0F42DC3E072B}"/>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9221" name="Slide Number Placeholder 5">
            <a:extLst>
              <a:ext uri="{FF2B5EF4-FFF2-40B4-BE49-F238E27FC236}">
                <a16:creationId xmlns:a16="http://schemas.microsoft.com/office/drawing/2014/main" id="{5BB91D8A-E6FA-890E-423D-B265CB5B3FD4}"/>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spcBef>
                <a:spcPct val="0"/>
              </a:spcBef>
              <a:buFontTx/>
              <a:buNone/>
            </a:pPr>
            <a:fld id="{7C04F4BD-AFAE-AF42-92DC-0159FEDEBF67}" type="slidenum">
              <a:rPr lang="en-US" altLang="tr-TR" sz="1400" smtClean="0">
                <a:solidFill>
                  <a:srgbClr val="002060"/>
                </a:solidFill>
              </a:rPr>
              <a:pPr>
                <a:spcBef>
                  <a:spcPct val="0"/>
                </a:spcBef>
                <a:buFontTx/>
                <a:buNone/>
              </a:pPr>
              <a:t>2</a:t>
            </a:fld>
            <a:endParaRPr lang="en-US" altLang="tr-TR" sz="14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53F3453-BB64-BCCA-5A52-73D25079E335}"/>
              </a:ext>
            </a:extLst>
          </p:cNvPr>
          <p:cNvSpPr>
            <a:spLocks noGrp="1" noChangeArrowheads="1"/>
          </p:cNvSpPr>
          <p:nvPr>
            <p:ph type="title"/>
          </p:nvPr>
        </p:nvSpPr>
        <p:spPr/>
        <p:txBody>
          <a:bodyPr/>
          <a:lstStyle/>
          <a:p>
            <a:r>
              <a:rPr lang="en-US" altLang="en-US"/>
              <a:t>Project Demonstration</a:t>
            </a:r>
            <a:endParaRPr lang="en-GB" altLang="en-US"/>
          </a:p>
        </p:txBody>
      </p:sp>
      <p:sp>
        <p:nvSpPr>
          <p:cNvPr id="18435" name="Content Placeholder 2">
            <a:extLst>
              <a:ext uri="{FF2B5EF4-FFF2-40B4-BE49-F238E27FC236}">
                <a16:creationId xmlns:a16="http://schemas.microsoft.com/office/drawing/2014/main" id="{535A61D6-71FB-7D98-C12A-FC93C719418C}"/>
              </a:ext>
            </a:extLst>
          </p:cNvPr>
          <p:cNvSpPr>
            <a:spLocks noGrp="1" noChangeArrowheads="1"/>
          </p:cNvSpPr>
          <p:nvPr>
            <p:ph idx="1"/>
          </p:nvPr>
        </p:nvSpPr>
        <p:spPr>
          <a:xfrm>
            <a:off x="152400" y="1447800"/>
            <a:ext cx="8763000" cy="4876800"/>
          </a:xfrm>
        </p:spPr>
        <p:txBody>
          <a:bodyPr/>
          <a:lstStyle/>
          <a:p>
            <a:endParaRPr lang="en-GB" altLang="tr-TR" sz="2400"/>
          </a:p>
          <a:p>
            <a:pPr algn="just"/>
            <a:endParaRPr lang="en-GB" altLang="tr-TR" sz="2600"/>
          </a:p>
          <a:p>
            <a:endParaRPr lang="en-GB" altLang="en-US"/>
          </a:p>
        </p:txBody>
      </p:sp>
      <p:sp>
        <p:nvSpPr>
          <p:cNvPr id="5" name="Footer Placeholder 4">
            <a:extLst>
              <a:ext uri="{FF2B5EF4-FFF2-40B4-BE49-F238E27FC236}">
                <a16:creationId xmlns:a16="http://schemas.microsoft.com/office/drawing/2014/main" id="{8B1E1FD2-2812-053A-0AEE-6D1C19B71405}"/>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18437" name="Slide Number Placeholder 5">
            <a:extLst>
              <a:ext uri="{FF2B5EF4-FFF2-40B4-BE49-F238E27FC236}">
                <a16:creationId xmlns:a16="http://schemas.microsoft.com/office/drawing/2014/main" id="{744341E3-FC22-7600-D2C8-786D46DCB67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Ø"/>
              <a:defRPr sz="3200">
                <a:solidFill>
                  <a:srgbClr val="000066"/>
                </a:solidFill>
                <a:latin typeface="Times New Roman" panose="02020603050405020304" pitchFamily="18" charset="0"/>
              </a:defRPr>
            </a:lvl1pPr>
            <a:lvl2pPr marL="742950" indent="-285750">
              <a:spcBef>
                <a:spcPct val="20000"/>
              </a:spcBef>
              <a:buFont typeface="Wingdings" pitchFamily="2" charset="2"/>
              <a:buChar char="Ø"/>
              <a:defRPr sz="2800">
                <a:solidFill>
                  <a:srgbClr val="000066"/>
                </a:solidFill>
                <a:latin typeface="Times New Roman" panose="02020603050405020304" pitchFamily="18" charset="0"/>
              </a:defRPr>
            </a:lvl2pPr>
            <a:lvl3pPr marL="1143000" indent="-228600">
              <a:spcBef>
                <a:spcPct val="20000"/>
              </a:spcBef>
              <a:buFont typeface="Wingdings" pitchFamily="2" charset="2"/>
              <a:buChar char="Ø"/>
              <a:defRPr sz="2400">
                <a:solidFill>
                  <a:srgbClr val="000066"/>
                </a:solidFill>
                <a:latin typeface="Times New Roman" panose="02020603050405020304" pitchFamily="18" charset="0"/>
              </a:defRPr>
            </a:lvl3pPr>
            <a:lvl4pPr marL="1600200" indent="-228600">
              <a:spcBef>
                <a:spcPct val="20000"/>
              </a:spcBef>
              <a:buFont typeface="Wingdings" pitchFamily="2" charset="2"/>
              <a:buChar char="Ø"/>
              <a:defRPr sz="2000">
                <a:solidFill>
                  <a:srgbClr val="000066"/>
                </a:solidFill>
                <a:latin typeface="Times New Roman" panose="02020603050405020304" pitchFamily="18" charset="0"/>
              </a:defRPr>
            </a:lvl4pPr>
            <a:lvl5pPr marL="2057400" indent="-228600">
              <a:spcBef>
                <a:spcPct val="20000"/>
              </a:spcBef>
              <a:buFont typeface="Wingdings" pitchFamily="2" charset="2"/>
              <a:buChar char="Ø"/>
              <a:defRPr sz="2000">
                <a:solidFill>
                  <a:srgbClr val="000066"/>
                </a:solidFill>
                <a:latin typeface="Times New Roman" panose="02020603050405020304" pitchFamily="18" charset="0"/>
              </a:defRPr>
            </a:lvl5pPr>
            <a:lvl6pPr marL="25146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6pPr>
            <a:lvl7pPr marL="29718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7pPr>
            <a:lvl8pPr marL="34290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8pPr>
            <a:lvl9pPr marL="3886200" indent="-228600" eaLnBrk="0" fontAlgn="base" hangingPunct="0">
              <a:spcBef>
                <a:spcPct val="20000"/>
              </a:spcBef>
              <a:spcAft>
                <a:spcPct val="0"/>
              </a:spcAft>
              <a:buFont typeface="Wingdings" pitchFamily="2" charset="2"/>
              <a:buChar char="Ø"/>
              <a:defRPr sz="2000">
                <a:solidFill>
                  <a:srgbClr val="000066"/>
                </a:solidFill>
                <a:latin typeface="Times New Roman" panose="02020603050405020304" pitchFamily="18" charset="0"/>
              </a:defRPr>
            </a:lvl9pPr>
          </a:lstStyle>
          <a:p>
            <a:pPr>
              <a:spcBef>
                <a:spcPct val="0"/>
              </a:spcBef>
              <a:buFontTx/>
              <a:buNone/>
            </a:pPr>
            <a:fld id="{7C8E9573-A50F-0447-B387-C4C6559AFFC8}" type="slidenum">
              <a:rPr lang="en-US" altLang="tr-TR" sz="1400" smtClean="0">
                <a:solidFill>
                  <a:srgbClr val="002060"/>
                </a:solidFill>
              </a:rPr>
              <a:pPr>
                <a:spcBef>
                  <a:spcPct val="0"/>
                </a:spcBef>
                <a:buFontTx/>
                <a:buNone/>
              </a:pPr>
              <a:t>20</a:t>
            </a:fld>
            <a:endParaRPr lang="en-US" altLang="tr-TR" sz="140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9ED9-F361-0240-C237-B29591900C81}"/>
              </a:ext>
            </a:extLst>
          </p:cNvPr>
          <p:cNvSpPr>
            <a:spLocks noGrp="1"/>
          </p:cNvSpPr>
          <p:nvPr>
            <p:ph type="title"/>
          </p:nvPr>
        </p:nvSpPr>
        <p:spPr/>
        <p:txBody>
          <a:bodyPr/>
          <a:lstStyle/>
          <a:p>
            <a:endParaRPr lang="en-US">
              <a:cs typeface="Times New Roman"/>
            </a:endParaRPr>
          </a:p>
        </p:txBody>
      </p:sp>
      <p:sp>
        <p:nvSpPr>
          <p:cNvPr id="3" name="Content Placeholder 2">
            <a:extLst>
              <a:ext uri="{FF2B5EF4-FFF2-40B4-BE49-F238E27FC236}">
                <a16:creationId xmlns:a16="http://schemas.microsoft.com/office/drawing/2014/main" id="{49175C05-28C0-B2E0-90C5-B6BA8B92EE8B}"/>
              </a:ext>
            </a:extLst>
          </p:cNvPr>
          <p:cNvSpPr>
            <a:spLocks noGrp="1"/>
          </p:cNvSpPr>
          <p:nvPr>
            <p:ph idx="1"/>
          </p:nvPr>
        </p:nvSpPr>
        <p:spPr>
          <a:xfrm>
            <a:off x="152400" y="1447800"/>
            <a:ext cx="8839200" cy="4303743"/>
          </a:xfrm>
        </p:spPr>
        <p:txBody>
          <a:bodyPr/>
          <a:lstStyle/>
          <a:p>
            <a:pPr marL="0" indent="0">
              <a:buNone/>
            </a:pPr>
            <a:endParaRPr lang="en-US">
              <a:cs typeface="Times New Roman"/>
            </a:endParaRPr>
          </a:p>
          <a:p>
            <a:pPr marL="0" indent="0">
              <a:buNone/>
            </a:pPr>
            <a:endParaRPr lang="en-US">
              <a:cs typeface="Times New Roman"/>
            </a:endParaRPr>
          </a:p>
          <a:p>
            <a:pPr marL="0" indent="0" algn="ctr">
              <a:buNone/>
            </a:pPr>
            <a:r>
              <a:rPr lang="en-US" sz="9600">
                <a:cs typeface="Times New Roman"/>
              </a:rPr>
              <a:t>Q&amp;A</a:t>
            </a:r>
          </a:p>
        </p:txBody>
      </p:sp>
      <p:sp>
        <p:nvSpPr>
          <p:cNvPr id="4" name="Footer Placeholder 3">
            <a:extLst>
              <a:ext uri="{FF2B5EF4-FFF2-40B4-BE49-F238E27FC236}">
                <a16:creationId xmlns:a16="http://schemas.microsoft.com/office/drawing/2014/main" id="{66E82AF3-77CF-FA2F-5DB6-0173A57832ED}"/>
              </a:ext>
            </a:extLst>
          </p:cNvPr>
          <p:cNvSpPr>
            <a:spLocks noGrp="1"/>
          </p:cNvSpPr>
          <p:nvPr>
            <p:ph type="ftr" sz="quarter" idx="10"/>
          </p:nvPr>
        </p:nvSpPr>
        <p:spPr/>
        <p:txBody>
          <a:bodyPr/>
          <a:lstStyle/>
          <a:p>
            <a:pPr>
              <a:defRPr/>
            </a:pPr>
            <a:r>
              <a:rPr lang="en-GB" altLang="tr-TR"/>
              <a:t>Too Tired To Be Inspired </a:t>
            </a:r>
            <a:endParaRPr lang="en-US" altLang="tr-TR"/>
          </a:p>
        </p:txBody>
      </p:sp>
      <p:sp>
        <p:nvSpPr>
          <p:cNvPr id="5" name="Slide Number Placeholder 4">
            <a:extLst>
              <a:ext uri="{FF2B5EF4-FFF2-40B4-BE49-F238E27FC236}">
                <a16:creationId xmlns:a16="http://schemas.microsoft.com/office/drawing/2014/main" id="{9CF50C81-2177-FD94-6A41-CE18F3648D8C}"/>
              </a:ext>
            </a:extLst>
          </p:cNvPr>
          <p:cNvSpPr>
            <a:spLocks noGrp="1"/>
          </p:cNvSpPr>
          <p:nvPr>
            <p:ph type="sldNum" sz="quarter" idx="11"/>
          </p:nvPr>
        </p:nvSpPr>
        <p:spPr/>
        <p:txBody>
          <a:bodyPr/>
          <a:lstStyle/>
          <a:p>
            <a:pPr>
              <a:defRPr/>
            </a:pPr>
            <a:fld id="{897F0A7A-BAA1-214F-B08C-54598D063647}" type="slidenum">
              <a:rPr lang="en-US" altLang="tr-TR" smtClean="0"/>
              <a:pPr>
                <a:defRPr/>
              </a:pPr>
              <a:t>21</a:t>
            </a:fld>
            <a:endParaRPr lang="en-US" altLang="tr-TR"/>
          </a:p>
        </p:txBody>
      </p:sp>
    </p:spTree>
    <p:extLst>
      <p:ext uri="{BB962C8B-B14F-4D97-AF65-F5344CB8AC3E}">
        <p14:creationId xmlns:p14="http://schemas.microsoft.com/office/powerpoint/2010/main" val="5786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D1E2-2E0D-32ED-1E3E-491B93CE360F}"/>
              </a:ext>
            </a:extLst>
          </p:cNvPr>
          <p:cNvSpPr>
            <a:spLocks noGrp="1"/>
          </p:cNvSpPr>
          <p:nvPr>
            <p:ph type="title"/>
          </p:nvPr>
        </p:nvSpPr>
        <p:spPr/>
        <p:txBody>
          <a:bodyPr/>
          <a:lstStyle/>
          <a:p>
            <a:r>
              <a:rPr lang="en-US"/>
              <a:t>Project Vision </a:t>
            </a:r>
          </a:p>
        </p:txBody>
      </p:sp>
      <p:sp>
        <p:nvSpPr>
          <p:cNvPr id="3" name="Content Placeholder 2">
            <a:extLst>
              <a:ext uri="{FF2B5EF4-FFF2-40B4-BE49-F238E27FC236}">
                <a16:creationId xmlns:a16="http://schemas.microsoft.com/office/drawing/2014/main" id="{119A1481-8F27-CD1E-0110-6C9775D612E2}"/>
              </a:ext>
            </a:extLst>
          </p:cNvPr>
          <p:cNvSpPr>
            <a:spLocks noGrp="1"/>
          </p:cNvSpPr>
          <p:nvPr>
            <p:ph idx="1"/>
          </p:nvPr>
        </p:nvSpPr>
        <p:spPr/>
        <p:txBody>
          <a:bodyPr/>
          <a:lstStyle/>
          <a:p>
            <a:r>
              <a:rPr lang="en-US"/>
              <a:t>We created </a:t>
            </a:r>
            <a:r>
              <a:rPr lang="en-US" err="1"/>
              <a:t>TablePlusPlus</a:t>
            </a:r>
            <a:r>
              <a:rPr lang="en-US"/>
              <a:t> to ease the users experience when keeping track of multiple items. Simplifying the mundane of inventory management.  </a:t>
            </a:r>
          </a:p>
          <a:p>
            <a:r>
              <a:rPr lang="en-US"/>
              <a:t>The main stakeholder for this project is the IT Department in the Bell Library.</a:t>
            </a:r>
          </a:p>
          <a:p>
            <a:endParaRPr lang="en-US"/>
          </a:p>
        </p:txBody>
      </p:sp>
      <p:sp>
        <p:nvSpPr>
          <p:cNvPr id="4" name="Footer Placeholder 3">
            <a:extLst>
              <a:ext uri="{FF2B5EF4-FFF2-40B4-BE49-F238E27FC236}">
                <a16:creationId xmlns:a16="http://schemas.microsoft.com/office/drawing/2014/main" id="{B576B657-CB63-ABE3-1F77-BA4EB0508212}"/>
              </a:ext>
            </a:extLst>
          </p:cNvPr>
          <p:cNvSpPr>
            <a:spLocks noGrp="1"/>
          </p:cNvSpPr>
          <p:nvPr>
            <p:ph type="ftr" sz="quarter" idx="10"/>
          </p:nvPr>
        </p:nvSpPr>
        <p:spPr/>
        <p:txBody>
          <a:bodyPr/>
          <a:lstStyle/>
          <a:p>
            <a:pPr>
              <a:defRPr/>
            </a:pPr>
            <a:r>
              <a:rPr lang="en-GB"/>
              <a:t>Too Inspired to Be Tired</a:t>
            </a:r>
            <a:endParaRPr lang="en-GB" b="0" i="0"/>
          </a:p>
          <a:p>
            <a:pPr>
              <a:defRPr/>
            </a:pPr>
            <a:endParaRPr lang="en-GB" altLang="tr-TR">
              <a:cs typeface="Times New Roman"/>
            </a:endParaRPr>
          </a:p>
        </p:txBody>
      </p:sp>
      <p:sp>
        <p:nvSpPr>
          <p:cNvPr id="5" name="Slide Number Placeholder 4">
            <a:extLst>
              <a:ext uri="{FF2B5EF4-FFF2-40B4-BE49-F238E27FC236}">
                <a16:creationId xmlns:a16="http://schemas.microsoft.com/office/drawing/2014/main" id="{CEAA9D12-52A1-F873-5D91-71F2FFB5B18F}"/>
              </a:ext>
            </a:extLst>
          </p:cNvPr>
          <p:cNvSpPr>
            <a:spLocks noGrp="1"/>
          </p:cNvSpPr>
          <p:nvPr>
            <p:ph type="sldNum" sz="quarter" idx="11"/>
          </p:nvPr>
        </p:nvSpPr>
        <p:spPr/>
        <p:txBody>
          <a:bodyPr/>
          <a:lstStyle/>
          <a:p>
            <a:pPr>
              <a:defRPr/>
            </a:pPr>
            <a:fld id="{897F0A7A-BAA1-214F-B08C-54598D063647}" type="slidenum">
              <a:rPr lang="en-US" altLang="tr-TR" smtClean="0"/>
              <a:pPr>
                <a:defRPr/>
              </a:pPr>
              <a:t>3</a:t>
            </a:fld>
            <a:endParaRPr lang="en-US" altLang="tr-TR"/>
          </a:p>
        </p:txBody>
      </p:sp>
    </p:spTree>
    <p:extLst>
      <p:ext uri="{BB962C8B-B14F-4D97-AF65-F5344CB8AC3E}">
        <p14:creationId xmlns:p14="http://schemas.microsoft.com/office/powerpoint/2010/main" val="254819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9CF8-0042-0E75-371D-66AF1E59F571}"/>
              </a:ext>
            </a:extLst>
          </p:cNvPr>
          <p:cNvSpPr>
            <a:spLocks noGrp="1"/>
          </p:cNvSpPr>
          <p:nvPr>
            <p:ph type="title"/>
          </p:nvPr>
        </p:nvSpPr>
        <p:spPr/>
        <p:txBody>
          <a:bodyPr/>
          <a:lstStyle/>
          <a:p>
            <a:r>
              <a:rPr lang="en-US"/>
              <a:t>Project Vision</a:t>
            </a:r>
          </a:p>
        </p:txBody>
      </p:sp>
      <p:sp>
        <p:nvSpPr>
          <p:cNvPr id="3" name="Content Placeholder 2">
            <a:extLst>
              <a:ext uri="{FF2B5EF4-FFF2-40B4-BE49-F238E27FC236}">
                <a16:creationId xmlns:a16="http://schemas.microsoft.com/office/drawing/2014/main" id="{C45AEB83-6CBE-433B-8975-8C1B6598039F}"/>
              </a:ext>
            </a:extLst>
          </p:cNvPr>
          <p:cNvSpPr>
            <a:spLocks noGrp="1"/>
          </p:cNvSpPr>
          <p:nvPr>
            <p:ph idx="1"/>
          </p:nvPr>
        </p:nvSpPr>
        <p:spPr/>
        <p:txBody>
          <a:bodyPr/>
          <a:lstStyle/>
          <a:p>
            <a:r>
              <a:rPr lang="en-US"/>
              <a:t>We are unlike excel and google sheets which are user friendly applications and more accessible.</a:t>
            </a:r>
          </a:p>
          <a:p>
            <a:r>
              <a:rPr lang="en-US"/>
              <a:t>Our product was built to easily modified and changed while coming with an easy-to-use user interface to provide streamline access to non-tech savvy individuals.</a:t>
            </a:r>
            <a:endParaRPr lang="en-US">
              <a:cs typeface="Times New Roman"/>
            </a:endParaRPr>
          </a:p>
          <a:p>
            <a:pPr marL="0" indent="0">
              <a:buNone/>
            </a:pPr>
            <a:endParaRPr lang="en-US">
              <a:cs typeface="Times New Roman"/>
            </a:endParaRPr>
          </a:p>
          <a:p>
            <a:endParaRPr lang="en-US">
              <a:cs typeface="Times New Roman"/>
            </a:endParaRPr>
          </a:p>
        </p:txBody>
      </p:sp>
      <p:sp>
        <p:nvSpPr>
          <p:cNvPr id="4" name="Footer Placeholder 3">
            <a:extLst>
              <a:ext uri="{FF2B5EF4-FFF2-40B4-BE49-F238E27FC236}">
                <a16:creationId xmlns:a16="http://schemas.microsoft.com/office/drawing/2014/main" id="{1DAA6CAA-ADFB-95E3-91E2-ED155056F9CE}"/>
              </a:ext>
            </a:extLst>
          </p:cNvPr>
          <p:cNvSpPr>
            <a:spLocks noGrp="1"/>
          </p:cNvSpPr>
          <p:nvPr>
            <p:ph type="ftr" sz="quarter" idx="10"/>
          </p:nvPr>
        </p:nvSpPr>
        <p:spPr/>
        <p:txBody>
          <a:bodyPr/>
          <a:lstStyle/>
          <a:p>
            <a:pPr>
              <a:defRPr/>
            </a:pPr>
            <a:r>
              <a:rPr lang="en-GB"/>
              <a:t>Too Inspired to Be Tired</a:t>
            </a:r>
            <a:endParaRPr lang="en-GB" b="0" i="0"/>
          </a:p>
          <a:p>
            <a:pPr>
              <a:defRPr/>
            </a:pPr>
            <a:endParaRPr lang="en-GB" altLang="tr-TR">
              <a:cs typeface="Times New Roman"/>
            </a:endParaRPr>
          </a:p>
        </p:txBody>
      </p:sp>
      <p:sp>
        <p:nvSpPr>
          <p:cNvPr id="5" name="Slide Number Placeholder 4">
            <a:extLst>
              <a:ext uri="{FF2B5EF4-FFF2-40B4-BE49-F238E27FC236}">
                <a16:creationId xmlns:a16="http://schemas.microsoft.com/office/drawing/2014/main" id="{908FE904-CD1D-A0E2-8438-8109B6A93BCE}"/>
              </a:ext>
            </a:extLst>
          </p:cNvPr>
          <p:cNvSpPr>
            <a:spLocks noGrp="1"/>
          </p:cNvSpPr>
          <p:nvPr>
            <p:ph type="sldNum" sz="quarter" idx="11"/>
          </p:nvPr>
        </p:nvSpPr>
        <p:spPr/>
        <p:txBody>
          <a:bodyPr/>
          <a:lstStyle/>
          <a:p>
            <a:pPr>
              <a:defRPr/>
            </a:pPr>
            <a:fld id="{897F0A7A-BAA1-214F-B08C-54598D063647}" type="slidenum">
              <a:rPr lang="en-US" altLang="tr-TR" smtClean="0"/>
              <a:pPr>
                <a:defRPr/>
              </a:pPr>
              <a:t>4</a:t>
            </a:fld>
            <a:endParaRPr lang="en-US" altLang="tr-TR"/>
          </a:p>
        </p:txBody>
      </p:sp>
    </p:spTree>
    <p:extLst>
      <p:ext uri="{BB962C8B-B14F-4D97-AF65-F5344CB8AC3E}">
        <p14:creationId xmlns:p14="http://schemas.microsoft.com/office/powerpoint/2010/main" val="290866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FDC3-9B97-CC02-946E-1E6F6F9F3B86}"/>
              </a:ext>
            </a:extLst>
          </p:cNvPr>
          <p:cNvSpPr>
            <a:spLocks noGrp="1"/>
          </p:cNvSpPr>
          <p:nvPr>
            <p:ph type="title"/>
          </p:nvPr>
        </p:nvSpPr>
        <p:spPr/>
        <p:txBody>
          <a:bodyPr/>
          <a:lstStyle/>
          <a:p>
            <a:r>
              <a:rPr lang="en-US"/>
              <a:t>Project Planning</a:t>
            </a:r>
          </a:p>
        </p:txBody>
      </p:sp>
      <p:sp>
        <p:nvSpPr>
          <p:cNvPr id="3" name="Content Placeholder 2">
            <a:extLst>
              <a:ext uri="{FF2B5EF4-FFF2-40B4-BE49-F238E27FC236}">
                <a16:creationId xmlns:a16="http://schemas.microsoft.com/office/drawing/2014/main" id="{69E1B809-6D36-0231-64F7-151B8E9CEC04}"/>
              </a:ext>
            </a:extLst>
          </p:cNvPr>
          <p:cNvSpPr>
            <a:spLocks noGrp="1"/>
          </p:cNvSpPr>
          <p:nvPr>
            <p:ph idx="1"/>
          </p:nvPr>
        </p:nvSpPr>
        <p:spPr/>
        <p:txBody>
          <a:bodyPr/>
          <a:lstStyle/>
          <a:p>
            <a:r>
              <a:rPr lang="en-US"/>
              <a:t>We used Discord as a means of communication and agreed to a weekly in-person meeting at the library every Friday at 5:00 PM. Additionally, we decided to convene as needed throughout the week.</a:t>
            </a:r>
          </a:p>
          <a:p>
            <a:r>
              <a:rPr lang="en-US"/>
              <a:t> We utilized the iterative process as it involved repeated iterations of refining and improving our work through multiple feedback cycles until we achieved the desired final outcome.</a:t>
            </a:r>
          </a:p>
        </p:txBody>
      </p:sp>
      <p:sp>
        <p:nvSpPr>
          <p:cNvPr id="4" name="Footer Placeholder 3">
            <a:extLst>
              <a:ext uri="{FF2B5EF4-FFF2-40B4-BE49-F238E27FC236}">
                <a16:creationId xmlns:a16="http://schemas.microsoft.com/office/drawing/2014/main" id="{3AA43A95-FE53-5CA8-8718-102FD12B520B}"/>
              </a:ext>
            </a:extLst>
          </p:cNvPr>
          <p:cNvSpPr>
            <a:spLocks noGrp="1"/>
          </p:cNvSpPr>
          <p:nvPr>
            <p:ph type="ftr" sz="quarter" idx="10"/>
          </p:nvPr>
        </p:nvSpPr>
        <p:spPr/>
        <p:txBody>
          <a:bodyPr/>
          <a:lstStyle/>
          <a:p>
            <a:pPr>
              <a:defRPr/>
            </a:pPr>
            <a:r>
              <a:rPr lang="en-GB"/>
              <a:t>Too Inspired to Be Tired</a:t>
            </a:r>
            <a:endParaRPr lang="en-GB" b="0" i="0"/>
          </a:p>
          <a:p>
            <a:pPr>
              <a:defRPr/>
            </a:pPr>
            <a:endParaRPr lang="en-GB" altLang="tr-TR">
              <a:cs typeface="Times New Roman"/>
            </a:endParaRPr>
          </a:p>
        </p:txBody>
      </p:sp>
      <p:sp>
        <p:nvSpPr>
          <p:cNvPr id="5" name="Slide Number Placeholder 4">
            <a:extLst>
              <a:ext uri="{FF2B5EF4-FFF2-40B4-BE49-F238E27FC236}">
                <a16:creationId xmlns:a16="http://schemas.microsoft.com/office/drawing/2014/main" id="{04B9FC99-CB2D-F4BC-BE99-558D813F4156}"/>
              </a:ext>
            </a:extLst>
          </p:cNvPr>
          <p:cNvSpPr>
            <a:spLocks noGrp="1"/>
          </p:cNvSpPr>
          <p:nvPr>
            <p:ph type="sldNum" sz="quarter" idx="11"/>
          </p:nvPr>
        </p:nvSpPr>
        <p:spPr/>
        <p:txBody>
          <a:bodyPr/>
          <a:lstStyle/>
          <a:p>
            <a:pPr>
              <a:defRPr/>
            </a:pPr>
            <a:fld id="{897F0A7A-BAA1-214F-B08C-54598D063647}" type="slidenum">
              <a:rPr lang="en-US" altLang="tr-TR" smtClean="0"/>
              <a:pPr>
                <a:defRPr/>
              </a:pPr>
              <a:t>5</a:t>
            </a:fld>
            <a:endParaRPr lang="en-US" altLang="tr-TR"/>
          </a:p>
        </p:txBody>
      </p:sp>
    </p:spTree>
    <p:extLst>
      <p:ext uri="{BB962C8B-B14F-4D97-AF65-F5344CB8AC3E}">
        <p14:creationId xmlns:p14="http://schemas.microsoft.com/office/powerpoint/2010/main" val="246251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72F2-3677-9B5A-CFB8-E5D5B3686B2E}"/>
              </a:ext>
            </a:extLst>
          </p:cNvPr>
          <p:cNvSpPr>
            <a:spLocks noGrp="1"/>
          </p:cNvSpPr>
          <p:nvPr>
            <p:ph type="title"/>
          </p:nvPr>
        </p:nvSpPr>
        <p:spPr/>
        <p:txBody>
          <a:bodyPr/>
          <a:lstStyle/>
          <a:p>
            <a:r>
              <a:rPr lang="en-US"/>
              <a:t>Project Planning</a:t>
            </a:r>
          </a:p>
        </p:txBody>
      </p:sp>
      <p:sp>
        <p:nvSpPr>
          <p:cNvPr id="3" name="Content Placeholder 2">
            <a:extLst>
              <a:ext uri="{FF2B5EF4-FFF2-40B4-BE49-F238E27FC236}">
                <a16:creationId xmlns:a16="http://schemas.microsoft.com/office/drawing/2014/main" id="{44A62486-0D81-4A8E-F1E7-38DBBD16B35C}"/>
              </a:ext>
            </a:extLst>
          </p:cNvPr>
          <p:cNvSpPr>
            <a:spLocks noGrp="1"/>
          </p:cNvSpPr>
          <p:nvPr>
            <p:ph idx="1"/>
          </p:nvPr>
        </p:nvSpPr>
        <p:spPr/>
        <p:txBody>
          <a:bodyPr/>
          <a:lstStyle/>
          <a:p>
            <a:r>
              <a:rPr lang="en-GB" altLang="tr-TR" sz="3200"/>
              <a:t>The risk of accidental data loss during new data upload is the most critical risk in this project. To address this issue, we implemented a "Restore Data" button on our website, which enables the retrieval of any unintentionally deleted data.</a:t>
            </a:r>
            <a:endParaRPr lang="en-GB" altLang="tr-TR" sz="3200">
              <a:cs typeface="Times New Roman"/>
            </a:endParaRPr>
          </a:p>
          <a:p>
            <a:r>
              <a:rPr lang="en-GB"/>
              <a:t>The iteration process turned out to be a great process because we would get feedback which helped us improve and get better</a:t>
            </a:r>
            <a:endParaRPr lang="en-US"/>
          </a:p>
        </p:txBody>
      </p:sp>
      <p:sp>
        <p:nvSpPr>
          <p:cNvPr id="4" name="Footer Placeholder 3">
            <a:extLst>
              <a:ext uri="{FF2B5EF4-FFF2-40B4-BE49-F238E27FC236}">
                <a16:creationId xmlns:a16="http://schemas.microsoft.com/office/drawing/2014/main" id="{A89EC572-3D36-49B7-E6B2-817E5123FB38}"/>
              </a:ext>
            </a:extLst>
          </p:cNvPr>
          <p:cNvSpPr>
            <a:spLocks noGrp="1"/>
          </p:cNvSpPr>
          <p:nvPr>
            <p:ph type="ftr" sz="quarter" idx="10"/>
          </p:nvPr>
        </p:nvSpPr>
        <p:spPr/>
        <p:txBody>
          <a:bodyPr/>
          <a:lstStyle/>
          <a:p>
            <a:pPr>
              <a:defRPr/>
            </a:pPr>
            <a:r>
              <a:rPr lang="en-GB" altLang="tr-TR"/>
              <a:t>Too Inspired to Be Tired</a:t>
            </a:r>
            <a:endParaRPr lang="en-US"/>
          </a:p>
        </p:txBody>
      </p:sp>
      <p:sp>
        <p:nvSpPr>
          <p:cNvPr id="5" name="Slide Number Placeholder 4">
            <a:extLst>
              <a:ext uri="{FF2B5EF4-FFF2-40B4-BE49-F238E27FC236}">
                <a16:creationId xmlns:a16="http://schemas.microsoft.com/office/drawing/2014/main" id="{858E9833-306C-076C-9CB1-B401AED97873}"/>
              </a:ext>
            </a:extLst>
          </p:cNvPr>
          <p:cNvSpPr>
            <a:spLocks noGrp="1"/>
          </p:cNvSpPr>
          <p:nvPr>
            <p:ph type="sldNum" sz="quarter" idx="11"/>
          </p:nvPr>
        </p:nvSpPr>
        <p:spPr/>
        <p:txBody>
          <a:bodyPr/>
          <a:lstStyle/>
          <a:p>
            <a:pPr>
              <a:defRPr/>
            </a:pPr>
            <a:fld id="{897F0A7A-BAA1-214F-B08C-54598D063647}" type="slidenum">
              <a:rPr lang="en-US" altLang="tr-TR" smtClean="0"/>
              <a:pPr>
                <a:defRPr/>
              </a:pPr>
              <a:t>6</a:t>
            </a:fld>
            <a:endParaRPr lang="en-US" altLang="tr-TR"/>
          </a:p>
        </p:txBody>
      </p:sp>
    </p:spTree>
    <p:extLst>
      <p:ext uri="{BB962C8B-B14F-4D97-AF65-F5344CB8AC3E}">
        <p14:creationId xmlns:p14="http://schemas.microsoft.com/office/powerpoint/2010/main" val="19781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758A-B1DF-22F1-E0D8-44C375C3C059}"/>
              </a:ext>
            </a:extLst>
          </p:cNvPr>
          <p:cNvSpPr>
            <a:spLocks noGrp="1"/>
          </p:cNvSpPr>
          <p:nvPr>
            <p:ph type="title"/>
          </p:nvPr>
        </p:nvSpPr>
        <p:spPr/>
        <p:txBody>
          <a:bodyPr/>
          <a:lstStyle/>
          <a:p>
            <a:r>
              <a:rPr lang="en-US"/>
              <a:t>Project Requirements </a:t>
            </a:r>
          </a:p>
        </p:txBody>
      </p:sp>
      <p:sp>
        <p:nvSpPr>
          <p:cNvPr id="3" name="Content Placeholder 2">
            <a:extLst>
              <a:ext uri="{FF2B5EF4-FFF2-40B4-BE49-F238E27FC236}">
                <a16:creationId xmlns:a16="http://schemas.microsoft.com/office/drawing/2014/main" id="{1190C0D0-F58D-0BFF-0BE3-E1C771C52EFE}"/>
              </a:ext>
            </a:extLst>
          </p:cNvPr>
          <p:cNvSpPr>
            <a:spLocks noGrp="1"/>
          </p:cNvSpPr>
          <p:nvPr>
            <p:ph idx="1"/>
          </p:nvPr>
        </p:nvSpPr>
        <p:spPr/>
        <p:txBody>
          <a:bodyPr/>
          <a:lstStyle/>
          <a:p>
            <a:r>
              <a:rPr lang="en-GB" altLang="tr-TR" sz="3000"/>
              <a:t>Table Plus Plus will be used by two types of users - a regular user and a code editor. The regular user will be able to add, remove, and search for data within the database, while the code editor will have access to the program's code to make any required updates and modifications.</a:t>
            </a:r>
          </a:p>
          <a:p>
            <a:r>
              <a:rPr lang="en-GB" altLang="tr-TR" sz="3200"/>
              <a:t>The main use cases for this project are as follows uploading and downloading data, adding, editing, and deleting information, searching, sorting, and pagination of information.</a:t>
            </a:r>
          </a:p>
          <a:p>
            <a:endParaRPr lang="en-US"/>
          </a:p>
        </p:txBody>
      </p:sp>
      <p:sp>
        <p:nvSpPr>
          <p:cNvPr id="4" name="Footer Placeholder 3">
            <a:extLst>
              <a:ext uri="{FF2B5EF4-FFF2-40B4-BE49-F238E27FC236}">
                <a16:creationId xmlns:a16="http://schemas.microsoft.com/office/drawing/2014/main" id="{1B263293-B93C-401B-80DB-79645FCF85A7}"/>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C4817769-D8C9-C8A1-2D3C-8B0F30D64F9F}"/>
              </a:ext>
            </a:extLst>
          </p:cNvPr>
          <p:cNvSpPr>
            <a:spLocks noGrp="1"/>
          </p:cNvSpPr>
          <p:nvPr>
            <p:ph type="sldNum" sz="quarter" idx="11"/>
          </p:nvPr>
        </p:nvSpPr>
        <p:spPr/>
        <p:txBody>
          <a:bodyPr/>
          <a:lstStyle/>
          <a:p>
            <a:pPr>
              <a:defRPr/>
            </a:pPr>
            <a:fld id="{897F0A7A-BAA1-214F-B08C-54598D063647}" type="slidenum">
              <a:rPr lang="en-US" altLang="tr-TR" smtClean="0"/>
              <a:pPr>
                <a:defRPr/>
              </a:pPr>
              <a:t>7</a:t>
            </a:fld>
            <a:endParaRPr lang="en-US" altLang="tr-TR"/>
          </a:p>
        </p:txBody>
      </p:sp>
    </p:spTree>
    <p:extLst>
      <p:ext uri="{BB962C8B-B14F-4D97-AF65-F5344CB8AC3E}">
        <p14:creationId xmlns:p14="http://schemas.microsoft.com/office/powerpoint/2010/main" val="14945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131D-1130-3218-876F-15D7A70A297C}"/>
              </a:ext>
            </a:extLst>
          </p:cNvPr>
          <p:cNvSpPr>
            <a:spLocks noGrp="1"/>
          </p:cNvSpPr>
          <p:nvPr>
            <p:ph type="title"/>
          </p:nvPr>
        </p:nvSpPr>
        <p:spPr/>
        <p:txBody>
          <a:bodyPr/>
          <a:lstStyle/>
          <a:p>
            <a:r>
              <a:rPr lang="en-US"/>
              <a:t>Project Requirements </a:t>
            </a:r>
          </a:p>
        </p:txBody>
      </p:sp>
      <p:sp>
        <p:nvSpPr>
          <p:cNvPr id="3" name="Content Placeholder 2">
            <a:extLst>
              <a:ext uri="{FF2B5EF4-FFF2-40B4-BE49-F238E27FC236}">
                <a16:creationId xmlns:a16="http://schemas.microsoft.com/office/drawing/2014/main" id="{3F9E8432-1230-BC77-FF56-487B2586B7DF}"/>
              </a:ext>
            </a:extLst>
          </p:cNvPr>
          <p:cNvSpPr>
            <a:spLocks noGrp="1"/>
          </p:cNvSpPr>
          <p:nvPr>
            <p:ph idx="1"/>
          </p:nvPr>
        </p:nvSpPr>
        <p:spPr/>
        <p:txBody>
          <a:bodyPr/>
          <a:lstStyle/>
          <a:p>
            <a:r>
              <a:rPr lang="en-US"/>
              <a:t>Some of our major requirements include uploading data, downloading data to a file, editing information, searching information, deleting information and sorting information </a:t>
            </a:r>
          </a:p>
        </p:txBody>
      </p:sp>
      <p:sp>
        <p:nvSpPr>
          <p:cNvPr id="4" name="Footer Placeholder 3">
            <a:extLst>
              <a:ext uri="{FF2B5EF4-FFF2-40B4-BE49-F238E27FC236}">
                <a16:creationId xmlns:a16="http://schemas.microsoft.com/office/drawing/2014/main" id="{562D0896-50AC-F1A1-DAF1-833F2398B067}"/>
              </a:ext>
            </a:extLst>
          </p:cNvPr>
          <p:cNvSpPr>
            <a:spLocks noGrp="1"/>
          </p:cNvSpPr>
          <p:nvPr>
            <p:ph type="ftr" sz="quarter" idx="10"/>
          </p:nvPr>
        </p:nvSpPr>
        <p:spPr/>
        <p:txBody>
          <a:bodyPr/>
          <a:lstStyle/>
          <a:p>
            <a:pPr>
              <a:defRPr/>
            </a:pPr>
            <a:r>
              <a:rPr lang="en-GB" altLang="tr-TR"/>
              <a:t>Too Inspired To be Tired</a:t>
            </a:r>
            <a:endParaRPr lang="en-US" altLang="tr-TR"/>
          </a:p>
        </p:txBody>
      </p:sp>
      <p:sp>
        <p:nvSpPr>
          <p:cNvPr id="5" name="Slide Number Placeholder 4">
            <a:extLst>
              <a:ext uri="{FF2B5EF4-FFF2-40B4-BE49-F238E27FC236}">
                <a16:creationId xmlns:a16="http://schemas.microsoft.com/office/drawing/2014/main" id="{32C9B9A5-98E3-F74B-9FB5-8CCF628E691B}"/>
              </a:ext>
            </a:extLst>
          </p:cNvPr>
          <p:cNvSpPr>
            <a:spLocks noGrp="1"/>
          </p:cNvSpPr>
          <p:nvPr>
            <p:ph type="sldNum" sz="quarter" idx="11"/>
          </p:nvPr>
        </p:nvSpPr>
        <p:spPr/>
        <p:txBody>
          <a:bodyPr/>
          <a:lstStyle/>
          <a:p>
            <a:pPr>
              <a:defRPr/>
            </a:pPr>
            <a:fld id="{897F0A7A-BAA1-214F-B08C-54598D063647}" type="slidenum">
              <a:rPr lang="en-US" altLang="tr-TR" smtClean="0"/>
              <a:pPr>
                <a:defRPr/>
              </a:pPr>
              <a:t>8</a:t>
            </a:fld>
            <a:endParaRPr lang="en-US" altLang="tr-TR"/>
          </a:p>
        </p:txBody>
      </p:sp>
    </p:spTree>
    <p:extLst>
      <p:ext uri="{BB962C8B-B14F-4D97-AF65-F5344CB8AC3E}">
        <p14:creationId xmlns:p14="http://schemas.microsoft.com/office/powerpoint/2010/main" val="13290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098F-3391-7207-1B7C-B453815908B2}"/>
              </a:ext>
            </a:extLst>
          </p:cNvPr>
          <p:cNvSpPr>
            <a:spLocks noGrp="1"/>
          </p:cNvSpPr>
          <p:nvPr>
            <p:ph type="title"/>
          </p:nvPr>
        </p:nvSpPr>
        <p:spPr/>
        <p:txBody>
          <a:bodyPr/>
          <a:lstStyle/>
          <a:p>
            <a:r>
              <a:rPr lang="en-US"/>
              <a:t>Product Design </a:t>
            </a:r>
          </a:p>
        </p:txBody>
      </p:sp>
      <p:sp>
        <p:nvSpPr>
          <p:cNvPr id="3" name="Content Placeholder 2">
            <a:extLst>
              <a:ext uri="{FF2B5EF4-FFF2-40B4-BE49-F238E27FC236}">
                <a16:creationId xmlns:a16="http://schemas.microsoft.com/office/drawing/2014/main" id="{15454923-9F92-113D-EB3B-4134016B5C14}"/>
              </a:ext>
            </a:extLst>
          </p:cNvPr>
          <p:cNvSpPr>
            <a:spLocks noGrp="1"/>
          </p:cNvSpPr>
          <p:nvPr>
            <p:ph idx="1"/>
          </p:nvPr>
        </p:nvSpPr>
        <p:spPr/>
        <p:txBody>
          <a:bodyPr/>
          <a:lstStyle/>
          <a:p>
            <a:r>
              <a:rPr lang="en-GB" altLang="en-US"/>
              <a:t>Some main design decisions include using JavaScript for working with the data received from costumers, using HTML &amp; CSS for making the website look prettier and accessible. Some of the classes that we have added into our codes are add, search, edit and remove. We also have the sorting class that helps sort data per user’s selected column. The pagination feature organizes the display to be in pages compared to scrolling </a:t>
            </a:r>
          </a:p>
          <a:p>
            <a:endParaRPr lang="en-US"/>
          </a:p>
        </p:txBody>
      </p:sp>
      <p:sp>
        <p:nvSpPr>
          <p:cNvPr id="4" name="Footer Placeholder 3">
            <a:extLst>
              <a:ext uri="{FF2B5EF4-FFF2-40B4-BE49-F238E27FC236}">
                <a16:creationId xmlns:a16="http://schemas.microsoft.com/office/drawing/2014/main" id="{C1501FDF-1E3B-6C74-3CDA-1E79D0A6A0AD}"/>
              </a:ext>
            </a:extLst>
          </p:cNvPr>
          <p:cNvSpPr>
            <a:spLocks noGrp="1"/>
          </p:cNvSpPr>
          <p:nvPr>
            <p:ph type="ftr" sz="quarter" idx="10"/>
          </p:nvPr>
        </p:nvSpPr>
        <p:spPr/>
        <p:txBody>
          <a:bodyPr/>
          <a:lstStyle/>
          <a:p>
            <a:pPr>
              <a:defRPr/>
            </a:pPr>
            <a:r>
              <a:rPr lang="en-GB" altLang="tr-TR"/>
              <a:t>Too Inspired To be Tired </a:t>
            </a:r>
            <a:endParaRPr lang="en-US" altLang="tr-TR"/>
          </a:p>
        </p:txBody>
      </p:sp>
      <p:sp>
        <p:nvSpPr>
          <p:cNvPr id="5" name="Slide Number Placeholder 4">
            <a:extLst>
              <a:ext uri="{FF2B5EF4-FFF2-40B4-BE49-F238E27FC236}">
                <a16:creationId xmlns:a16="http://schemas.microsoft.com/office/drawing/2014/main" id="{3C823D7A-C1BE-1B0A-9F8A-652322FF99A5}"/>
              </a:ext>
            </a:extLst>
          </p:cNvPr>
          <p:cNvSpPr>
            <a:spLocks noGrp="1"/>
          </p:cNvSpPr>
          <p:nvPr>
            <p:ph type="sldNum" sz="quarter" idx="11"/>
          </p:nvPr>
        </p:nvSpPr>
        <p:spPr/>
        <p:txBody>
          <a:bodyPr/>
          <a:lstStyle/>
          <a:p>
            <a:pPr>
              <a:defRPr/>
            </a:pPr>
            <a:fld id="{897F0A7A-BAA1-214F-B08C-54598D063647}" type="slidenum">
              <a:rPr lang="en-US" altLang="tr-TR" smtClean="0"/>
              <a:pPr>
                <a:defRPr/>
              </a:pPr>
              <a:t>9</a:t>
            </a:fld>
            <a:endParaRPr lang="en-US" altLang="tr-TR"/>
          </a:p>
        </p:txBody>
      </p:sp>
    </p:spTree>
    <p:extLst>
      <p:ext uri="{BB962C8B-B14F-4D97-AF65-F5344CB8AC3E}">
        <p14:creationId xmlns:p14="http://schemas.microsoft.com/office/powerpoint/2010/main" val="2887651845"/>
      </p:ext>
    </p:extLst>
  </p:cSld>
  <p:clrMapOvr>
    <a:masterClrMapping/>
  </p:clrMapOvr>
</p:sld>
</file>

<file path=ppt/theme/theme1.xml><?xml version="1.0" encoding="utf-8"?>
<a:theme xmlns:a="http://schemas.openxmlformats.org/drawingml/2006/main" name="PROMOL design template">
  <a:themeElements>
    <a:clrScheme name="PROMO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OMO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MO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OMOL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OMOL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OMOL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OMOL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OMOL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OMOL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OMOL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OMOL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OMOL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OMOL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OMOL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background template</Template>
  <Application>Microsoft Office PowerPoint</Application>
  <PresentationFormat>On-screen Show (4:3)</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PROMOL design template</vt:lpstr>
      <vt:lpstr>3370- Software Engineering </vt:lpstr>
      <vt:lpstr>Presentation Outline</vt:lpstr>
      <vt:lpstr>Project Vision </vt:lpstr>
      <vt:lpstr>Project Vision</vt:lpstr>
      <vt:lpstr>Project Planning</vt:lpstr>
      <vt:lpstr>Project Planning</vt:lpstr>
      <vt:lpstr>Project Requirements </vt:lpstr>
      <vt:lpstr>Project Requirements </vt:lpstr>
      <vt:lpstr>Product Design </vt:lpstr>
      <vt:lpstr>Product Design </vt:lpstr>
      <vt:lpstr>Product Design </vt:lpstr>
      <vt:lpstr>Product Design </vt:lpstr>
      <vt:lpstr>Project Implementation</vt:lpstr>
      <vt:lpstr>Product Testing </vt:lpstr>
      <vt:lpstr>Lessons Learned</vt:lpstr>
      <vt:lpstr>Product Features</vt:lpstr>
      <vt:lpstr>Product Features </vt:lpstr>
      <vt:lpstr>Product Features </vt:lpstr>
      <vt:lpstr>Product Features </vt:lpstr>
      <vt:lpstr>Project Demonstration</vt:lpstr>
      <vt:lpstr>PowerPoint Presentation</vt:lpstr>
    </vt:vector>
  </TitlesOfParts>
  <Company>nps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Modeling</dc:title>
  <dc:creator>Dr. Kadir Alpaslan Demir</dc:creator>
  <cp:keywords>Domain Modeling</cp:keywords>
  <cp:revision>2</cp:revision>
  <dcterms:created xsi:type="dcterms:W3CDTF">2008-10-25T12:13:29Z</dcterms:created>
  <dcterms:modified xsi:type="dcterms:W3CDTF">2023-04-28T13:20:57Z</dcterms:modified>
</cp:coreProperties>
</file>