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9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1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4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25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797F0BD2-FB97-00B2-369E-7DD5048FA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3" r="29103" b="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AD128-3A82-62EE-D540-43D6A7165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r>
              <a:rPr lang="en-US" sz="6600"/>
              <a:t>NoaNodz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2ED0-1867-BE32-1C15-8B5A81E1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en-US" dirty="0"/>
              <a:t>By: Toronto Keyboard Maple Leaf Warriors</a:t>
            </a:r>
          </a:p>
        </p:txBody>
      </p:sp>
    </p:spTree>
    <p:extLst>
      <p:ext uri="{BB962C8B-B14F-4D97-AF65-F5344CB8AC3E}">
        <p14:creationId xmlns:p14="http://schemas.microsoft.com/office/powerpoint/2010/main" val="89653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Audio sound board">
            <a:extLst>
              <a:ext uri="{FF2B5EF4-FFF2-40B4-BE49-F238E27FC236}">
                <a16:creationId xmlns:a16="http://schemas.microsoft.com/office/drawing/2014/main" id="{B6C642B9-E7C0-714B-6F9D-EA86DEFC4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1" r="-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4F838-C837-5E24-31E4-EBE11987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26A9CC09-B471-9F1A-8C97-C1DFD536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n-US"/>
              <a:t>Easy Music Sharing</a:t>
            </a:r>
          </a:p>
          <a:p>
            <a:r>
              <a:rPr lang="en-US"/>
              <a:t>Central Music Hub for all websites</a:t>
            </a:r>
          </a:p>
          <a:p>
            <a:r>
              <a:rPr lang="en-US"/>
              <a:t>Used in conjunction with your favorite streaming service</a:t>
            </a:r>
          </a:p>
        </p:txBody>
      </p:sp>
    </p:spTree>
    <p:extLst>
      <p:ext uri="{BB962C8B-B14F-4D97-AF65-F5344CB8AC3E}">
        <p14:creationId xmlns:p14="http://schemas.microsoft.com/office/powerpoint/2010/main" val="15118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06DE4-1455-0B11-A453-CC66B917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Bar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E4403-759A-B89F-EC87-60859A7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47" y="3154598"/>
            <a:ext cx="12001938" cy="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B4A3-7D3A-3142-A6B7-E262ED4A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909" y="877652"/>
            <a:ext cx="9905999" cy="1360898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D3E560-1C86-D047-443D-49C769A95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19" y="196347"/>
            <a:ext cx="5913760" cy="57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0A27-0CFE-EDAF-EEC9-94E949F0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Album/Song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95948-6638-53A5-4FED-21F5DE79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07" y="2233833"/>
            <a:ext cx="10129983" cy="350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3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D1C6-A5EF-3685-58DA-382144A0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Artist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9843C-1D9F-A6DC-96B2-DFD17799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2067577"/>
            <a:ext cx="8940799" cy="391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0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F080-B260-BC04-BCF1-3F41A42C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Songs/Albums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EA9C9-9F69-8886-E295-58B47539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8" y="1910695"/>
            <a:ext cx="9494982" cy="41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30BB-B5E0-7FD3-4230-0318FE6D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Pages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7E997-1219-CA53-3FB7-7996F30B1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983060"/>
            <a:ext cx="5628147" cy="38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3299-C51B-03EA-B630-3F3E86D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59D30-69DE-DCA4-CB80-7708C54E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3573"/>
            <a:ext cx="9905999" cy="23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732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1"/>
      </a:lt2>
      <a:accent1>
        <a:srgbClr val="D739B5"/>
      </a:accent1>
      <a:accent2>
        <a:srgbClr val="A527C5"/>
      </a:accent2>
      <a:accent3>
        <a:srgbClr val="7539D7"/>
      </a:accent3>
      <a:accent4>
        <a:srgbClr val="393ECA"/>
      </a:accent4>
      <a:accent5>
        <a:srgbClr val="3980D7"/>
      </a:accent5>
      <a:accent6>
        <a:srgbClr val="27B1C5"/>
      </a:accent6>
      <a:hlink>
        <a:srgbClr val="3F64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Walbaum Display</vt:lpstr>
      <vt:lpstr>RegattaVTI</vt:lpstr>
      <vt:lpstr>NoaNodz</vt:lpstr>
      <vt:lpstr>Project Goal</vt:lpstr>
      <vt:lpstr>Menu Bar</vt:lpstr>
      <vt:lpstr>Home Page</vt:lpstr>
      <vt:lpstr>Album/Song Page</vt:lpstr>
      <vt:lpstr>Artist Page</vt:lpstr>
      <vt:lpstr>Individual Songs/Albums</vt:lpstr>
      <vt:lpstr>Embedded Pages</vt:lpstr>
      <vt:lpstr>Template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NoaNodz</dc:title>
  <dc:creator>Kevin White</dc:creator>
  <cp:lastModifiedBy>Kevin White</cp:lastModifiedBy>
  <cp:revision>1</cp:revision>
  <dcterms:created xsi:type="dcterms:W3CDTF">2022-11-23T00:06:23Z</dcterms:created>
  <dcterms:modified xsi:type="dcterms:W3CDTF">2022-11-23T00:27:31Z</dcterms:modified>
</cp:coreProperties>
</file>