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816B284-1302-471E-B5DA-96E72DBE2006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638D8D4-8B85-4B98-B5DC-9BB9E24A382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960795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B284-1302-471E-B5DA-96E72DBE2006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D8D4-8B85-4B98-B5DC-9BB9E24A3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01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B284-1302-471E-B5DA-96E72DBE2006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D8D4-8B85-4B98-B5DC-9BB9E24A3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0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B284-1302-471E-B5DA-96E72DBE2006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D8D4-8B85-4B98-B5DC-9BB9E24A3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15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B284-1302-471E-B5DA-96E72DBE2006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D8D4-8B85-4B98-B5DC-9BB9E24A382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2665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B284-1302-471E-B5DA-96E72DBE2006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D8D4-8B85-4B98-B5DC-9BB9E24A3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6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B284-1302-471E-B5DA-96E72DBE2006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D8D4-8B85-4B98-B5DC-9BB9E24A3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01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B284-1302-471E-B5DA-96E72DBE2006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D8D4-8B85-4B98-B5DC-9BB9E24A3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0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B284-1302-471E-B5DA-96E72DBE2006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D8D4-8B85-4B98-B5DC-9BB9E24A3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8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B284-1302-471E-B5DA-96E72DBE2006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D8D4-8B85-4B98-B5DC-9BB9E24A3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80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B284-1302-471E-B5DA-96E72DBE2006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D8D4-8B85-4B98-B5DC-9BB9E24A3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3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816B284-1302-471E-B5DA-96E72DBE2006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638D8D4-8B85-4B98-B5DC-9BB9E24A3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29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2D9E-2AD8-4FD9-9DA0-8C9313F72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Constructors | Destructors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F087659-464D-4E94-B2FE-0254F08714C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6658" y="1929007"/>
            <a:ext cx="5854243" cy="1821687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7F2FDC1-8057-45E7-AA5F-FD00C62626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62874" y="1263182"/>
            <a:ext cx="4391638" cy="372479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AD3CD8-5FBC-4B48-8167-FAF0F69197DC}"/>
              </a:ext>
            </a:extLst>
          </p:cNvPr>
          <p:cNvSpPr txBox="1"/>
          <p:nvPr/>
        </p:nvSpPr>
        <p:spPr>
          <a:xfrm>
            <a:off x="426128" y="4270159"/>
            <a:ext cx="49448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Overloaded Constructor: 2 or more Constructors that accept different</a:t>
            </a:r>
          </a:p>
          <a:p>
            <a:endParaRPr lang="en-US" dirty="0"/>
          </a:p>
          <a:p>
            <a:r>
              <a:rPr lang="en-US" dirty="0"/>
              <a:t>Used to make your Classes more user friendly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DD6A84-F28D-4387-8D8D-3D1FBA760822}"/>
              </a:ext>
            </a:extLst>
          </p:cNvPr>
          <p:cNvSpPr txBox="1"/>
          <p:nvPr/>
        </p:nvSpPr>
        <p:spPr>
          <a:xfrm>
            <a:off x="5789720" y="5161223"/>
            <a:ext cx="49448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Destructor: Called when program ends</a:t>
            </a:r>
          </a:p>
          <a:p>
            <a:endParaRPr lang="en-US" dirty="0"/>
          </a:p>
          <a:p>
            <a:r>
              <a:rPr lang="en-US" dirty="0"/>
              <a:t>Used to delete any dynamically allocated info before closing program to not take up space on your computer </a:t>
            </a:r>
          </a:p>
        </p:txBody>
      </p:sp>
    </p:spTree>
    <p:extLst>
      <p:ext uri="{BB962C8B-B14F-4D97-AF65-F5344CB8AC3E}">
        <p14:creationId xmlns:p14="http://schemas.microsoft.com/office/powerpoint/2010/main" val="3604213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C5ADE-AE2C-4B7F-9145-25AD0537B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6048" y="1184988"/>
            <a:ext cx="2724144" cy="5307252"/>
          </a:xfrm>
        </p:spPr>
        <p:txBody>
          <a:bodyPr/>
          <a:lstStyle/>
          <a:p>
            <a:r>
              <a:rPr lang="en-US" dirty="0"/>
              <a:t>Make the 2 Constructors as well as the Destructor for the Students class</a:t>
            </a:r>
          </a:p>
          <a:p>
            <a:endParaRPr lang="en-US" dirty="0"/>
          </a:p>
          <a:p>
            <a:r>
              <a:rPr lang="en-US" dirty="0"/>
              <a:t>For the default constructor make </a:t>
            </a:r>
            <a:r>
              <a:rPr lang="en-US" dirty="0" err="1"/>
              <a:t>studentList</a:t>
            </a:r>
            <a:r>
              <a:rPr lang="en-US" dirty="0"/>
              <a:t> null;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533F9E-C89E-45C8-8D35-F8972D35A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443" y="432407"/>
            <a:ext cx="6420903" cy="4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162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846E20-FBC1-4C08-B4B8-47EAF852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86934" cy="6858000"/>
          </a:xfrm>
          <a:prstGeom prst="rect">
            <a:avLst/>
          </a:prstGeom>
          <a:solidFill>
            <a:srgbClr val="F7A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5F2811-D998-42EB-9542-42A05DBA5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6933" y="0"/>
            <a:ext cx="3367362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806A00-A0C0-4C3F-BD70-456FE519F3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807"/>
          <a:stretch/>
        </p:blipFill>
        <p:spPr>
          <a:xfrm>
            <a:off x="4654295" y="10"/>
            <a:ext cx="663854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54489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66</TotalTime>
  <Words>67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Schoolbook</vt:lpstr>
      <vt:lpstr>Wingdings 2</vt:lpstr>
      <vt:lpstr>View</vt:lpstr>
      <vt:lpstr>Overloading Constructors | Destructors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Overloading Constructors | Destructors</dc:title>
  <dc:creator>White, Kevin</dc:creator>
  <cp:lastModifiedBy>White, Kevin</cp:lastModifiedBy>
  <cp:revision>5</cp:revision>
  <dcterms:created xsi:type="dcterms:W3CDTF">2021-03-31T16:58:40Z</dcterms:created>
  <dcterms:modified xsi:type="dcterms:W3CDTF">2021-03-31T18:15:59Z</dcterms:modified>
</cp:coreProperties>
</file>