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4CEB-8D80-4F85-93E9-9B43A5520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3644C-08DC-47F3-A849-849E4F5FF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3A3D2-9E89-49B1-B202-B896FC34CE4C}"/>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1E468DF5-2A72-41C7-9594-75D6B8CDC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C08E-404B-4022-98A2-A453DC16A6C8}"/>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267568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C45B-B73C-4DC6-9435-95D05AA69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F07C0-37FE-486B-9F67-978A3F030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9A977-5AB6-4408-A7E1-9C4FF792A963}"/>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BB6B004D-10E0-41CF-AE4B-11EB82AEB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9F577-7C74-450C-9DB4-0C8759664AA1}"/>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404957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54666-B34E-471F-AA26-A07AAF26F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9ADF44-5EF5-43F4-85E8-F44028DCFC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24677-142B-4AAA-8716-3A71AB58134B}"/>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F83E9A8B-AE7E-4C0E-AAD0-FE5584C08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A4412-13B7-4B67-BB0C-C8BE15A6DACB}"/>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299494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89D0-494F-4E15-9A9B-EDE4C7133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9D0CF-ED5E-4067-8DD5-BCF1F251A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4DE86-B4DB-439D-8612-3597A3AD7C2A}"/>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EB2F54B0-BD10-415E-9E16-19D724914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7994E-AF21-4393-9119-56A8EC94DE0F}"/>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239000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3EAD-C495-43D2-AF8C-868D90EA4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5766A-CDB1-400E-8ABF-24074EF18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659464-3D7F-4EE3-AED2-CCDF0866C6BD}"/>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BC888384-579C-4024-B71B-3E8255881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D89B0-3DAA-46EB-AE32-DBEFA9E2DF61}"/>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166990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54A9-4363-4DB2-A58E-7F001369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5FEA6-B804-4245-9711-0FC7AB14C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58260-8276-4EF0-AC88-1C5AA1902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A5EB0-E1A1-40C9-81CB-D559F83BEC1A}"/>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6" name="Footer Placeholder 5">
            <a:extLst>
              <a:ext uri="{FF2B5EF4-FFF2-40B4-BE49-F238E27FC236}">
                <a16:creationId xmlns:a16="http://schemas.microsoft.com/office/drawing/2014/main" id="{441FC97F-E767-403F-8C34-CCC7BEF70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E1B50-CC71-4ABD-AC4A-2CE26B9952B0}"/>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121639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888B-231C-461B-8A0C-31647CA01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D2A79-FB76-4CFE-85B9-98842EAE7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68D8DE-1B8F-4D24-97C5-E9B718E51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E7687-5D59-4401-AB50-C990370D6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A48D9-1222-41D5-B5A6-D9D526D9C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90F59-916A-42E1-A4B0-32681CC9A8EB}"/>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8" name="Footer Placeholder 7">
            <a:extLst>
              <a:ext uri="{FF2B5EF4-FFF2-40B4-BE49-F238E27FC236}">
                <a16:creationId xmlns:a16="http://schemas.microsoft.com/office/drawing/2014/main" id="{946799BD-3CE1-4323-B920-9DAC5311C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35945D-5D2A-4DD0-B844-96B0DD07EAF4}"/>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2081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28D1-A4CF-4A92-A992-FBAA7FD1BA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E31438-D0AA-4910-BE5E-31297DAF2595}"/>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4" name="Footer Placeholder 3">
            <a:extLst>
              <a:ext uri="{FF2B5EF4-FFF2-40B4-BE49-F238E27FC236}">
                <a16:creationId xmlns:a16="http://schemas.microsoft.com/office/drawing/2014/main" id="{5F2AF947-8211-4D8D-A24C-CFD4B37771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30C6D3-21D7-4C4E-BC82-73579DFEDE52}"/>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4590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8D170-58C9-4BFB-B16D-7493A1FDBAD0}"/>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3" name="Footer Placeholder 2">
            <a:extLst>
              <a:ext uri="{FF2B5EF4-FFF2-40B4-BE49-F238E27FC236}">
                <a16:creationId xmlns:a16="http://schemas.microsoft.com/office/drawing/2014/main" id="{691F6ECE-7145-4429-A7A4-D921F473B7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52B25-FD6E-4827-9361-D68ACED5E496}"/>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125292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3901-89EE-41F4-A316-BA2E1F5F3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A23F7E-6AC2-42B8-BD01-4F68B8984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CD1CF-46D9-4F15-9833-2665DA091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9B3F3-8820-4DD6-8FF1-F951F5194480}"/>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6" name="Footer Placeholder 5">
            <a:extLst>
              <a:ext uri="{FF2B5EF4-FFF2-40B4-BE49-F238E27FC236}">
                <a16:creationId xmlns:a16="http://schemas.microsoft.com/office/drawing/2014/main" id="{38303A7F-F0BB-4817-9C41-8364B1469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4465A-5AFC-44F5-898C-CA96395BD17E}"/>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342934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9D1-6CAE-478A-9139-2222C59F0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EB20A-0394-4CF0-A6E1-291749A8A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F6400-5213-4C2E-86A0-2C67550A7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C0366-5F0C-4F00-8755-8BE06E6D9A05}"/>
              </a:ext>
            </a:extLst>
          </p:cNvPr>
          <p:cNvSpPr>
            <a:spLocks noGrp="1"/>
          </p:cNvSpPr>
          <p:nvPr>
            <p:ph type="dt" sz="half" idx="10"/>
          </p:nvPr>
        </p:nvSpPr>
        <p:spPr/>
        <p:txBody>
          <a:bodyPr/>
          <a:lstStyle/>
          <a:p>
            <a:fld id="{9114EA32-9394-44A0-8E55-5148058DB959}" type="datetimeFigureOut">
              <a:rPr lang="en-US" smtClean="0"/>
              <a:t>11/1/2020</a:t>
            </a:fld>
            <a:endParaRPr lang="en-US"/>
          </a:p>
        </p:txBody>
      </p:sp>
      <p:sp>
        <p:nvSpPr>
          <p:cNvPr id="6" name="Footer Placeholder 5">
            <a:extLst>
              <a:ext uri="{FF2B5EF4-FFF2-40B4-BE49-F238E27FC236}">
                <a16:creationId xmlns:a16="http://schemas.microsoft.com/office/drawing/2014/main" id="{9F9D7CD2-CFE2-4EDD-8B64-5B433995B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8F5A3-1B43-4C60-940E-4090A3D1EB35}"/>
              </a:ext>
            </a:extLst>
          </p:cNvPr>
          <p:cNvSpPr>
            <a:spLocks noGrp="1"/>
          </p:cNvSpPr>
          <p:nvPr>
            <p:ph type="sldNum" sz="quarter" idx="12"/>
          </p:nvPr>
        </p:nvSpPr>
        <p:spPr/>
        <p:txBody>
          <a:bodyPr/>
          <a:lstStyle/>
          <a:p>
            <a:fld id="{890887A8-8614-46CF-814E-9786618853CD}" type="slidenum">
              <a:rPr lang="en-US" smtClean="0"/>
              <a:t>‹#›</a:t>
            </a:fld>
            <a:endParaRPr lang="en-US"/>
          </a:p>
        </p:txBody>
      </p:sp>
    </p:spTree>
    <p:extLst>
      <p:ext uri="{BB962C8B-B14F-4D97-AF65-F5344CB8AC3E}">
        <p14:creationId xmlns:p14="http://schemas.microsoft.com/office/powerpoint/2010/main" val="44455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1434C-F4BB-4F8E-9138-D892A8CB3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E1F6E-B903-4AB0-88F6-5A001AF4B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55933-E374-468A-8598-070BC6F60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4EA32-9394-44A0-8E55-5148058DB959}" type="datetimeFigureOut">
              <a:rPr lang="en-US" smtClean="0"/>
              <a:t>11/1/2020</a:t>
            </a:fld>
            <a:endParaRPr lang="en-US"/>
          </a:p>
        </p:txBody>
      </p:sp>
      <p:sp>
        <p:nvSpPr>
          <p:cNvPr id="5" name="Footer Placeholder 4">
            <a:extLst>
              <a:ext uri="{FF2B5EF4-FFF2-40B4-BE49-F238E27FC236}">
                <a16:creationId xmlns:a16="http://schemas.microsoft.com/office/drawing/2014/main" id="{AC6C8833-355A-4FBA-8033-F94CA3ED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509DE-F0E9-49A1-93DB-D1FF6921E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887A8-8614-46CF-814E-9786618853CD}" type="slidenum">
              <a:rPr lang="en-US" smtClean="0"/>
              <a:t>‹#›</a:t>
            </a:fld>
            <a:endParaRPr lang="en-US"/>
          </a:p>
        </p:txBody>
      </p:sp>
    </p:spTree>
    <p:extLst>
      <p:ext uri="{BB962C8B-B14F-4D97-AF65-F5344CB8AC3E}">
        <p14:creationId xmlns:p14="http://schemas.microsoft.com/office/powerpoint/2010/main" val="94525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D679-B96A-43A3-9D94-4EF29B8CE246}"/>
              </a:ext>
            </a:extLst>
          </p:cNvPr>
          <p:cNvSpPr>
            <a:spLocks noGrp="1"/>
          </p:cNvSpPr>
          <p:nvPr>
            <p:ph type="title"/>
          </p:nvPr>
        </p:nvSpPr>
        <p:spPr/>
        <p:txBody>
          <a:bodyPr/>
          <a:lstStyle/>
          <a:p>
            <a:r>
              <a:rPr lang="en-US" dirty="0"/>
              <a:t>Sergei Rachmaninov (1873-1943)</a:t>
            </a:r>
          </a:p>
        </p:txBody>
      </p:sp>
      <p:sp>
        <p:nvSpPr>
          <p:cNvPr id="3" name="Text Placeholder 2">
            <a:extLst>
              <a:ext uri="{FF2B5EF4-FFF2-40B4-BE49-F238E27FC236}">
                <a16:creationId xmlns:a16="http://schemas.microsoft.com/office/drawing/2014/main" id="{30EDD64B-723C-4D27-9097-2C5B5199BB7F}"/>
              </a:ext>
            </a:extLst>
          </p:cNvPr>
          <p:cNvSpPr>
            <a:spLocks noGrp="1"/>
          </p:cNvSpPr>
          <p:nvPr>
            <p:ph type="body" idx="1"/>
          </p:nvPr>
        </p:nvSpPr>
        <p:spPr/>
        <p:txBody>
          <a:bodyPr/>
          <a:lstStyle/>
          <a:p>
            <a:r>
              <a:rPr lang="en-US" dirty="0"/>
              <a:t>Time Line:</a:t>
            </a:r>
          </a:p>
        </p:txBody>
      </p:sp>
      <p:sp>
        <p:nvSpPr>
          <p:cNvPr id="4" name="Content Placeholder 3">
            <a:extLst>
              <a:ext uri="{FF2B5EF4-FFF2-40B4-BE49-F238E27FC236}">
                <a16:creationId xmlns:a16="http://schemas.microsoft.com/office/drawing/2014/main" id="{9433DB8A-A591-4D6D-932A-4BA95A8B26F4}"/>
              </a:ext>
            </a:extLst>
          </p:cNvPr>
          <p:cNvSpPr>
            <a:spLocks noGrp="1"/>
          </p:cNvSpPr>
          <p:nvPr>
            <p:ph sz="half" idx="2"/>
          </p:nvPr>
        </p:nvSpPr>
        <p:spPr>
          <a:xfrm>
            <a:off x="839788" y="2505075"/>
            <a:ext cx="5157787" cy="3987800"/>
          </a:xfrm>
        </p:spPr>
        <p:txBody>
          <a:bodyPr>
            <a:normAutofit/>
          </a:bodyPr>
          <a:lstStyle/>
          <a:p>
            <a:pPr>
              <a:lnSpc>
                <a:spcPct val="100000"/>
              </a:lnSpc>
            </a:pPr>
            <a:r>
              <a:rPr lang="en-US" dirty="0"/>
              <a:t>1992 he graduated and quickly made himself a well-known pianist</a:t>
            </a:r>
          </a:p>
          <a:p>
            <a:pPr>
              <a:lnSpc>
                <a:spcPct val="100000"/>
              </a:lnSpc>
            </a:pPr>
            <a:r>
              <a:rPr lang="en-US" dirty="0"/>
              <a:t>1897 He released his first symphony</a:t>
            </a:r>
          </a:p>
          <a:p>
            <a:pPr>
              <a:lnSpc>
                <a:spcPct val="100000"/>
              </a:lnSpc>
            </a:pPr>
            <a:r>
              <a:rPr lang="en-US" dirty="0"/>
              <a:t>1900 He released his first successful peace bringing him mainstream</a:t>
            </a:r>
          </a:p>
          <a:p>
            <a:pPr marL="0" indent="0">
              <a:buNone/>
            </a:pPr>
            <a:endParaRPr lang="en-US" dirty="0"/>
          </a:p>
        </p:txBody>
      </p:sp>
      <p:sp>
        <p:nvSpPr>
          <p:cNvPr id="6" name="Content Placeholder 5">
            <a:extLst>
              <a:ext uri="{FF2B5EF4-FFF2-40B4-BE49-F238E27FC236}">
                <a16:creationId xmlns:a16="http://schemas.microsoft.com/office/drawing/2014/main" id="{22137AE9-C271-4959-B034-B62D56E3B126}"/>
              </a:ext>
            </a:extLst>
          </p:cNvPr>
          <p:cNvSpPr>
            <a:spLocks noGrp="1"/>
          </p:cNvSpPr>
          <p:nvPr>
            <p:ph sz="quarter" idx="4"/>
          </p:nvPr>
        </p:nvSpPr>
        <p:spPr>
          <a:xfrm>
            <a:off x="6194426" y="1690688"/>
            <a:ext cx="5160961" cy="4498975"/>
          </a:xfrm>
        </p:spPr>
        <p:txBody>
          <a:bodyPr>
            <a:normAutofit/>
          </a:bodyPr>
          <a:lstStyle/>
          <a:p>
            <a:r>
              <a:rPr lang="en-US" dirty="0"/>
              <a:t>Russian Composer and pianist</a:t>
            </a:r>
          </a:p>
          <a:p>
            <a:r>
              <a:rPr lang="en-US" dirty="0"/>
              <a:t>Starts with a contemporary style &amp; Becomes more unique and modern </a:t>
            </a:r>
          </a:p>
          <a:p>
            <a:r>
              <a:rPr lang="en-US" dirty="0"/>
              <a:t>Brought over more traditional Russian styles and modernized them for western listeners. </a:t>
            </a:r>
          </a:p>
          <a:p>
            <a:pPr marL="0" indent="0">
              <a:buNone/>
            </a:pPr>
            <a:endParaRPr lang="en-US" dirty="0"/>
          </a:p>
          <a:p>
            <a:endParaRPr lang="en-US" dirty="0"/>
          </a:p>
        </p:txBody>
      </p:sp>
      <p:sp>
        <p:nvSpPr>
          <p:cNvPr id="7" name="TextBox 6">
            <a:extLst>
              <a:ext uri="{FF2B5EF4-FFF2-40B4-BE49-F238E27FC236}">
                <a16:creationId xmlns:a16="http://schemas.microsoft.com/office/drawing/2014/main" id="{6AB4AE74-DFF2-412B-9270-B875EFF2FBAA}"/>
              </a:ext>
            </a:extLst>
          </p:cNvPr>
          <p:cNvSpPr txBox="1"/>
          <p:nvPr/>
        </p:nvSpPr>
        <p:spPr>
          <a:xfrm>
            <a:off x="6194425" y="4705165"/>
            <a:ext cx="5357813" cy="1477328"/>
          </a:xfrm>
          <a:prstGeom prst="rect">
            <a:avLst/>
          </a:prstGeom>
          <a:noFill/>
        </p:spPr>
        <p:txBody>
          <a:bodyPr wrap="square" rtlCol="0">
            <a:spAutoFit/>
          </a:bodyPr>
          <a:lstStyle/>
          <a:p>
            <a:r>
              <a:rPr lang="en-US" dirty="0"/>
              <a:t>Rachmaninov was a wonderful pianist and one of the most colorful Russian composers of his time. He was inspired by Romantic Russian music and gave them modern twists in instrumentation and style. Russian Neoclassicalism style</a:t>
            </a:r>
          </a:p>
        </p:txBody>
      </p:sp>
    </p:spTree>
    <p:extLst>
      <p:ext uri="{BB962C8B-B14F-4D97-AF65-F5344CB8AC3E}">
        <p14:creationId xmlns:p14="http://schemas.microsoft.com/office/powerpoint/2010/main" val="21282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99</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Sergei Rachmaninov (1873-1943)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Sergei Rachmaninov (1873-1943)</dc:title>
  <dc:creator>White, Kevin</dc:creator>
  <cp:lastModifiedBy>White, Kevin</cp:lastModifiedBy>
  <cp:revision>4</cp:revision>
  <dcterms:created xsi:type="dcterms:W3CDTF">2020-11-01T23:54:06Z</dcterms:created>
  <dcterms:modified xsi:type="dcterms:W3CDTF">2020-11-02T00:39:25Z</dcterms:modified>
</cp:coreProperties>
</file>